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3" r:id="rId9"/>
    <p:sldId id="266" r:id="rId10"/>
    <p:sldId id="262" r:id="rId11"/>
    <p:sldId id="269" r:id="rId12"/>
    <p:sldId id="265" r:id="rId13"/>
  </p:sldIdLst>
  <p:sldSz cx="18288000" cy="10287000"/>
  <p:notesSz cx="18288000" cy="10287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94660"/>
  </p:normalViewPr>
  <p:slideViewPr>
    <p:cSldViewPr>
      <p:cViewPr varScale="1">
        <p:scale>
          <a:sx n="55" d="100"/>
          <a:sy n="55" d="100"/>
        </p:scale>
        <p:origin x="710" y="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ЕГ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Аркуш1!$A$2:$A$6</c:f>
              <c:strCache>
                <c:ptCount val="5"/>
                <c:pt idx="1">
                  <c:v> Нормальний рівень</c:v>
                </c:pt>
                <c:pt idx="2">
                  <c:v> Дещо підвищений</c:v>
                </c:pt>
                <c:pt idx="3">
                  <c:v> Явно підвищений</c:v>
                </c:pt>
                <c:pt idx="4">
                  <c:v> Дуже високий </c:v>
                </c:pt>
              </c:strCache>
            </c:strRef>
          </c:cat>
          <c:val>
            <c:numRef>
              <c:f>Аркуш1!$B$2:$B$6</c:f>
              <c:numCache>
                <c:formatCode>General</c:formatCode>
                <c:ptCount val="5"/>
                <c:pt idx="0">
                  <c:v>0</c:v>
                </c:pt>
                <c:pt idx="1">
                  <c:v>37.5</c:v>
                </c:pt>
                <c:pt idx="2">
                  <c:v>33.75</c:v>
                </c:pt>
                <c:pt idx="3">
                  <c:v>15</c:v>
                </c:pt>
                <c:pt idx="4">
                  <c:v>13.75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79-4A93-9E50-ED655E748F3F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ЕГ2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Аркуш1!$A$2:$A$6</c:f>
              <c:strCache>
                <c:ptCount val="5"/>
                <c:pt idx="1">
                  <c:v> Нормальний рівень</c:v>
                </c:pt>
                <c:pt idx="2">
                  <c:v> Дещо підвищений</c:v>
                </c:pt>
                <c:pt idx="3">
                  <c:v> Явно підвищений</c:v>
                </c:pt>
                <c:pt idx="4">
                  <c:v> Дуже високий </c:v>
                </c:pt>
              </c:strCache>
            </c:strRef>
          </c:cat>
          <c:val>
            <c:numRef>
              <c:f>Аркуш1!$C$2:$C$6</c:f>
              <c:numCache>
                <c:formatCode>General</c:formatCode>
                <c:ptCount val="5"/>
                <c:pt idx="0">
                  <c:v>0</c:v>
                </c:pt>
                <c:pt idx="1">
                  <c:v>37.5</c:v>
                </c:pt>
                <c:pt idx="2">
                  <c:v>33.75</c:v>
                </c:pt>
                <c:pt idx="3">
                  <c:v>17.5</c:v>
                </c:pt>
                <c:pt idx="4">
                  <c:v>11.25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79-4A93-9E50-ED655E748F3F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КГ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Аркуш1!$A$2:$A$6</c:f>
              <c:strCache>
                <c:ptCount val="5"/>
                <c:pt idx="1">
                  <c:v> Нормальний рівень</c:v>
                </c:pt>
                <c:pt idx="2">
                  <c:v> Дещо підвищений</c:v>
                </c:pt>
                <c:pt idx="3">
                  <c:v> Явно підвищений</c:v>
                </c:pt>
                <c:pt idx="4">
                  <c:v> Дуже високий </c:v>
                </c:pt>
              </c:strCache>
            </c:strRef>
          </c:cat>
          <c:val>
            <c:numRef>
              <c:f>Аркуш1!$D$2:$D$6</c:f>
              <c:numCache>
                <c:formatCode>General</c:formatCode>
                <c:ptCount val="5"/>
                <c:pt idx="0">
                  <c:v>0</c:v>
                </c:pt>
                <c:pt idx="1">
                  <c:v>37.5</c:v>
                </c:pt>
                <c:pt idx="2">
                  <c:v>33.75</c:v>
                </c:pt>
                <c:pt idx="3">
                  <c:v>15</c:v>
                </c:pt>
                <c:pt idx="4">
                  <c:v>16.25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A79-4A93-9E50-ED655E748F3F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КГ2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Аркуш1!$A$2:$A$6</c:f>
              <c:strCache>
                <c:ptCount val="5"/>
                <c:pt idx="1">
                  <c:v> Нормальний рівень</c:v>
                </c:pt>
                <c:pt idx="2">
                  <c:v> Дещо підвищений</c:v>
                </c:pt>
                <c:pt idx="3">
                  <c:v> Явно підвищений</c:v>
                </c:pt>
                <c:pt idx="4">
                  <c:v> Дуже високий </c:v>
                </c:pt>
              </c:strCache>
            </c:strRef>
          </c:cat>
          <c:val>
            <c:numRef>
              <c:f>Аркуш1!$E$2:$E$6</c:f>
              <c:numCache>
                <c:formatCode>General</c:formatCode>
                <c:ptCount val="5"/>
                <c:pt idx="0">
                  <c:v>0</c:v>
                </c:pt>
                <c:pt idx="1">
                  <c:v>68.75</c:v>
                </c:pt>
                <c:pt idx="2">
                  <c:v>21.25</c:v>
                </c:pt>
                <c:pt idx="3">
                  <c:v>7.5</c:v>
                </c:pt>
                <c:pt idx="4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A79-4A93-9E50-ED655E748F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8846416"/>
        <c:axId val="1037535520"/>
      </c:barChart>
      <c:catAx>
        <c:axId val="103884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037535520"/>
        <c:crosses val="autoZero"/>
        <c:auto val="1"/>
        <c:lblAlgn val="ctr"/>
        <c:lblOffset val="100"/>
        <c:noMultiLvlLbl val="0"/>
      </c:catAx>
      <c:valAx>
        <c:axId val="103753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038846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Аркуш1!$B$1</c:f>
              <c:strCache>
                <c:ptCount val="1"/>
                <c:pt idx="0">
                  <c:v>ЕГ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1">
                  <c:v> низька</c:v>
                </c:pt>
                <c:pt idx="2">
                  <c:v> середня</c:v>
                </c:pt>
                <c:pt idx="3">
                  <c:v>  висока</c:v>
                </c:pt>
              </c:strCache>
            </c:strRef>
          </c:cat>
          <c:val>
            <c:numRef>
              <c:f>Аркуш1!$B$2:$B$5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26.25</c:v>
                </c:pt>
                <c:pt idx="3">
                  <c:v>38.75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2F-44EA-95C4-25BDD1852695}"/>
            </c:ext>
          </c:extLst>
        </c:ser>
        <c:ser>
          <c:idx val="1"/>
          <c:order val="1"/>
          <c:tx>
            <c:strRef>
              <c:f>Аркуш1!$C$1</c:f>
              <c:strCache>
                <c:ptCount val="1"/>
                <c:pt idx="0">
                  <c:v>ЕГ2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1">
                  <c:v> низька</c:v>
                </c:pt>
                <c:pt idx="2">
                  <c:v> середня</c:v>
                </c:pt>
                <c:pt idx="3">
                  <c:v>  висока</c:v>
                </c:pt>
              </c:strCache>
            </c:strRef>
          </c:cat>
          <c:val>
            <c:numRef>
              <c:f>Аркуш1!$C$2:$C$5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31.25</c:v>
                </c:pt>
                <c:pt idx="3">
                  <c:v>33.75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2F-44EA-95C4-25BDD1852695}"/>
            </c:ext>
          </c:extLst>
        </c:ser>
        <c:ser>
          <c:idx val="2"/>
          <c:order val="2"/>
          <c:tx>
            <c:strRef>
              <c:f>Аркуш1!$D$1</c:f>
              <c:strCache>
                <c:ptCount val="1"/>
                <c:pt idx="0">
                  <c:v>КГ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1">
                  <c:v> низька</c:v>
                </c:pt>
                <c:pt idx="2">
                  <c:v> середня</c:v>
                </c:pt>
                <c:pt idx="3">
                  <c:v>  висока</c:v>
                </c:pt>
              </c:strCache>
            </c:strRef>
          </c:cat>
          <c:val>
            <c:numRef>
              <c:f>Аркуш1!$D$2:$D$5</c:f>
              <c:numCache>
                <c:formatCode>General</c:formatCode>
                <c:ptCount val="4"/>
                <c:pt idx="0">
                  <c:v>0</c:v>
                </c:pt>
                <c:pt idx="1">
                  <c:v>15</c:v>
                </c:pt>
                <c:pt idx="2">
                  <c:v>26.25</c:v>
                </c:pt>
                <c:pt idx="3">
                  <c:v>38.75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2F-44EA-95C4-25BDD1852695}"/>
            </c:ext>
          </c:extLst>
        </c:ser>
        <c:ser>
          <c:idx val="3"/>
          <c:order val="3"/>
          <c:tx>
            <c:strRef>
              <c:f>Аркуш1!$E$1</c:f>
              <c:strCache>
                <c:ptCount val="1"/>
                <c:pt idx="0">
                  <c:v>КГ2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Аркуш1!$A$2:$A$5</c:f>
              <c:strCache>
                <c:ptCount val="4"/>
                <c:pt idx="1">
                  <c:v> низька</c:v>
                </c:pt>
                <c:pt idx="2">
                  <c:v> середня</c:v>
                </c:pt>
                <c:pt idx="3">
                  <c:v>  висока</c:v>
                </c:pt>
              </c:strCache>
            </c:strRef>
          </c:cat>
          <c:val>
            <c:numRef>
              <c:f>Аркуш1!$E$2:$E$5</c:f>
              <c:numCache>
                <c:formatCode>General</c:formatCode>
                <c:ptCount val="4"/>
                <c:pt idx="0">
                  <c:v>0</c:v>
                </c:pt>
                <c:pt idx="1">
                  <c:v>21.25</c:v>
                </c:pt>
                <c:pt idx="2">
                  <c:v>46.25</c:v>
                </c:pt>
                <c:pt idx="3">
                  <c:v>12.5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2F-44EA-95C4-25BDD18526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2611376"/>
        <c:axId val="1189047520"/>
      </c:barChart>
      <c:catAx>
        <c:axId val="1322611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189047520"/>
        <c:crosses val="autoZero"/>
        <c:auto val="1"/>
        <c:lblAlgn val="ctr"/>
        <c:lblOffset val="100"/>
        <c:noMultiLvlLbl val="0"/>
      </c:catAx>
      <c:valAx>
        <c:axId val="1189047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1322611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5F2E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61450" y="661669"/>
            <a:ext cx="13565098" cy="863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9899" y="2831177"/>
            <a:ext cx="16688201" cy="43592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767118" y="8819967"/>
            <a:ext cx="819150" cy="464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08012" y="0"/>
            <a:ext cx="14080490" cy="10287000"/>
          </a:xfrm>
          <a:custGeom>
            <a:avLst/>
            <a:gdLst/>
            <a:ahLst/>
            <a:cxnLst/>
            <a:rect l="l" t="t" r="r" b="b"/>
            <a:pathLst>
              <a:path w="14080490" h="10287000">
                <a:moveTo>
                  <a:pt x="0" y="10286999"/>
                </a:moveTo>
                <a:lnTo>
                  <a:pt x="14079986" y="10286999"/>
                </a:lnTo>
                <a:lnTo>
                  <a:pt x="14079986" y="0"/>
                </a:lnTo>
                <a:lnTo>
                  <a:pt x="0" y="0"/>
                </a:lnTo>
                <a:lnTo>
                  <a:pt x="0" y="10286999"/>
                </a:lnTo>
                <a:close/>
              </a:path>
            </a:pathLst>
          </a:custGeom>
          <a:solidFill>
            <a:srgbClr val="F5F2EB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4208145" cy="10283190"/>
            <a:chOff x="0" y="0"/>
            <a:chExt cx="4208145" cy="10283190"/>
          </a:xfrm>
        </p:grpSpPr>
        <p:sp>
          <p:nvSpPr>
            <p:cNvPr id="4" name="object 4"/>
            <p:cNvSpPr/>
            <p:nvPr/>
          </p:nvSpPr>
          <p:spPr>
            <a:xfrm>
              <a:off x="3148241" y="0"/>
              <a:ext cx="1059815" cy="10283190"/>
            </a:xfrm>
            <a:custGeom>
              <a:avLst/>
              <a:gdLst/>
              <a:ahLst/>
              <a:cxnLst/>
              <a:rect l="l" t="t" r="r" b="b"/>
              <a:pathLst>
                <a:path w="1059815" h="10283190">
                  <a:moveTo>
                    <a:pt x="0" y="10283088"/>
                  </a:moveTo>
                  <a:lnTo>
                    <a:pt x="1059770" y="10283088"/>
                  </a:lnTo>
                  <a:lnTo>
                    <a:pt x="1059770" y="0"/>
                  </a:lnTo>
                  <a:lnTo>
                    <a:pt x="0" y="0"/>
                  </a:lnTo>
                  <a:lnTo>
                    <a:pt x="0" y="10283088"/>
                  </a:lnTo>
                  <a:close/>
                </a:path>
              </a:pathLst>
            </a:custGeom>
            <a:solidFill>
              <a:srgbClr val="E8DF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088470" y="0"/>
              <a:ext cx="1059815" cy="10283190"/>
            </a:xfrm>
            <a:custGeom>
              <a:avLst/>
              <a:gdLst/>
              <a:ahLst/>
              <a:cxnLst/>
              <a:rect l="l" t="t" r="r" b="b"/>
              <a:pathLst>
                <a:path w="1059815" h="10283190">
                  <a:moveTo>
                    <a:pt x="0" y="10283088"/>
                  </a:moveTo>
                  <a:lnTo>
                    <a:pt x="1059770" y="10283088"/>
                  </a:lnTo>
                  <a:lnTo>
                    <a:pt x="1059770" y="0"/>
                  </a:lnTo>
                  <a:lnTo>
                    <a:pt x="0" y="0"/>
                  </a:lnTo>
                  <a:lnTo>
                    <a:pt x="0" y="10283088"/>
                  </a:lnTo>
                  <a:close/>
                </a:path>
              </a:pathLst>
            </a:custGeom>
            <a:solidFill>
              <a:srgbClr val="9EC2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2088514" cy="10283190"/>
            </a:xfrm>
            <a:custGeom>
              <a:avLst/>
              <a:gdLst/>
              <a:ahLst/>
              <a:cxnLst/>
              <a:rect l="l" t="t" r="r" b="b"/>
              <a:pathLst>
                <a:path w="2088514" h="10283190">
                  <a:moveTo>
                    <a:pt x="0" y="10283087"/>
                  </a:moveTo>
                  <a:lnTo>
                    <a:pt x="0" y="0"/>
                  </a:lnTo>
                  <a:lnTo>
                    <a:pt x="2088470" y="0"/>
                  </a:lnTo>
                  <a:lnTo>
                    <a:pt x="2088470" y="10283087"/>
                  </a:lnTo>
                  <a:lnTo>
                    <a:pt x="0" y="10283087"/>
                  </a:lnTo>
                  <a:close/>
                </a:path>
              </a:pathLst>
            </a:custGeom>
            <a:solidFill>
              <a:srgbClr val="E8C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766692" y="3167751"/>
            <a:ext cx="10789285" cy="2562860"/>
          </a:xfrm>
          <a:prstGeom prst="rect">
            <a:avLst/>
          </a:prstGeom>
        </p:spPr>
        <p:txBody>
          <a:bodyPr vert="horz" wrap="square" lIns="0" tIns="200660" rIns="0" bIns="0" rtlCol="0">
            <a:spAutoFit/>
          </a:bodyPr>
          <a:lstStyle/>
          <a:p>
            <a:pPr marL="12700" marR="5080" indent="362585">
              <a:lnSpc>
                <a:spcPts val="6150"/>
              </a:lnSpc>
              <a:spcBef>
                <a:spcPts val="1580"/>
              </a:spcBef>
            </a:pPr>
            <a:r>
              <a:rPr sz="6400" b="0" i="0" spc="155" dirty="0">
                <a:latin typeface="Lucida Sans Unicode"/>
                <a:cs typeface="Lucida Sans Unicode"/>
              </a:rPr>
              <a:t>К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325" dirty="0">
                <a:latin typeface="Lucida Sans Unicode"/>
                <a:cs typeface="Lucida Sans Unicode"/>
              </a:rPr>
              <a:t>Р</a:t>
            </a:r>
            <a:r>
              <a:rPr sz="6400" b="0" i="0" spc="80" dirty="0">
                <a:latin typeface="Lucida Sans Unicode"/>
                <a:cs typeface="Lucida Sans Unicode"/>
              </a:rPr>
              <a:t>Е</a:t>
            </a:r>
            <a:r>
              <a:rPr sz="6400" b="0" i="0" spc="155" dirty="0">
                <a:latin typeface="Lucida Sans Unicode"/>
                <a:cs typeface="Lucida Sans Unicode"/>
              </a:rPr>
              <a:t>К</a:t>
            </a:r>
            <a:r>
              <a:rPr sz="6400" b="0" i="0" spc="-185" dirty="0">
                <a:latin typeface="Lucida Sans Unicode"/>
                <a:cs typeface="Lucida Sans Unicode"/>
              </a:rPr>
              <a:t>Ц</a:t>
            </a:r>
            <a:r>
              <a:rPr sz="6400" b="0" i="0" spc="325" dirty="0">
                <a:latin typeface="Lucida Sans Unicode"/>
                <a:cs typeface="Lucida Sans Unicode"/>
              </a:rPr>
              <a:t>І</a:t>
            </a:r>
            <a:r>
              <a:rPr sz="6400" b="0" i="0" spc="120" dirty="0">
                <a:latin typeface="Lucida Sans Unicode"/>
                <a:cs typeface="Lucida Sans Unicode"/>
              </a:rPr>
              <a:t>Я</a:t>
            </a:r>
            <a:r>
              <a:rPr sz="6400" b="0" i="0" spc="-810" dirty="0">
                <a:latin typeface="Lucida Sans Unicode"/>
                <a:cs typeface="Lucida Sans Unicode"/>
              </a:rPr>
              <a:t> </a:t>
            </a:r>
            <a:r>
              <a:rPr sz="6400" b="0" i="0" spc="-495" dirty="0">
                <a:latin typeface="Lucida Sans Unicode"/>
                <a:cs typeface="Lucida Sans Unicode"/>
              </a:rPr>
              <a:t>Т</a:t>
            </a:r>
            <a:r>
              <a:rPr sz="6400" b="0" i="0" spc="325" dirty="0">
                <a:latin typeface="Lucida Sans Unicode"/>
                <a:cs typeface="Lucida Sans Unicode"/>
              </a:rPr>
              <a:t>Р</a:t>
            </a:r>
            <a:r>
              <a:rPr sz="6400" b="0" i="0" spc="165" dirty="0">
                <a:latin typeface="Lucida Sans Unicode"/>
                <a:cs typeface="Lucida Sans Unicode"/>
              </a:rPr>
              <a:t>И</a:t>
            </a:r>
            <a:r>
              <a:rPr sz="6400" b="0" i="0" spc="470" dirty="0">
                <a:latin typeface="Lucida Sans Unicode"/>
                <a:cs typeface="Lucida Sans Unicode"/>
              </a:rPr>
              <a:t>В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229" dirty="0">
                <a:latin typeface="Lucida Sans Unicode"/>
                <a:cs typeface="Lucida Sans Unicode"/>
              </a:rPr>
              <a:t>Ж</a:t>
            </a:r>
            <a:r>
              <a:rPr sz="6400" b="0" i="0" spc="30" dirty="0">
                <a:latin typeface="Lucida Sans Unicode"/>
                <a:cs typeface="Lucida Sans Unicode"/>
              </a:rPr>
              <a:t>Н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-390" dirty="0">
                <a:latin typeface="Lucida Sans Unicode"/>
                <a:cs typeface="Lucida Sans Unicode"/>
              </a:rPr>
              <a:t>С</a:t>
            </a:r>
            <a:r>
              <a:rPr sz="6400" b="0" i="0" spc="-495" dirty="0">
                <a:latin typeface="Lucida Sans Unicode"/>
                <a:cs typeface="Lucida Sans Unicode"/>
              </a:rPr>
              <a:t>Т</a:t>
            </a:r>
            <a:r>
              <a:rPr sz="6400" b="0" i="0" spc="345" dirty="0">
                <a:latin typeface="Lucida Sans Unicode"/>
                <a:cs typeface="Lucida Sans Unicode"/>
              </a:rPr>
              <a:t>І  </a:t>
            </a:r>
            <a:r>
              <a:rPr sz="6400" b="0" i="0" spc="285" dirty="0">
                <a:latin typeface="Lucida Sans Unicode"/>
                <a:cs typeface="Lucida Sans Unicode"/>
              </a:rPr>
              <a:t>М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35" dirty="0">
                <a:latin typeface="Lucida Sans Unicode"/>
                <a:cs typeface="Lucida Sans Unicode"/>
              </a:rPr>
              <a:t>Л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-465" dirty="0">
                <a:latin typeface="Lucida Sans Unicode"/>
                <a:cs typeface="Lucida Sans Unicode"/>
              </a:rPr>
              <a:t>Д</a:t>
            </a:r>
            <a:r>
              <a:rPr sz="6400" b="0" i="0" spc="540" dirty="0">
                <a:latin typeface="Lucida Sans Unicode"/>
                <a:cs typeface="Lucida Sans Unicode"/>
              </a:rPr>
              <a:t>Ш</a:t>
            </a:r>
            <a:r>
              <a:rPr sz="6400" b="0" i="0" spc="165" dirty="0">
                <a:latin typeface="Lucida Sans Unicode"/>
                <a:cs typeface="Lucida Sans Unicode"/>
              </a:rPr>
              <a:t>И</a:t>
            </a:r>
            <a:r>
              <a:rPr sz="6400" b="0" i="0" spc="-260" dirty="0">
                <a:latin typeface="Lucida Sans Unicode"/>
                <a:cs typeface="Lucida Sans Unicode"/>
              </a:rPr>
              <a:t>Х</a:t>
            </a:r>
            <a:r>
              <a:rPr sz="6400" b="0" i="0" spc="-810" dirty="0">
                <a:latin typeface="Lucida Sans Unicode"/>
                <a:cs typeface="Lucida Sans Unicode"/>
              </a:rPr>
              <a:t> </a:t>
            </a:r>
            <a:r>
              <a:rPr sz="6400" b="0" i="0" spc="540" dirty="0">
                <a:latin typeface="Lucida Sans Unicode"/>
                <a:cs typeface="Lucida Sans Unicode"/>
              </a:rPr>
              <a:t>Ш</a:t>
            </a:r>
            <a:r>
              <a:rPr sz="6400" b="0" i="0" spc="155" dirty="0">
                <a:latin typeface="Lucida Sans Unicode"/>
                <a:cs typeface="Lucida Sans Unicode"/>
              </a:rPr>
              <a:t>К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35" dirty="0">
                <a:latin typeface="Lucida Sans Unicode"/>
                <a:cs typeface="Lucida Sans Unicode"/>
              </a:rPr>
              <a:t>Л</a:t>
            </a:r>
            <a:r>
              <a:rPr sz="6400" b="0" i="0" spc="114" dirty="0">
                <a:latin typeface="Lucida Sans Unicode"/>
                <a:cs typeface="Lucida Sans Unicode"/>
              </a:rPr>
              <a:t>Я</a:t>
            </a:r>
            <a:r>
              <a:rPr sz="6400" b="0" i="0" spc="325" dirty="0">
                <a:latin typeface="Lucida Sans Unicode"/>
                <a:cs typeface="Lucida Sans Unicode"/>
              </a:rPr>
              <a:t>РІ</a:t>
            </a:r>
            <a:r>
              <a:rPr sz="6400" b="0" i="0" spc="475" dirty="0">
                <a:latin typeface="Lucida Sans Unicode"/>
                <a:cs typeface="Lucida Sans Unicode"/>
              </a:rPr>
              <a:t>В</a:t>
            </a:r>
            <a:r>
              <a:rPr sz="6400" b="0" i="0" spc="-810" dirty="0">
                <a:latin typeface="Lucida Sans Unicode"/>
                <a:cs typeface="Lucida Sans Unicode"/>
              </a:rPr>
              <a:t> </a:t>
            </a:r>
            <a:r>
              <a:rPr sz="6400" b="0" i="0" spc="295" dirty="0">
                <a:latin typeface="Lucida Sans Unicode"/>
                <a:cs typeface="Lucida Sans Unicode"/>
              </a:rPr>
              <a:t>З</a:t>
            </a:r>
            <a:r>
              <a:rPr sz="6400" b="0" i="0" spc="-210" dirty="0">
                <a:latin typeface="Lucida Sans Unicode"/>
                <a:cs typeface="Lucida Sans Unicode"/>
              </a:rPr>
              <a:t>А  </a:t>
            </a:r>
            <a:r>
              <a:rPr sz="6400" b="0" i="0" spc="-465" dirty="0">
                <a:latin typeface="Lucida Sans Unicode"/>
                <a:cs typeface="Lucida Sans Unicode"/>
              </a:rPr>
              <a:t>Д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-30" dirty="0">
                <a:latin typeface="Lucida Sans Unicode"/>
                <a:cs typeface="Lucida Sans Unicode"/>
              </a:rPr>
              <a:t>П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285" dirty="0">
                <a:latin typeface="Lucida Sans Unicode"/>
                <a:cs typeface="Lucida Sans Unicode"/>
              </a:rPr>
              <a:t>М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85" dirty="0">
                <a:latin typeface="Lucida Sans Unicode"/>
                <a:cs typeface="Lucida Sans Unicode"/>
              </a:rPr>
              <a:t>Г</a:t>
            </a:r>
            <a:r>
              <a:rPr sz="6400" b="0" i="0" spc="20" dirty="0">
                <a:latin typeface="Lucida Sans Unicode"/>
                <a:cs typeface="Lucida Sans Unicode"/>
              </a:rPr>
              <a:t>О</a:t>
            </a:r>
            <a:r>
              <a:rPr sz="6400" b="0" i="0" spc="550" dirty="0">
                <a:latin typeface="Lucida Sans Unicode"/>
                <a:cs typeface="Lucida Sans Unicode"/>
              </a:rPr>
              <a:t>Ю</a:t>
            </a:r>
            <a:r>
              <a:rPr sz="6400" b="0" i="0" spc="-810" dirty="0">
                <a:latin typeface="Lucida Sans Unicode"/>
                <a:cs typeface="Lucida Sans Unicode"/>
              </a:rPr>
              <a:t> </a:t>
            </a:r>
            <a:r>
              <a:rPr sz="6400" b="0" i="0" spc="-335" dirty="0">
                <a:latin typeface="Lucida Sans Unicode"/>
                <a:cs typeface="Lucida Sans Unicode"/>
              </a:rPr>
              <a:t>А</a:t>
            </a:r>
            <a:r>
              <a:rPr sz="6400" b="0" i="0" spc="325" dirty="0">
                <a:latin typeface="Lucida Sans Unicode"/>
                <a:cs typeface="Lucida Sans Unicode"/>
              </a:rPr>
              <a:t>Р</a:t>
            </a:r>
            <a:r>
              <a:rPr sz="6400" b="0" i="0" spc="-495" dirty="0">
                <a:latin typeface="Lucida Sans Unicode"/>
                <a:cs typeface="Lucida Sans Unicode"/>
              </a:rPr>
              <a:t>Т</a:t>
            </a:r>
            <a:r>
              <a:rPr sz="6400" b="0" i="0" dirty="0">
                <a:latin typeface="Verdana"/>
                <a:cs typeface="Verdana"/>
              </a:rPr>
              <a:t>-</a:t>
            </a:r>
            <a:r>
              <a:rPr sz="6400" b="0" i="0" spc="-495" dirty="0">
                <a:latin typeface="Lucida Sans Unicode"/>
                <a:cs typeface="Lucida Sans Unicode"/>
              </a:rPr>
              <a:t>Т</a:t>
            </a:r>
            <a:r>
              <a:rPr sz="6400" b="0" i="0" spc="80" dirty="0">
                <a:latin typeface="Lucida Sans Unicode"/>
                <a:cs typeface="Lucida Sans Unicode"/>
              </a:rPr>
              <a:t>Е</a:t>
            </a:r>
            <a:r>
              <a:rPr sz="6400" b="0" i="0" spc="325" dirty="0">
                <a:latin typeface="Lucida Sans Unicode"/>
                <a:cs typeface="Lucida Sans Unicode"/>
              </a:rPr>
              <a:t>Р</a:t>
            </a:r>
            <a:r>
              <a:rPr sz="6400" b="0" i="0" spc="-335" dirty="0">
                <a:latin typeface="Lucida Sans Unicode"/>
                <a:cs typeface="Lucida Sans Unicode"/>
              </a:rPr>
              <a:t>А</a:t>
            </a:r>
            <a:r>
              <a:rPr sz="6400" b="0" i="0" spc="-30" dirty="0">
                <a:latin typeface="Lucida Sans Unicode"/>
                <a:cs typeface="Lucida Sans Unicode"/>
              </a:rPr>
              <a:t>П</a:t>
            </a:r>
            <a:r>
              <a:rPr sz="6400" b="0" i="0" spc="325" dirty="0">
                <a:latin typeface="Lucida Sans Unicode"/>
                <a:cs typeface="Lucida Sans Unicode"/>
              </a:rPr>
              <a:t>ІЇ</a:t>
            </a:r>
            <a:endParaRPr sz="640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647034" y="67556"/>
            <a:ext cx="5504815" cy="2199005"/>
          </a:xfrm>
          <a:custGeom>
            <a:avLst/>
            <a:gdLst/>
            <a:ahLst/>
            <a:cxnLst/>
            <a:rect l="l" t="t" r="r" b="b"/>
            <a:pathLst>
              <a:path w="5504815" h="2199005">
                <a:moveTo>
                  <a:pt x="910409" y="57081"/>
                </a:moveTo>
                <a:lnTo>
                  <a:pt x="907617" y="57081"/>
                </a:lnTo>
                <a:lnTo>
                  <a:pt x="906493" y="55953"/>
                </a:lnTo>
                <a:lnTo>
                  <a:pt x="906493" y="53160"/>
                </a:lnTo>
                <a:lnTo>
                  <a:pt x="907617" y="52032"/>
                </a:lnTo>
                <a:lnTo>
                  <a:pt x="910409" y="52032"/>
                </a:lnTo>
                <a:lnTo>
                  <a:pt x="911536" y="53160"/>
                </a:lnTo>
                <a:lnTo>
                  <a:pt x="911536" y="55953"/>
                </a:lnTo>
                <a:lnTo>
                  <a:pt x="910409" y="57081"/>
                </a:lnTo>
                <a:close/>
              </a:path>
              <a:path w="5504815" h="2199005">
                <a:moveTo>
                  <a:pt x="1215911" y="62114"/>
                </a:moveTo>
                <a:lnTo>
                  <a:pt x="1207570" y="62114"/>
                </a:lnTo>
                <a:lnTo>
                  <a:pt x="1204187" y="58730"/>
                </a:lnTo>
                <a:lnTo>
                  <a:pt x="1204187" y="50383"/>
                </a:lnTo>
                <a:lnTo>
                  <a:pt x="1207570" y="47001"/>
                </a:lnTo>
                <a:lnTo>
                  <a:pt x="1215911" y="47001"/>
                </a:lnTo>
                <a:lnTo>
                  <a:pt x="1219290" y="50383"/>
                </a:lnTo>
                <a:lnTo>
                  <a:pt x="1219290" y="58730"/>
                </a:lnTo>
                <a:lnTo>
                  <a:pt x="1215911" y="62114"/>
                </a:lnTo>
                <a:close/>
              </a:path>
              <a:path w="5504815" h="2199005">
                <a:moveTo>
                  <a:pt x="1521410" y="67144"/>
                </a:moveTo>
                <a:lnTo>
                  <a:pt x="1507502" y="67144"/>
                </a:lnTo>
                <a:lnTo>
                  <a:pt x="1501868" y="61506"/>
                </a:lnTo>
                <a:lnTo>
                  <a:pt x="1501868" y="47573"/>
                </a:lnTo>
                <a:lnTo>
                  <a:pt x="1507502" y="41936"/>
                </a:lnTo>
                <a:lnTo>
                  <a:pt x="1521426" y="41936"/>
                </a:lnTo>
                <a:lnTo>
                  <a:pt x="1527060" y="47573"/>
                </a:lnTo>
                <a:lnTo>
                  <a:pt x="1527060" y="61506"/>
                </a:lnTo>
                <a:lnTo>
                  <a:pt x="1521410" y="67144"/>
                </a:lnTo>
                <a:close/>
              </a:path>
              <a:path w="5504815" h="2199005">
                <a:moveTo>
                  <a:pt x="1826928" y="72177"/>
                </a:moveTo>
                <a:lnTo>
                  <a:pt x="1807451" y="72177"/>
                </a:lnTo>
                <a:lnTo>
                  <a:pt x="1799562" y="64284"/>
                </a:lnTo>
                <a:lnTo>
                  <a:pt x="1799562" y="44797"/>
                </a:lnTo>
                <a:lnTo>
                  <a:pt x="1807451" y="36904"/>
                </a:lnTo>
                <a:lnTo>
                  <a:pt x="1826928" y="36904"/>
                </a:lnTo>
                <a:lnTo>
                  <a:pt x="1834814" y="44797"/>
                </a:lnTo>
                <a:lnTo>
                  <a:pt x="1834814" y="64284"/>
                </a:lnTo>
                <a:lnTo>
                  <a:pt x="1826928" y="72177"/>
                </a:lnTo>
                <a:close/>
              </a:path>
              <a:path w="5504815" h="2199005">
                <a:moveTo>
                  <a:pt x="2119913" y="77206"/>
                </a:moveTo>
                <a:lnTo>
                  <a:pt x="2111085" y="75425"/>
                </a:lnTo>
                <a:lnTo>
                  <a:pt x="2103879" y="70566"/>
                </a:lnTo>
                <a:lnTo>
                  <a:pt x="2099023" y="63356"/>
                </a:lnTo>
                <a:lnTo>
                  <a:pt x="2097243" y="54523"/>
                </a:lnTo>
                <a:lnTo>
                  <a:pt x="2099023" y="45690"/>
                </a:lnTo>
                <a:lnTo>
                  <a:pt x="2103879" y="38479"/>
                </a:lnTo>
                <a:lnTo>
                  <a:pt x="2111085" y="33620"/>
                </a:lnTo>
                <a:lnTo>
                  <a:pt x="2119913" y="31838"/>
                </a:lnTo>
                <a:lnTo>
                  <a:pt x="2128742" y="33620"/>
                </a:lnTo>
                <a:lnTo>
                  <a:pt x="2135948" y="38479"/>
                </a:lnTo>
                <a:lnTo>
                  <a:pt x="2140804" y="45690"/>
                </a:lnTo>
                <a:lnTo>
                  <a:pt x="2142584" y="54523"/>
                </a:lnTo>
                <a:lnTo>
                  <a:pt x="2140801" y="63356"/>
                </a:lnTo>
                <a:lnTo>
                  <a:pt x="2135941" y="70566"/>
                </a:lnTo>
                <a:lnTo>
                  <a:pt x="2128735" y="75425"/>
                </a:lnTo>
                <a:lnTo>
                  <a:pt x="2119913" y="77206"/>
                </a:lnTo>
                <a:close/>
              </a:path>
              <a:path w="5504815" h="2199005">
                <a:moveTo>
                  <a:pt x="2422641" y="80572"/>
                </a:moveTo>
                <a:lnTo>
                  <a:pt x="2412516" y="78525"/>
                </a:lnTo>
                <a:lnTo>
                  <a:pt x="2404245" y="72946"/>
                </a:lnTo>
                <a:lnTo>
                  <a:pt x="2398667" y="64671"/>
                </a:lnTo>
                <a:lnTo>
                  <a:pt x="2396622" y="54540"/>
                </a:lnTo>
                <a:lnTo>
                  <a:pt x="2398667" y="44409"/>
                </a:lnTo>
                <a:lnTo>
                  <a:pt x="2404245" y="36134"/>
                </a:lnTo>
                <a:lnTo>
                  <a:pt x="2412516" y="30553"/>
                </a:lnTo>
                <a:lnTo>
                  <a:pt x="2422641" y="28506"/>
                </a:lnTo>
                <a:lnTo>
                  <a:pt x="2432764" y="30553"/>
                </a:lnTo>
                <a:lnTo>
                  <a:pt x="2441033" y="36134"/>
                </a:lnTo>
                <a:lnTo>
                  <a:pt x="2446611" y="44409"/>
                </a:lnTo>
                <a:lnTo>
                  <a:pt x="2448656" y="54540"/>
                </a:lnTo>
                <a:lnTo>
                  <a:pt x="2446613" y="64671"/>
                </a:lnTo>
                <a:lnTo>
                  <a:pt x="2441040" y="72946"/>
                </a:lnTo>
                <a:lnTo>
                  <a:pt x="2432771" y="78525"/>
                </a:lnTo>
                <a:lnTo>
                  <a:pt x="2422641" y="80572"/>
                </a:lnTo>
                <a:close/>
              </a:path>
              <a:path w="5504815" h="2199005">
                <a:moveTo>
                  <a:pt x="2725365" y="83937"/>
                </a:moveTo>
                <a:lnTo>
                  <a:pt x="2713927" y="81628"/>
                </a:lnTo>
                <a:lnTo>
                  <a:pt x="2704588" y="75328"/>
                </a:lnTo>
                <a:lnTo>
                  <a:pt x="2698292" y="65984"/>
                </a:lnTo>
                <a:lnTo>
                  <a:pt x="2695983" y="54540"/>
                </a:lnTo>
                <a:lnTo>
                  <a:pt x="2698292" y="43096"/>
                </a:lnTo>
                <a:lnTo>
                  <a:pt x="2704588" y="33751"/>
                </a:lnTo>
                <a:lnTo>
                  <a:pt x="2713927" y="27451"/>
                </a:lnTo>
                <a:lnTo>
                  <a:pt x="2725365" y="25141"/>
                </a:lnTo>
                <a:lnTo>
                  <a:pt x="2736802" y="27451"/>
                </a:lnTo>
                <a:lnTo>
                  <a:pt x="2746141" y="33751"/>
                </a:lnTo>
                <a:lnTo>
                  <a:pt x="2752437" y="43096"/>
                </a:lnTo>
                <a:lnTo>
                  <a:pt x="2754746" y="54540"/>
                </a:lnTo>
                <a:lnTo>
                  <a:pt x="2752437" y="65984"/>
                </a:lnTo>
                <a:lnTo>
                  <a:pt x="2746141" y="75328"/>
                </a:lnTo>
                <a:lnTo>
                  <a:pt x="2736802" y="81628"/>
                </a:lnTo>
                <a:lnTo>
                  <a:pt x="2725365" y="83937"/>
                </a:lnTo>
                <a:close/>
              </a:path>
              <a:path w="5504815" h="2199005">
                <a:moveTo>
                  <a:pt x="3028088" y="87303"/>
                </a:moveTo>
                <a:lnTo>
                  <a:pt x="3015345" y="84727"/>
                </a:lnTo>
                <a:lnTo>
                  <a:pt x="3004937" y="77705"/>
                </a:lnTo>
                <a:lnTo>
                  <a:pt x="2997919" y="67290"/>
                </a:lnTo>
                <a:lnTo>
                  <a:pt x="2995345" y="54540"/>
                </a:lnTo>
                <a:lnTo>
                  <a:pt x="2997919" y="41789"/>
                </a:lnTo>
                <a:lnTo>
                  <a:pt x="3004937" y="31374"/>
                </a:lnTo>
                <a:lnTo>
                  <a:pt x="3015345" y="24351"/>
                </a:lnTo>
                <a:lnTo>
                  <a:pt x="3028088" y="21776"/>
                </a:lnTo>
                <a:lnTo>
                  <a:pt x="3040832" y="24351"/>
                </a:lnTo>
                <a:lnTo>
                  <a:pt x="3051242" y="31374"/>
                </a:lnTo>
                <a:lnTo>
                  <a:pt x="3058261" y="41789"/>
                </a:lnTo>
                <a:lnTo>
                  <a:pt x="3060835" y="54540"/>
                </a:lnTo>
                <a:lnTo>
                  <a:pt x="3058261" y="67290"/>
                </a:lnTo>
                <a:lnTo>
                  <a:pt x="3051242" y="77705"/>
                </a:lnTo>
                <a:lnTo>
                  <a:pt x="3040832" y="84727"/>
                </a:lnTo>
                <a:lnTo>
                  <a:pt x="3028088" y="87303"/>
                </a:lnTo>
                <a:close/>
              </a:path>
              <a:path w="5504815" h="2199005">
                <a:moveTo>
                  <a:pt x="3330812" y="89828"/>
                </a:moveTo>
                <a:lnTo>
                  <a:pt x="3317096" y="87054"/>
                </a:lnTo>
                <a:lnTo>
                  <a:pt x="3305892" y="79493"/>
                </a:lnTo>
                <a:lnTo>
                  <a:pt x="3298335" y="68282"/>
                </a:lnTo>
                <a:lnTo>
                  <a:pt x="3295564" y="54557"/>
                </a:lnTo>
                <a:lnTo>
                  <a:pt x="3298335" y="40831"/>
                </a:lnTo>
                <a:lnTo>
                  <a:pt x="3305892" y="29620"/>
                </a:lnTo>
                <a:lnTo>
                  <a:pt x="3317096" y="22058"/>
                </a:lnTo>
                <a:lnTo>
                  <a:pt x="3330812" y="19285"/>
                </a:lnTo>
                <a:lnTo>
                  <a:pt x="3344530" y="22058"/>
                </a:lnTo>
                <a:lnTo>
                  <a:pt x="3355735" y="29620"/>
                </a:lnTo>
                <a:lnTo>
                  <a:pt x="3363292" y="40831"/>
                </a:lnTo>
                <a:lnTo>
                  <a:pt x="3366064" y="54557"/>
                </a:lnTo>
                <a:lnTo>
                  <a:pt x="3363294" y="68282"/>
                </a:lnTo>
                <a:lnTo>
                  <a:pt x="3355742" y="79493"/>
                </a:lnTo>
                <a:lnTo>
                  <a:pt x="3344537" y="87054"/>
                </a:lnTo>
                <a:lnTo>
                  <a:pt x="3330812" y="89828"/>
                </a:lnTo>
                <a:close/>
              </a:path>
              <a:path w="5504815" h="2199005">
                <a:moveTo>
                  <a:pt x="3633529" y="92353"/>
                </a:moveTo>
                <a:lnTo>
                  <a:pt x="3618826" y="89381"/>
                </a:lnTo>
                <a:lnTo>
                  <a:pt x="3606820" y="81280"/>
                </a:lnTo>
                <a:lnTo>
                  <a:pt x="3598725" y="69266"/>
                </a:lnTo>
                <a:lnTo>
                  <a:pt x="3595756" y="54557"/>
                </a:lnTo>
                <a:lnTo>
                  <a:pt x="3598725" y="39848"/>
                </a:lnTo>
                <a:lnTo>
                  <a:pt x="3606820" y="27833"/>
                </a:lnTo>
                <a:lnTo>
                  <a:pt x="3618826" y="19732"/>
                </a:lnTo>
                <a:lnTo>
                  <a:pt x="3633529" y="16760"/>
                </a:lnTo>
                <a:lnTo>
                  <a:pt x="3648232" y="19732"/>
                </a:lnTo>
                <a:lnTo>
                  <a:pt x="3660239" y="27833"/>
                </a:lnTo>
                <a:lnTo>
                  <a:pt x="3668334" y="39848"/>
                </a:lnTo>
                <a:lnTo>
                  <a:pt x="3671302" y="54557"/>
                </a:lnTo>
                <a:lnTo>
                  <a:pt x="3668334" y="69266"/>
                </a:lnTo>
                <a:lnTo>
                  <a:pt x="3660239" y="81280"/>
                </a:lnTo>
                <a:lnTo>
                  <a:pt x="3648232" y="89381"/>
                </a:lnTo>
                <a:lnTo>
                  <a:pt x="3633529" y="92353"/>
                </a:lnTo>
                <a:close/>
              </a:path>
              <a:path w="5504815" h="2199005">
                <a:moveTo>
                  <a:pt x="3936253" y="95718"/>
                </a:moveTo>
                <a:lnTo>
                  <a:pt x="3920245" y="92484"/>
                </a:lnTo>
                <a:lnTo>
                  <a:pt x="3907176" y="83663"/>
                </a:lnTo>
                <a:lnTo>
                  <a:pt x="3898368" y="70579"/>
                </a:lnTo>
                <a:lnTo>
                  <a:pt x="3895138" y="54557"/>
                </a:lnTo>
                <a:lnTo>
                  <a:pt x="3898368" y="38534"/>
                </a:lnTo>
                <a:lnTo>
                  <a:pt x="3907176" y="25450"/>
                </a:lnTo>
                <a:lnTo>
                  <a:pt x="3920245" y="16630"/>
                </a:lnTo>
                <a:lnTo>
                  <a:pt x="3936253" y="13395"/>
                </a:lnTo>
                <a:lnTo>
                  <a:pt x="3952266" y="16630"/>
                </a:lnTo>
                <a:lnTo>
                  <a:pt x="3965346" y="25450"/>
                </a:lnTo>
                <a:lnTo>
                  <a:pt x="3974167" y="38534"/>
                </a:lnTo>
                <a:lnTo>
                  <a:pt x="3977402" y="54557"/>
                </a:lnTo>
                <a:lnTo>
                  <a:pt x="3974167" y="70579"/>
                </a:lnTo>
                <a:lnTo>
                  <a:pt x="3965346" y="83663"/>
                </a:lnTo>
                <a:lnTo>
                  <a:pt x="3952266" y="92484"/>
                </a:lnTo>
                <a:lnTo>
                  <a:pt x="3936253" y="95718"/>
                </a:lnTo>
                <a:close/>
              </a:path>
              <a:path w="5504815" h="2199005">
                <a:moveTo>
                  <a:pt x="4238977" y="98243"/>
                </a:moveTo>
                <a:lnTo>
                  <a:pt x="4221989" y="94811"/>
                </a:lnTo>
                <a:lnTo>
                  <a:pt x="4208115" y="85451"/>
                </a:lnTo>
                <a:lnTo>
                  <a:pt x="4198761" y="71570"/>
                </a:lnTo>
                <a:lnTo>
                  <a:pt x="4195330" y="54573"/>
                </a:lnTo>
                <a:lnTo>
                  <a:pt x="4198761" y="37577"/>
                </a:lnTo>
                <a:lnTo>
                  <a:pt x="4208115" y="23696"/>
                </a:lnTo>
                <a:lnTo>
                  <a:pt x="4221989" y="14337"/>
                </a:lnTo>
                <a:lnTo>
                  <a:pt x="4238977" y="10904"/>
                </a:lnTo>
                <a:lnTo>
                  <a:pt x="4255965" y="14337"/>
                </a:lnTo>
                <a:lnTo>
                  <a:pt x="4269838" y="23696"/>
                </a:lnTo>
                <a:lnTo>
                  <a:pt x="4279193" y="37577"/>
                </a:lnTo>
                <a:lnTo>
                  <a:pt x="4282623" y="54573"/>
                </a:lnTo>
                <a:lnTo>
                  <a:pt x="4279193" y="71570"/>
                </a:lnTo>
                <a:lnTo>
                  <a:pt x="4269838" y="85451"/>
                </a:lnTo>
                <a:lnTo>
                  <a:pt x="4255965" y="94811"/>
                </a:lnTo>
                <a:lnTo>
                  <a:pt x="4238977" y="98243"/>
                </a:lnTo>
                <a:close/>
              </a:path>
              <a:path w="5504815" h="2199005">
                <a:moveTo>
                  <a:pt x="4541701" y="100768"/>
                </a:moveTo>
                <a:lnTo>
                  <a:pt x="4523739" y="97138"/>
                </a:lnTo>
                <a:lnTo>
                  <a:pt x="4509071" y="87238"/>
                </a:lnTo>
                <a:lnTo>
                  <a:pt x="4499182" y="72554"/>
                </a:lnTo>
                <a:lnTo>
                  <a:pt x="4495556" y="54573"/>
                </a:lnTo>
                <a:lnTo>
                  <a:pt x="4499182" y="36593"/>
                </a:lnTo>
                <a:lnTo>
                  <a:pt x="4509071" y="21910"/>
                </a:lnTo>
                <a:lnTo>
                  <a:pt x="4523739" y="12011"/>
                </a:lnTo>
                <a:lnTo>
                  <a:pt x="4541701" y="8380"/>
                </a:lnTo>
                <a:lnTo>
                  <a:pt x="4559682" y="12011"/>
                </a:lnTo>
                <a:lnTo>
                  <a:pt x="4574360" y="21910"/>
                </a:lnTo>
                <a:lnTo>
                  <a:pt x="4584252" y="36593"/>
                </a:lnTo>
                <a:lnTo>
                  <a:pt x="4587879" y="54573"/>
                </a:lnTo>
                <a:lnTo>
                  <a:pt x="4584252" y="72554"/>
                </a:lnTo>
                <a:lnTo>
                  <a:pt x="4574360" y="87238"/>
                </a:lnTo>
                <a:lnTo>
                  <a:pt x="4559682" y="97138"/>
                </a:lnTo>
                <a:lnTo>
                  <a:pt x="4541701" y="100768"/>
                </a:lnTo>
                <a:close/>
              </a:path>
              <a:path w="5504815" h="2199005">
                <a:moveTo>
                  <a:pt x="4844424" y="103289"/>
                </a:moveTo>
                <a:lnTo>
                  <a:pt x="4825483" y="99462"/>
                </a:lnTo>
                <a:lnTo>
                  <a:pt x="4810010" y="89023"/>
                </a:lnTo>
                <a:lnTo>
                  <a:pt x="4799575" y="73538"/>
                </a:lnTo>
                <a:lnTo>
                  <a:pt x="4795748" y="54573"/>
                </a:lnTo>
                <a:lnTo>
                  <a:pt x="4799575" y="35609"/>
                </a:lnTo>
                <a:lnTo>
                  <a:pt x="4810010" y="20124"/>
                </a:lnTo>
                <a:lnTo>
                  <a:pt x="4825483" y="9684"/>
                </a:lnTo>
                <a:lnTo>
                  <a:pt x="4844424" y="5856"/>
                </a:lnTo>
                <a:lnTo>
                  <a:pt x="4863385" y="9684"/>
                </a:lnTo>
                <a:lnTo>
                  <a:pt x="4878868" y="20124"/>
                </a:lnTo>
                <a:lnTo>
                  <a:pt x="4889307" y="35609"/>
                </a:lnTo>
                <a:lnTo>
                  <a:pt x="4893135" y="54573"/>
                </a:lnTo>
                <a:lnTo>
                  <a:pt x="4889307" y="73538"/>
                </a:lnTo>
                <a:lnTo>
                  <a:pt x="4878868" y="89023"/>
                </a:lnTo>
                <a:lnTo>
                  <a:pt x="4863385" y="99462"/>
                </a:lnTo>
                <a:lnTo>
                  <a:pt x="4844424" y="103289"/>
                </a:lnTo>
                <a:close/>
              </a:path>
              <a:path w="5504815" h="2199005">
                <a:moveTo>
                  <a:pt x="5147149" y="105814"/>
                </a:moveTo>
                <a:lnTo>
                  <a:pt x="5127213" y="101788"/>
                </a:lnTo>
                <a:lnTo>
                  <a:pt x="5110937" y="90808"/>
                </a:lnTo>
                <a:lnTo>
                  <a:pt x="5099964" y="74521"/>
                </a:lnTo>
                <a:lnTo>
                  <a:pt x="5095940" y="54573"/>
                </a:lnTo>
                <a:lnTo>
                  <a:pt x="5099964" y="34626"/>
                </a:lnTo>
                <a:lnTo>
                  <a:pt x="5110937" y="18338"/>
                </a:lnTo>
                <a:lnTo>
                  <a:pt x="5127213" y="7358"/>
                </a:lnTo>
                <a:lnTo>
                  <a:pt x="5147149" y="3332"/>
                </a:lnTo>
                <a:lnTo>
                  <a:pt x="5167089" y="7358"/>
                </a:lnTo>
                <a:lnTo>
                  <a:pt x="5183377" y="18338"/>
                </a:lnTo>
                <a:lnTo>
                  <a:pt x="5194361" y="34626"/>
                </a:lnTo>
                <a:lnTo>
                  <a:pt x="5198390" y="54573"/>
                </a:lnTo>
                <a:lnTo>
                  <a:pt x="5194361" y="74521"/>
                </a:lnTo>
                <a:lnTo>
                  <a:pt x="5183377" y="90808"/>
                </a:lnTo>
                <a:lnTo>
                  <a:pt x="5167089" y="101788"/>
                </a:lnTo>
                <a:lnTo>
                  <a:pt x="5147149" y="105814"/>
                </a:lnTo>
                <a:close/>
              </a:path>
              <a:path w="5504815" h="2199005">
                <a:moveTo>
                  <a:pt x="5449872" y="109180"/>
                </a:moveTo>
                <a:lnTo>
                  <a:pt x="5428646" y="104889"/>
                </a:lnTo>
                <a:lnTo>
                  <a:pt x="5411306" y="93188"/>
                </a:lnTo>
                <a:lnTo>
                  <a:pt x="5399611" y="75835"/>
                </a:lnTo>
                <a:lnTo>
                  <a:pt x="5395322" y="54590"/>
                </a:lnTo>
                <a:lnTo>
                  <a:pt x="5399611" y="33346"/>
                </a:lnTo>
                <a:lnTo>
                  <a:pt x="5411306" y="15993"/>
                </a:lnTo>
                <a:lnTo>
                  <a:pt x="5428646" y="4291"/>
                </a:lnTo>
                <a:lnTo>
                  <a:pt x="5449872" y="0"/>
                </a:lnTo>
                <a:lnTo>
                  <a:pt x="5471118" y="4291"/>
                </a:lnTo>
                <a:lnTo>
                  <a:pt x="5488468" y="15993"/>
                </a:lnTo>
                <a:lnTo>
                  <a:pt x="5500166" y="33346"/>
                </a:lnTo>
                <a:lnTo>
                  <a:pt x="5504456" y="54590"/>
                </a:lnTo>
                <a:lnTo>
                  <a:pt x="5500166" y="75835"/>
                </a:lnTo>
                <a:lnTo>
                  <a:pt x="5488468" y="93188"/>
                </a:lnTo>
                <a:lnTo>
                  <a:pt x="5471118" y="104889"/>
                </a:lnTo>
                <a:lnTo>
                  <a:pt x="5449872" y="109180"/>
                </a:lnTo>
                <a:close/>
              </a:path>
              <a:path w="5504815" h="2199005">
                <a:moveTo>
                  <a:pt x="304490" y="359180"/>
                </a:moveTo>
                <a:lnTo>
                  <a:pt x="302640" y="359180"/>
                </a:lnTo>
                <a:lnTo>
                  <a:pt x="301883" y="358421"/>
                </a:lnTo>
                <a:lnTo>
                  <a:pt x="301883" y="356571"/>
                </a:lnTo>
                <a:lnTo>
                  <a:pt x="302640" y="355815"/>
                </a:lnTo>
                <a:lnTo>
                  <a:pt x="304490" y="355815"/>
                </a:lnTo>
                <a:lnTo>
                  <a:pt x="305247" y="356571"/>
                </a:lnTo>
                <a:lnTo>
                  <a:pt x="305247" y="358421"/>
                </a:lnTo>
                <a:lnTo>
                  <a:pt x="304490" y="359180"/>
                </a:lnTo>
                <a:close/>
              </a:path>
              <a:path w="5504815" h="2199005">
                <a:moveTo>
                  <a:pt x="609535" y="363386"/>
                </a:moveTo>
                <a:lnTo>
                  <a:pt x="603044" y="363386"/>
                </a:lnTo>
                <a:lnTo>
                  <a:pt x="600421" y="360760"/>
                </a:lnTo>
                <a:lnTo>
                  <a:pt x="600421" y="354265"/>
                </a:lnTo>
                <a:lnTo>
                  <a:pt x="603044" y="351639"/>
                </a:lnTo>
                <a:lnTo>
                  <a:pt x="609535" y="351639"/>
                </a:lnTo>
                <a:lnTo>
                  <a:pt x="612161" y="354265"/>
                </a:lnTo>
                <a:lnTo>
                  <a:pt x="612161" y="360760"/>
                </a:lnTo>
                <a:lnTo>
                  <a:pt x="609535" y="363386"/>
                </a:lnTo>
                <a:close/>
              </a:path>
              <a:path w="5504815" h="2199005">
                <a:moveTo>
                  <a:pt x="914581" y="367592"/>
                </a:moveTo>
                <a:lnTo>
                  <a:pt x="903448" y="367592"/>
                </a:lnTo>
                <a:lnTo>
                  <a:pt x="898942" y="363082"/>
                </a:lnTo>
                <a:lnTo>
                  <a:pt x="898942" y="351943"/>
                </a:lnTo>
                <a:lnTo>
                  <a:pt x="903448" y="347433"/>
                </a:lnTo>
                <a:lnTo>
                  <a:pt x="914581" y="347433"/>
                </a:lnTo>
                <a:lnTo>
                  <a:pt x="919088" y="351943"/>
                </a:lnTo>
                <a:lnTo>
                  <a:pt x="919088" y="363082"/>
                </a:lnTo>
                <a:lnTo>
                  <a:pt x="914581" y="367592"/>
                </a:lnTo>
                <a:close/>
              </a:path>
              <a:path w="5504815" h="2199005">
                <a:moveTo>
                  <a:pt x="1219155" y="370958"/>
                </a:moveTo>
                <a:lnTo>
                  <a:pt x="1204323" y="370958"/>
                </a:lnTo>
                <a:lnTo>
                  <a:pt x="1198304" y="364936"/>
                </a:lnTo>
                <a:lnTo>
                  <a:pt x="1198304" y="350093"/>
                </a:lnTo>
                <a:lnTo>
                  <a:pt x="1204323" y="344068"/>
                </a:lnTo>
                <a:lnTo>
                  <a:pt x="1219155" y="344068"/>
                </a:lnTo>
                <a:lnTo>
                  <a:pt x="1225177" y="350093"/>
                </a:lnTo>
                <a:lnTo>
                  <a:pt x="1225177" y="364936"/>
                </a:lnTo>
                <a:lnTo>
                  <a:pt x="1219155" y="370958"/>
                </a:lnTo>
                <a:close/>
              </a:path>
              <a:path w="5504815" h="2199005">
                <a:moveTo>
                  <a:pt x="1523732" y="374327"/>
                </a:moveTo>
                <a:lnTo>
                  <a:pt x="1505196" y="374327"/>
                </a:lnTo>
                <a:lnTo>
                  <a:pt x="1497679" y="366802"/>
                </a:lnTo>
                <a:lnTo>
                  <a:pt x="1497679" y="348257"/>
                </a:lnTo>
                <a:lnTo>
                  <a:pt x="1505196" y="340736"/>
                </a:lnTo>
                <a:lnTo>
                  <a:pt x="1523732" y="340736"/>
                </a:lnTo>
                <a:lnTo>
                  <a:pt x="1531249" y="348257"/>
                </a:lnTo>
                <a:lnTo>
                  <a:pt x="1531249" y="366802"/>
                </a:lnTo>
                <a:lnTo>
                  <a:pt x="1523732" y="374327"/>
                </a:lnTo>
                <a:close/>
              </a:path>
              <a:path w="5504815" h="2199005">
                <a:moveTo>
                  <a:pt x="1817190" y="377689"/>
                </a:moveTo>
                <a:lnTo>
                  <a:pt x="1809345" y="376105"/>
                </a:lnTo>
                <a:lnTo>
                  <a:pt x="1802940" y="371786"/>
                </a:lnTo>
                <a:lnTo>
                  <a:pt x="1798623" y="365379"/>
                </a:lnTo>
                <a:lnTo>
                  <a:pt x="1797041" y="357530"/>
                </a:lnTo>
                <a:lnTo>
                  <a:pt x="1798623" y="349680"/>
                </a:lnTo>
                <a:lnTo>
                  <a:pt x="1802940" y="343273"/>
                </a:lnTo>
                <a:lnTo>
                  <a:pt x="1809345" y="338954"/>
                </a:lnTo>
                <a:lnTo>
                  <a:pt x="1817190" y="337371"/>
                </a:lnTo>
                <a:lnTo>
                  <a:pt x="1825035" y="338954"/>
                </a:lnTo>
                <a:lnTo>
                  <a:pt x="1831439" y="343273"/>
                </a:lnTo>
                <a:lnTo>
                  <a:pt x="1835756" y="349680"/>
                </a:lnTo>
                <a:lnTo>
                  <a:pt x="1837339" y="357530"/>
                </a:lnTo>
                <a:lnTo>
                  <a:pt x="1835756" y="365379"/>
                </a:lnTo>
                <a:lnTo>
                  <a:pt x="1831439" y="371786"/>
                </a:lnTo>
                <a:lnTo>
                  <a:pt x="1825035" y="376105"/>
                </a:lnTo>
                <a:lnTo>
                  <a:pt x="1817190" y="377689"/>
                </a:lnTo>
                <a:close/>
              </a:path>
              <a:path w="5504815" h="2199005">
                <a:moveTo>
                  <a:pt x="2119913" y="381058"/>
                </a:moveTo>
                <a:lnTo>
                  <a:pt x="2110763" y="379208"/>
                </a:lnTo>
                <a:lnTo>
                  <a:pt x="2103290" y="374166"/>
                </a:lnTo>
                <a:lnTo>
                  <a:pt x="2098250" y="366687"/>
                </a:lnTo>
                <a:lnTo>
                  <a:pt x="2096403" y="357530"/>
                </a:lnTo>
                <a:lnTo>
                  <a:pt x="2098250" y="348374"/>
                </a:lnTo>
                <a:lnTo>
                  <a:pt x="2103290" y="340896"/>
                </a:lnTo>
                <a:lnTo>
                  <a:pt x="2110763" y="335854"/>
                </a:lnTo>
                <a:lnTo>
                  <a:pt x="2119913" y="334005"/>
                </a:lnTo>
                <a:lnTo>
                  <a:pt x="2129064" y="335854"/>
                </a:lnTo>
                <a:lnTo>
                  <a:pt x="2136537" y="340896"/>
                </a:lnTo>
                <a:lnTo>
                  <a:pt x="2141577" y="348374"/>
                </a:lnTo>
                <a:lnTo>
                  <a:pt x="2143425" y="357530"/>
                </a:lnTo>
                <a:lnTo>
                  <a:pt x="2141577" y="366687"/>
                </a:lnTo>
                <a:lnTo>
                  <a:pt x="2136537" y="374166"/>
                </a:lnTo>
                <a:lnTo>
                  <a:pt x="2129064" y="379208"/>
                </a:lnTo>
                <a:lnTo>
                  <a:pt x="2119913" y="381058"/>
                </a:lnTo>
                <a:close/>
              </a:path>
              <a:path w="5504815" h="2199005">
                <a:moveTo>
                  <a:pt x="2422641" y="383579"/>
                </a:moveTo>
                <a:lnTo>
                  <a:pt x="2412516" y="381533"/>
                </a:lnTo>
                <a:lnTo>
                  <a:pt x="2404245" y="375953"/>
                </a:lnTo>
                <a:lnTo>
                  <a:pt x="2398667" y="367678"/>
                </a:lnTo>
                <a:lnTo>
                  <a:pt x="2396622" y="357546"/>
                </a:lnTo>
                <a:lnTo>
                  <a:pt x="2398667" y="347417"/>
                </a:lnTo>
                <a:lnTo>
                  <a:pt x="2404245" y="339141"/>
                </a:lnTo>
                <a:lnTo>
                  <a:pt x="2412516" y="333561"/>
                </a:lnTo>
                <a:lnTo>
                  <a:pt x="2422641" y="331514"/>
                </a:lnTo>
                <a:lnTo>
                  <a:pt x="2432764" y="333561"/>
                </a:lnTo>
                <a:lnTo>
                  <a:pt x="2441033" y="339141"/>
                </a:lnTo>
                <a:lnTo>
                  <a:pt x="2446611" y="347417"/>
                </a:lnTo>
                <a:lnTo>
                  <a:pt x="2448656" y="357546"/>
                </a:lnTo>
                <a:lnTo>
                  <a:pt x="2446613" y="367678"/>
                </a:lnTo>
                <a:lnTo>
                  <a:pt x="2441040" y="375953"/>
                </a:lnTo>
                <a:lnTo>
                  <a:pt x="2432771" y="381533"/>
                </a:lnTo>
                <a:lnTo>
                  <a:pt x="2422641" y="383579"/>
                </a:lnTo>
                <a:close/>
              </a:path>
              <a:path w="5504815" h="2199005">
                <a:moveTo>
                  <a:pt x="2725365" y="386945"/>
                </a:moveTo>
                <a:lnTo>
                  <a:pt x="2713927" y="384635"/>
                </a:lnTo>
                <a:lnTo>
                  <a:pt x="2704588" y="378336"/>
                </a:lnTo>
                <a:lnTo>
                  <a:pt x="2698292" y="368991"/>
                </a:lnTo>
                <a:lnTo>
                  <a:pt x="2695983" y="357546"/>
                </a:lnTo>
                <a:lnTo>
                  <a:pt x="2698292" y="346102"/>
                </a:lnTo>
                <a:lnTo>
                  <a:pt x="2704588" y="336757"/>
                </a:lnTo>
                <a:lnTo>
                  <a:pt x="2713927" y="330458"/>
                </a:lnTo>
                <a:lnTo>
                  <a:pt x="2725365" y="328148"/>
                </a:lnTo>
                <a:lnTo>
                  <a:pt x="2736802" y="330458"/>
                </a:lnTo>
                <a:lnTo>
                  <a:pt x="2746141" y="336757"/>
                </a:lnTo>
                <a:lnTo>
                  <a:pt x="2752437" y="346102"/>
                </a:lnTo>
                <a:lnTo>
                  <a:pt x="2754746" y="357546"/>
                </a:lnTo>
                <a:lnTo>
                  <a:pt x="2752437" y="368991"/>
                </a:lnTo>
                <a:lnTo>
                  <a:pt x="2746141" y="378336"/>
                </a:lnTo>
                <a:lnTo>
                  <a:pt x="2736802" y="384635"/>
                </a:lnTo>
                <a:lnTo>
                  <a:pt x="2725365" y="386945"/>
                </a:lnTo>
                <a:close/>
              </a:path>
              <a:path w="5504815" h="2199005">
                <a:moveTo>
                  <a:pt x="3028088" y="390310"/>
                </a:moveTo>
                <a:lnTo>
                  <a:pt x="3015345" y="387735"/>
                </a:lnTo>
                <a:lnTo>
                  <a:pt x="3004937" y="380712"/>
                </a:lnTo>
                <a:lnTo>
                  <a:pt x="2997919" y="370297"/>
                </a:lnTo>
                <a:lnTo>
                  <a:pt x="2995345" y="357546"/>
                </a:lnTo>
                <a:lnTo>
                  <a:pt x="2997919" y="344795"/>
                </a:lnTo>
                <a:lnTo>
                  <a:pt x="3004937" y="334381"/>
                </a:lnTo>
                <a:lnTo>
                  <a:pt x="3015345" y="327358"/>
                </a:lnTo>
                <a:lnTo>
                  <a:pt x="3028088" y="324783"/>
                </a:lnTo>
                <a:lnTo>
                  <a:pt x="3040832" y="327358"/>
                </a:lnTo>
                <a:lnTo>
                  <a:pt x="3051242" y="334381"/>
                </a:lnTo>
                <a:lnTo>
                  <a:pt x="3058261" y="344795"/>
                </a:lnTo>
                <a:lnTo>
                  <a:pt x="3060835" y="357546"/>
                </a:lnTo>
                <a:lnTo>
                  <a:pt x="3058261" y="370297"/>
                </a:lnTo>
                <a:lnTo>
                  <a:pt x="3051242" y="380712"/>
                </a:lnTo>
                <a:lnTo>
                  <a:pt x="3040832" y="387735"/>
                </a:lnTo>
                <a:lnTo>
                  <a:pt x="3028088" y="390310"/>
                </a:lnTo>
                <a:close/>
              </a:path>
              <a:path w="5504815" h="2199005">
                <a:moveTo>
                  <a:pt x="3330812" y="392835"/>
                </a:moveTo>
                <a:lnTo>
                  <a:pt x="3317096" y="390062"/>
                </a:lnTo>
                <a:lnTo>
                  <a:pt x="3305892" y="382501"/>
                </a:lnTo>
                <a:lnTo>
                  <a:pt x="3298335" y="371289"/>
                </a:lnTo>
                <a:lnTo>
                  <a:pt x="3295564" y="357563"/>
                </a:lnTo>
                <a:lnTo>
                  <a:pt x="3298335" y="343838"/>
                </a:lnTo>
                <a:lnTo>
                  <a:pt x="3305892" y="332626"/>
                </a:lnTo>
                <a:lnTo>
                  <a:pt x="3317096" y="325065"/>
                </a:lnTo>
                <a:lnTo>
                  <a:pt x="3330812" y="322292"/>
                </a:lnTo>
                <a:lnTo>
                  <a:pt x="3344530" y="325065"/>
                </a:lnTo>
                <a:lnTo>
                  <a:pt x="3355735" y="332626"/>
                </a:lnTo>
                <a:lnTo>
                  <a:pt x="3363292" y="343838"/>
                </a:lnTo>
                <a:lnTo>
                  <a:pt x="3366064" y="357563"/>
                </a:lnTo>
                <a:lnTo>
                  <a:pt x="3363294" y="371289"/>
                </a:lnTo>
                <a:lnTo>
                  <a:pt x="3355742" y="382501"/>
                </a:lnTo>
                <a:lnTo>
                  <a:pt x="3344537" y="390062"/>
                </a:lnTo>
                <a:lnTo>
                  <a:pt x="3330812" y="392835"/>
                </a:lnTo>
                <a:close/>
              </a:path>
              <a:path w="5504815" h="2199005">
                <a:moveTo>
                  <a:pt x="3633529" y="395360"/>
                </a:moveTo>
                <a:lnTo>
                  <a:pt x="3618826" y="392389"/>
                </a:lnTo>
                <a:lnTo>
                  <a:pt x="3606820" y="384287"/>
                </a:lnTo>
                <a:lnTo>
                  <a:pt x="3598725" y="372273"/>
                </a:lnTo>
                <a:lnTo>
                  <a:pt x="3595756" y="357563"/>
                </a:lnTo>
                <a:lnTo>
                  <a:pt x="3598725" y="342855"/>
                </a:lnTo>
                <a:lnTo>
                  <a:pt x="3606820" y="330841"/>
                </a:lnTo>
                <a:lnTo>
                  <a:pt x="3618826" y="322738"/>
                </a:lnTo>
                <a:lnTo>
                  <a:pt x="3633529" y="319767"/>
                </a:lnTo>
                <a:lnTo>
                  <a:pt x="3648232" y="322738"/>
                </a:lnTo>
                <a:lnTo>
                  <a:pt x="3660239" y="330841"/>
                </a:lnTo>
                <a:lnTo>
                  <a:pt x="3668334" y="342855"/>
                </a:lnTo>
                <a:lnTo>
                  <a:pt x="3671302" y="357563"/>
                </a:lnTo>
                <a:lnTo>
                  <a:pt x="3668334" y="372273"/>
                </a:lnTo>
                <a:lnTo>
                  <a:pt x="3660239" y="384287"/>
                </a:lnTo>
                <a:lnTo>
                  <a:pt x="3648232" y="392389"/>
                </a:lnTo>
                <a:lnTo>
                  <a:pt x="3633529" y="395360"/>
                </a:lnTo>
                <a:close/>
              </a:path>
              <a:path w="5504815" h="2199005">
                <a:moveTo>
                  <a:pt x="3936253" y="398725"/>
                </a:moveTo>
                <a:lnTo>
                  <a:pt x="3920245" y="395491"/>
                </a:lnTo>
                <a:lnTo>
                  <a:pt x="3907176" y="386670"/>
                </a:lnTo>
                <a:lnTo>
                  <a:pt x="3898368" y="373586"/>
                </a:lnTo>
                <a:lnTo>
                  <a:pt x="3895138" y="357563"/>
                </a:lnTo>
                <a:lnTo>
                  <a:pt x="3898368" y="341541"/>
                </a:lnTo>
                <a:lnTo>
                  <a:pt x="3907176" y="328457"/>
                </a:lnTo>
                <a:lnTo>
                  <a:pt x="3920245" y="319636"/>
                </a:lnTo>
                <a:lnTo>
                  <a:pt x="3936253" y="316401"/>
                </a:lnTo>
                <a:lnTo>
                  <a:pt x="3952266" y="319636"/>
                </a:lnTo>
                <a:lnTo>
                  <a:pt x="3965346" y="328457"/>
                </a:lnTo>
                <a:lnTo>
                  <a:pt x="3974167" y="341541"/>
                </a:lnTo>
                <a:lnTo>
                  <a:pt x="3977402" y="357563"/>
                </a:lnTo>
                <a:lnTo>
                  <a:pt x="3974167" y="373586"/>
                </a:lnTo>
                <a:lnTo>
                  <a:pt x="3965346" y="386670"/>
                </a:lnTo>
                <a:lnTo>
                  <a:pt x="3952266" y="395491"/>
                </a:lnTo>
                <a:lnTo>
                  <a:pt x="3936253" y="398725"/>
                </a:lnTo>
                <a:close/>
              </a:path>
              <a:path w="5504815" h="2199005">
                <a:moveTo>
                  <a:pt x="4238977" y="401250"/>
                </a:moveTo>
                <a:lnTo>
                  <a:pt x="4221989" y="397818"/>
                </a:lnTo>
                <a:lnTo>
                  <a:pt x="4208115" y="388459"/>
                </a:lnTo>
                <a:lnTo>
                  <a:pt x="4198761" y="374577"/>
                </a:lnTo>
                <a:lnTo>
                  <a:pt x="4195330" y="357580"/>
                </a:lnTo>
                <a:lnTo>
                  <a:pt x="4198761" y="340584"/>
                </a:lnTo>
                <a:lnTo>
                  <a:pt x="4208115" y="326704"/>
                </a:lnTo>
                <a:lnTo>
                  <a:pt x="4221989" y="317345"/>
                </a:lnTo>
                <a:lnTo>
                  <a:pt x="4238977" y="313913"/>
                </a:lnTo>
                <a:lnTo>
                  <a:pt x="4255965" y="317345"/>
                </a:lnTo>
                <a:lnTo>
                  <a:pt x="4269838" y="326704"/>
                </a:lnTo>
                <a:lnTo>
                  <a:pt x="4279193" y="340584"/>
                </a:lnTo>
                <a:lnTo>
                  <a:pt x="4282623" y="357580"/>
                </a:lnTo>
                <a:lnTo>
                  <a:pt x="4279193" y="374577"/>
                </a:lnTo>
                <a:lnTo>
                  <a:pt x="4269838" y="388459"/>
                </a:lnTo>
                <a:lnTo>
                  <a:pt x="4255965" y="397818"/>
                </a:lnTo>
                <a:lnTo>
                  <a:pt x="4238977" y="401250"/>
                </a:lnTo>
                <a:close/>
              </a:path>
              <a:path w="5504815" h="2199005">
                <a:moveTo>
                  <a:pt x="4541701" y="403775"/>
                </a:moveTo>
                <a:lnTo>
                  <a:pt x="4523739" y="400145"/>
                </a:lnTo>
                <a:lnTo>
                  <a:pt x="4509071" y="390245"/>
                </a:lnTo>
                <a:lnTo>
                  <a:pt x="4499182" y="375561"/>
                </a:lnTo>
                <a:lnTo>
                  <a:pt x="4495556" y="357580"/>
                </a:lnTo>
                <a:lnTo>
                  <a:pt x="4499182" y="339601"/>
                </a:lnTo>
                <a:lnTo>
                  <a:pt x="4509071" y="324918"/>
                </a:lnTo>
                <a:lnTo>
                  <a:pt x="4523739" y="315019"/>
                </a:lnTo>
                <a:lnTo>
                  <a:pt x="4541701" y="311388"/>
                </a:lnTo>
                <a:lnTo>
                  <a:pt x="4559682" y="315019"/>
                </a:lnTo>
                <a:lnTo>
                  <a:pt x="4574360" y="324918"/>
                </a:lnTo>
                <a:lnTo>
                  <a:pt x="4584252" y="339601"/>
                </a:lnTo>
                <a:lnTo>
                  <a:pt x="4587879" y="357580"/>
                </a:lnTo>
                <a:lnTo>
                  <a:pt x="4584252" y="375561"/>
                </a:lnTo>
                <a:lnTo>
                  <a:pt x="4574360" y="390245"/>
                </a:lnTo>
                <a:lnTo>
                  <a:pt x="4559682" y="400145"/>
                </a:lnTo>
                <a:lnTo>
                  <a:pt x="4541701" y="403775"/>
                </a:lnTo>
                <a:close/>
              </a:path>
              <a:path w="5504815" h="2199005">
                <a:moveTo>
                  <a:pt x="4844424" y="406297"/>
                </a:moveTo>
                <a:lnTo>
                  <a:pt x="4825483" y="402469"/>
                </a:lnTo>
                <a:lnTo>
                  <a:pt x="4810010" y="392030"/>
                </a:lnTo>
                <a:lnTo>
                  <a:pt x="4799575" y="376545"/>
                </a:lnTo>
                <a:lnTo>
                  <a:pt x="4795748" y="357580"/>
                </a:lnTo>
                <a:lnTo>
                  <a:pt x="4799575" y="338617"/>
                </a:lnTo>
                <a:lnTo>
                  <a:pt x="4810010" y="323132"/>
                </a:lnTo>
                <a:lnTo>
                  <a:pt x="4825483" y="312692"/>
                </a:lnTo>
                <a:lnTo>
                  <a:pt x="4844424" y="308864"/>
                </a:lnTo>
                <a:lnTo>
                  <a:pt x="4863385" y="312692"/>
                </a:lnTo>
                <a:lnTo>
                  <a:pt x="4878868" y="323132"/>
                </a:lnTo>
                <a:lnTo>
                  <a:pt x="4889307" y="338617"/>
                </a:lnTo>
                <a:lnTo>
                  <a:pt x="4893135" y="357580"/>
                </a:lnTo>
                <a:lnTo>
                  <a:pt x="4889307" y="376545"/>
                </a:lnTo>
                <a:lnTo>
                  <a:pt x="4878868" y="392030"/>
                </a:lnTo>
                <a:lnTo>
                  <a:pt x="4863385" y="402469"/>
                </a:lnTo>
                <a:lnTo>
                  <a:pt x="4844424" y="406297"/>
                </a:lnTo>
                <a:close/>
              </a:path>
              <a:path w="5504815" h="2199005">
                <a:moveTo>
                  <a:pt x="5147149" y="408822"/>
                </a:moveTo>
                <a:lnTo>
                  <a:pt x="5127213" y="404796"/>
                </a:lnTo>
                <a:lnTo>
                  <a:pt x="5110937" y="393815"/>
                </a:lnTo>
                <a:lnTo>
                  <a:pt x="5099964" y="377528"/>
                </a:lnTo>
                <a:lnTo>
                  <a:pt x="5095940" y="357580"/>
                </a:lnTo>
                <a:lnTo>
                  <a:pt x="5099964" y="337633"/>
                </a:lnTo>
                <a:lnTo>
                  <a:pt x="5110937" y="321345"/>
                </a:lnTo>
                <a:lnTo>
                  <a:pt x="5127213" y="310365"/>
                </a:lnTo>
                <a:lnTo>
                  <a:pt x="5147149" y="306339"/>
                </a:lnTo>
                <a:lnTo>
                  <a:pt x="5167089" y="310365"/>
                </a:lnTo>
                <a:lnTo>
                  <a:pt x="5183377" y="321345"/>
                </a:lnTo>
                <a:lnTo>
                  <a:pt x="5194361" y="337633"/>
                </a:lnTo>
                <a:lnTo>
                  <a:pt x="5198390" y="357580"/>
                </a:lnTo>
                <a:lnTo>
                  <a:pt x="5194361" y="377528"/>
                </a:lnTo>
                <a:lnTo>
                  <a:pt x="5183377" y="393815"/>
                </a:lnTo>
                <a:lnTo>
                  <a:pt x="5167089" y="404796"/>
                </a:lnTo>
                <a:lnTo>
                  <a:pt x="5147149" y="408822"/>
                </a:lnTo>
                <a:close/>
              </a:path>
              <a:path w="5504815" h="2199005">
                <a:moveTo>
                  <a:pt x="5449872" y="412187"/>
                </a:moveTo>
                <a:lnTo>
                  <a:pt x="5428646" y="407896"/>
                </a:lnTo>
                <a:lnTo>
                  <a:pt x="5411306" y="396195"/>
                </a:lnTo>
                <a:lnTo>
                  <a:pt x="5399611" y="378842"/>
                </a:lnTo>
                <a:lnTo>
                  <a:pt x="5395322" y="357597"/>
                </a:lnTo>
                <a:lnTo>
                  <a:pt x="5399611" y="336353"/>
                </a:lnTo>
                <a:lnTo>
                  <a:pt x="5411306" y="319000"/>
                </a:lnTo>
                <a:lnTo>
                  <a:pt x="5428646" y="307299"/>
                </a:lnTo>
                <a:lnTo>
                  <a:pt x="5449872" y="303007"/>
                </a:lnTo>
                <a:lnTo>
                  <a:pt x="5471118" y="307299"/>
                </a:lnTo>
                <a:lnTo>
                  <a:pt x="5488468" y="319000"/>
                </a:lnTo>
                <a:lnTo>
                  <a:pt x="5500166" y="336353"/>
                </a:lnTo>
                <a:lnTo>
                  <a:pt x="5504456" y="357597"/>
                </a:lnTo>
                <a:lnTo>
                  <a:pt x="5500166" y="378842"/>
                </a:lnTo>
                <a:lnTo>
                  <a:pt x="5488468" y="396195"/>
                </a:lnTo>
                <a:lnTo>
                  <a:pt x="5471118" y="407896"/>
                </a:lnTo>
                <a:lnTo>
                  <a:pt x="5449872" y="412187"/>
                </a:lnTo>
                <a:close/>
              </a:path>
              <a:path w="5504815" h="2199005">
                <a:moveTo>
                  <a:pt x="1311" y="661364"/>
                </a:moveTo>
                <a:lnTo>
                  <a:pt x="370" y="661364"/>
                </a:lnTo>
                <a:lnTo>
                  <a:pt x="0" y="660993"/>
                </a:lnTo>
                <a:lnTo>
                  <a:pt x="0" y="660051"/>
                </a:lnTo>
                <a:lnTo>
                  <a:pt x="370" y="659680"/>
                </a:lnTo>
                <a:lnTo>
                  <a:pt x="1311" y="659680"/>
                </a:lnTo>
                <a:lnTo>
                  <a:pt x="1681" y="660051"/>
                </a:lnTo>
                <a:lnTo>
                  <a:pt x="1681" y="660993"/>
                </a:lnTo>
                <a:lnTo>
                  <a:pt x="1311" y="661364"/>
                </a:lnTo>
                <a:close/>
              </a:path>
              <a:path w="5504815" h="2199005">
                <a:moveTo>
                  <a:pt x="305415" y="663886"/>
                </a:moveTo>
                <a:lnTo>
                  <a:pt x="301698" y="663886"/>
                </a:lnTo>
                <a:lnTo>
                  <a:pt x="300201" y="662390"/>
                </a:lnTo>
                <a:lnTo>
                  <a:pt x="300201" y="658653"/>
                </a:lnTo>
                <a:lnTo>
                  <a:pt x="301698" y="657155"/>
                </a:lnTo>
                <a:lnTo>
                  <a:pt x="305432" y="657155"/>
                </a:lnTo>
                <a:lnTo>
                  <a:pt x="306929" y="658653"/>
                </a:lnTo>
                <a:lnTo>
                  <a:pt x="306929" y="662390"/>
                </a:lnTo>
                <a:lnTo>
                  <a:pt x="305415" y="663886"/>
                </a:lnTo>
                <a:close/>
              </a:path>
              <a:path w="5504815" h="2199005">
                <a:moveTo>
                  <a:pt x="610008" y="667251"/>
                </a:moveTo>
                <a:lnTo>
                  <a:pt x="602591" y="667251"/>
                </a:lnTo>
                <a:lnTo>
                  <a:pt x="599580" y="664240"/>
                </a:lnTo>
                <a:lnTo>
                  <a:pt x="599580" y="656837"/>
                </a:lnTo>
                <a:lnTo>
                  <a:pt x="602591" y="653823"/>
                </a:lnTo>
                <a:lnTo>
                  <a:pt x="609991" y="653823"/>
                </a:lnTo>
                <a:lnTo>
                  <a:pt x="613002" y="656837"/>
                </a:lnTo>
                <a:lnTo>
                  <a:pt x="613002" y="664240"/>
                </a:lnTo>
                <a:lnTo>
                  <a:pt x="610008" y="667251"/>
                </a:lnTo>
                <a:close/>
              </a:path>
              <a:path w="5504815" h="2199005">
                <a:moveTo>
                  <a:pt x="914581" y="670616"/>
                </a:moveTo>
                <a:lnTo>
                  <a:pt x="903448" y="670616"/>
                </a:lnTo>
                <a:lnTo>
                  <a:pt x="898942" y="666107"/>
                </a:lnTo>
                <a:lnTo>
                  <a:pt x="898942" y="654967"/>
                </a:lnTo>
                <a:lnTo>
                  <a:pt x="903448" y="650457"/>
                </a:lnTo>
                <a:lnTo>
                  <a:pt x="914581" y="650457"/>
                </a:lnTo>
                <a:lnTo>
                  <a:pt x="919088" y="654967"/>
                </a:lnTo>
                <a:lnTo>
                  <a:pt x="919088" y="666107"/>
                </a:lnTo>
                <a:lnTo>
                  <a:pt x="914581" y="670616"/>
                </a:lnTo>
                <a:close/>
              </a:path>
              <a:path w="5504815" h="2199005">
                <a:moveTo>
                  <a:pt x="1219155" y="673985"/>
                </a:moveTo>
                <a:lnTo>
                  <a:pt x="1204323" y="673985"/>
                </a:lnTo>
                <a:lnTo>
                  <a:pt x="1198304" y="667960"/>
                </a:lnTo>
                <a:lnTo>
                  <a:pt x="1198304" y="653117"/>
                </a:lnTo>
                <a:lnTo>
                  <a:pt x="1204323" y="647092"/>
                </a:lnTo>
                <a:lnTo>
                  <a:pt x="1219155" y="647092"/>
                </a:lnTo>
                <a:lnTo>
                  <a:pt x="1225177" y="653117"/>
                </a:lnTo>
                <a:lnTo>
                  <a:pt x="1225177" y="667960"/>
                </a:lnTo>
                <a:lnTo>
                  <a:pt x="1219155" y="673985"/>
                </a:lnTo>
                <a:close/>
              </a:path>
              <a:path w="5504815" h="2199005">
                <a:moveTo>
                  <a:pt x="1523732" y="677347"/>
                </a:moveTo>
                <a:lnTo>
                  <a:pt x="1505196" y="677347"/>
                </a:lnTo>
                <a:lnTo>
                  <a:pt x="1497679" y="669827"/>
                </a:lnTo>
                <a:lnTo>
                  <a:pt x="1497679" y="651281"/>
                </a:lnTo>
                <a:lnTo>
                  <a:pt x="1505196" y="643760"/>
                </a:lnTo>
                <a:lnTo>
                  <a:pt x="1523732" y="643760"/>
                </a:lnTo>
                <a:lnTo>
                  <a:pt x="1531249" y="651281"/>
                </a:lnTo>
                <a:lnTo>
                  <a:pt x="1531249" y="669827"/>
                </a:lnTo>
                <a:lnTo>
                  <a:pt x="1523732" y="677347"/>
                </a:lnTo>
                <a:close/>
              </a:path>
              <a:path w="5504815" h="2199005">
                <a:moveTo>
                  <a:pt x="1817190" y="680716"/>
                </a:moveTo>
                <a:lnTo>
                  <a:pt x="1809345" y="679132"/>
                </a:lnTo>
                <a:lnTo>
                  <a:pt x="1802940" y="674812"/>
                </a:lnTo>
                <a:lnTo>
                  <a:pt x="1798623" y="668404"/>
                </a:lnTo>
                <a:lnTo>
                  <a:pt x="1797041" y="660554"/>
                </a:lnTo>
                <a:lnTo>
                  <a:pt x="1798623" y="652704"/>
                </a:lnTo>
                <a:lnTo>
                  <a:pt x="1802940" y="646297"/>
                </a:lnTo>
                <a:lnTo>
                  <a:pt x="1809345" y="641978"/>
                </a:lnTo>
                <a:lnTo>
                  <a:pt x="1817190" y="640395"/>
                </a:lnTo>
                <a:lnTo>
                  <a:pt x="1825035" y="641978"/>
                </a:lnTo>
                <a:lnTo>
                  <a:pt x="1831439" y="646297"/>
                </a:lnTo>
                <a:lnTo>
                  <a:pt x="1835756" y="652704"/>
                </a:lnTo>
                <a:lnTo>
                  <a:pt x="1837339" y="660554"/>
                </a:lnTo>
                <a:lnTo>
                  <a:pt x="1835756" y="668404"/>
                </a:lnTo>
                <a:lnTo>
                  <a:pt x="1831439" y="674812"/>
                </a:lnTo>
                <a:lnTo>
                  <a:pt x="1825035" y="679132"/>
                </a:lnTo>
                <a:lnTo>
                  <a:pt x="1817190" y="680716"/>
                </a:lnTo>
                <a:close/>
              </a:path>
              <a:path w="5504815" h="2199005">
                <a:moveTo>
                  <a:pt x="2119913" y="684082"/>
                </a:moveTo>
                <a:lnTo>
                  <a:pt x="2110763" y="682233"/>
                </a:lnTo>
                <a:lnTo>
                  <a:pt x="2103290" y="677190"/>
                </a:lnTo>
                <a:lnTo>
                  <a:pt x="2098250" y="669711"/>
                </a:lnTo>
                <a:lnTo>
                  <a:pt x="2096403" y="660554"/>
                </a:lnTo>
                <a:lnTo>
                  <a:pt x="2098250" y="651398"/>
                </a:lnTo>
                <a:lnTo>
                  <a:pt x="2103290" y="643921"/>
                </a:lnTo>
                <a:lnTo>
                  <a:pt x="2110763" y="638878"/>
                </a:lnTo>
                <a:lnTo>
                  <a:pt x="2119913" y="637029"/>
                </a:lnTo>
                <a:lnTo>
                  <a:pt x="2129064" y="638878"/>
                </a:lnTo>
                <a:lnTo>
                  <a:pt x="2136537" y="643921"/>
                </a:lnTo>
                <a:lnTo>
                  <a:pt x="2141577" y="651398"/>
                </a:lnTo>
                <a:lnTo>
                  <a:pt x="2143425" y="660554"/>
                </a:lnTo>
                <a:lnTo>
                  <a:pt x="2141577" y="669711"/>
                </a:lnTo>
                <a:lnTo>
                  <a:pt x="2136537" y="677190"/>
                </a:lnTo>
                <a:lnTo>
                  <a:pt x="2129064" y="682233"/>
                </a:lnTo>
                <a:lnTo>
                  <a:pt x="2119913" y="684082"/>
                </a:lnTo>
                <a:close/>
              </a:path>
              <a:path w="5504815" h="2199005">
                <a:moveTo>
                  <a:pt x="2422641" y="686603"/>
                </a:moveTo>
                <a:lnTo>
                  <a:pt x="2412516" y="684557"/>
                </a:lnTo>
                <a:lnTo>
                  <a:pt x="2404245" y="678977"/>
                </a:lnTo>
                <a:lnTo>
                  <a:pt x="2398667" y="670702"/>
                </a:lnTo>
                <a:lnTo>
                  <a:pt x="2396622" y="660571"/>
                </a:lnTo>
                <a:lnTo>
                  <a:pt x="2398667" y="650441"/>
                </a:lnTo>
                <a:lnTo>
                  <a:pt x="2404245" y="642166"/>
                </a:lnTo>
                <a:lnTo>
                  <a:pt x="2412516" y="636585"/>
                </a:lnTo>
                <a:lnTo>
                  <a:pt x="2422641" y="634538"/>
                </a:lnTo>
                <a:lnTo>
                  <a:pt x="2432764" y="636585"/>
                </a:lnTo>
                <a:lnTo>
                  <a:pt x="2441033" y="642166"/>
                </a:lnTo>
                <a:lnTo>
                  <a:pt x="2446611" y="650441"/>
                </a:lnTo>
                <a:lnTo>
                  <a:pt x="2448656" y="660571"/>
                </a:lnTo>
                <a:lnTo>
                  <a:pt x="2446613" y="670702"/>
                </a:lnTo>
                <a:lnTo>
                  <a:pt x="2441040" y="678977"/>
                </a:lnTo>
                <a:lnTo>
                  <a:pt x="2432771" y="684557"/>
                </a:lnTo>
                <a:lnTo>
                  <a:pt x="2422641" y="686603"/>
                </a:lnTo>
                <a:close/>
              </a:path>
              <a:path w="5504815" h="2199005">
                <a:moveTo>
                  <a:pt x="2725365" y="689969"/>
                </a:moveTo>
                <a:lnTo>
                  <a:pt x="2713927" y="687659"/>
                </a:lnTo>
                <a:lnTo>
                  <a:pt x="2704588" y="681360"/>
                </a:lnTo>
                <a:lnTo>
                  <a:pt x="2698292" y="672015"/>
                </a:lnTo>
                <a:lnTo>
                  <a:pt x="2695983" y="660571"/>
                </a:lnTo>
                <a:lnTo>
                  <a:pt x="2698292" y="649126"/>
                </a:lnTo>
                <a:lnTo>
                  <a:pt x="2704588" y="639782"/>
                </a:lnTo>
                <a:lnTo>
                  <a:pt x="2713927" y="633482"/>
                </a:lnTo>
                <a:lnTo>
                  <a:pt x="2725365" y="631173"/>
                </a:lnTo>
                <a:lnTo>
                  <a:pt x="2736802" y="633482"/>
                </a:lnTo>
                <a:lnTo>
                  <a:pt x="2746141" y="639782"/>
                </a:lnTo>
                <a:lnTo>
                  <a:pt x="2752437" y="649126"/>
                </a:lnTo>
                <a:lnTo>
                  <a:pt x="2754746" y="660571"/>
                </a:lnTo>
                <a:lnTo>
                  <a:pt x="2752437" y="672015"/>
                </a:lnTo>
                <a:lnTo>
                  <a:pt x="2746141" y="681360"/>
                </a:lnTo>
                <a:lnTo>
                  <a:pt x="2736802" y="687659"/>
                </a:lnTo>
                <a:lnTo>
                  <a:pt x="2725365" y="689969"/>
                </a:lnTo>
                <a:close/>
              </a:path>
              <a:path w="5504815" h="2199005">
                <a:moveTo>
                  <a:pt x="3028088" y="693334"/>
                </a:moveTo>
                <a:lnTo>
                  <a:pt x="3015345" y="690759"/>
                </a:lnTo>
                <a:lnTo>
                  <a:pt x="3004937" y="683736"/>
                </a:lnTo>
                <a:lnTo>
                  <a:pt x="2997919" y="673322"/>
                </a:lnTo>
                <a:lnTo>
                  <a:pt x="2995345" y="660571"/>
                </a:lnTo>
                <a:lnTo>
                  <a:pt x="2997919" y="647820"/>
                </a:lnTo>
                <a:lnTo>
                  <a:pt x="3004937" y="637405"/>
                </a:lnTo>
                <a:lnTo>
                  <a:pt x="3015345" y="630383"/>
                </a:lnTo>
                <a:lnTo>
                  <a:pt x="3028088" y="627807"/>
                </a:lnTo>
                <a:lnTo>
                  <a:pt x="3040832" y="630383"/>
                </a:lnTo>
                <a:lnTo>
                  <a:pt x="3051242" y="637405"/>
                </a:lnTo>
                <a:lnTo>
                  <a:pt x="3058261" y="647820"/>
                </a:lnTo>
                <a:lnTo>
                  <a:pt x="3060835" y="660571"/>
                </a:lnTo>
                <a:lnTo>
                  <a:pt x="3058261" y="673322"/>
                </a:lnTo>
                <a:lnTo>
                  <a:pt x="3051242" y="683736"/>
                </a:lnTo>
                <a:lnTo>
                  <a:pt x="3040832" y="690759"/>
                </a:lnTo>
                <a:lnTo>
                  <a:pt x="3028088" y="693334"/>
                </a:lnTo>
                <a:close/>
              </a:path>
              <a:path w="5504815" h="2199005">
                <a:moveTo>
                  <a:pt x="3330812" y="695859"/>
                </a:moveTo>
                <a:lnTo>
                  <a:pt x="3317096" y="693086"/>
                </a:lnTo>
                <a:lnTo>
                  <a:pt x="3305892" y="685525"/>
                </a:lnTo>
                <a:lnTo>
                  <a:pt x="3298335" y="674313"/>
                </a:lnTo>
                <a:lnTo>
                  <a:pt x="3295564" y="660588"/>
                </a:lnTo>
                <a:lnTo>
                  <a:pt x="3298335" y="646862"/>
                </a:lnTo>
                <a:lnTo>
                  <a:pt x="3305892" y="635650"/>
                </a:lnTo>
                <a:lnTo>
                  <a:pt x="3317096" y="628089"/>
                </a:lnTo>
                <a:lnTo>
                  <a:pt x="3330812" y="625316"/>
                </a:lnTo>
                <a:lnTo>
                  <a:pt x="3344530" y="628089"/>
                </a:lnTo>
                <a:lnTo>
                  <a:pt x="3355735" y="635650"/>
                </a:lnTo>
                <a:lnTo>
                  <a:pt x="3363292" y="646862"/>
                </a:lnTo>
                <a:lnTo>
                  <a:pt x="3366064" y="660588"/>
                </a:lnTo>
                <a:lnTo>
                  <a:pt x="3363294" y="674313"/>
                </a:lnTo>
                <a:lnTo>
                  <a:pt x="3355742" y="685525"/>
                </a:lnTo>
                <a:lnTo>
                  <a:pt x="3344537" y="693086"/>
                </a:lnTo>
                <a:lnTo>
                  <a:pt x="3330812" y="695859"/>
                </a:lnTo>
                <a:close/>
              </a:path>
              <a:path w="5504815" h="2199005">
                <a:moveTo>
                  <a:pt x="3633529" y="698384"/>
                </a:moveTo>
                <a:lnTo>
                  <a:pt x="3618826" y="695413"/>
                </a:lnTo>
                <a:lnTo>
                  <a:pt x="3606820" y="687311"/>
                </a:lnTo>
                <a:lnTo>
                  <a:pt x="3598725" y="675297"/>
                </a:lnTo>
                <a:lnTo>
                  <a:pt x="3595756" y="660588"/>
                </a:lnTo>
                <a:lnTo>
                  <a:pt x="3598725" y="645878"/>
                </a:lnTo>
                <a:lnTo>
                  <a:pt x="3606820" y="633864"/>
                </a:lnTo>
                <a:lnTo>
                  <a:pt x="3618826" y="625762"/>
                </a:lnTo>
                <a:lnTo>
                  <a:pt x="3633529" y="622791"/>
                </a:lnTo>
                <a:lnTo>
                  <a:pt x="3648232" y="625762"/>
                </a:lnTo>
                <a:lnTo>
                  <a:pt x="3660239" y="633864"/>
                </a:lnTo>
                <a:lnTo>
                  <a:pt x="3668334" y="645878"/>
                </a:lnTo>
                <a:lnTo>
                  <a:pt x="3671302" y="660588"/>
                </a:lnTo>
                <a:lnTo>
                  <a:pt x="3668334" y="675297"/>
                </a:lnTo>
                <a:lnTo>
                  <a:pt x="3660239" y="687311"/>
                </a:lnTo>
                <a:lnTo>
                  <a:pt x="3648232" y="695413"/>
                </a:lnTo>
                <a:lnTo>
                  <a:pt x="3633529" y="698384"/>
                </a:lnTo>
                <a:close/>
              </a:path>
              <a:path w="5504815" h="2199005">
                <a:moveTo>
                  <a:pt x="3936253" y="701750"/>
                </a:moveTo>
                <a:lnTo>
                  <a:pt x="3920245" y="698515"/>
                </a:lnTo>
                <a:lnTo>
                  <a:pt x="3907176" y="689694"/>
                </a:lnTo>
                <a:lnTo>
                  <a:pt x="3898368" y="676610"/>
                </a:lnTo>
                <a:lnTo>
                  <a:pt x="3895138" y="660588"/>
                </a:lnTo>
                <a:lnTo>
                  <a:pt x="3898368" y="644565"/>
                </a:lnTo>
                <a:lnTo>
                  <a:pt x="3907176" y="631481"/>
                </a:lnTo>
                <a:lnTo>
                  <a:pt x="3920245" y="622660"/>
                </a:lnTo>
                <a:lnTo>
                  <a:pt x="3936253" y="619426"/>
                </a:lnTo>
                <a:lnTo>
                  <a:pt x="3952266" y="622660"/>
                </a:lnTo>
                <a:lnTo>
                  <a:pt x="3965346" y="631481"/>
                </a:lnTo>
                <a:lnTo>
                  <a:pt x="3974167" y="644565"/>
                </a:lnTo>
                <a:lnTo>
                  <a:pt x="3977402" y="660588"/>
                </a:lnTo>
                <a:lnTo>
                  <a:pt x="3974167" y="676610"/>
                </a:lnTo>
                <a:lnTo>
                  <a:pt x="3965346" y="689694"/>
                </a:lnTo>
                <a:lnTo>
                  <a:pt x="3952266" y="698515"/>
                </a:lnTo>
                <a:lnTo>
                  <a:pt x="3936253" y="701750"/>
                </a:lnTo>
                <a:close/>
              </a:path>
              <a:path w="5504815" h="2199005">
                <a:moveTo>
                  <a:pt x="4238977" y="704275"/>
                </a:moveTo>
                <a:lnTo>
                  <a:pt x="4221989" y="700842"/>
                </a:lnTo>
                <a:lnTo>
                  <a:pt x="4208115" y="691483"/>
                </a:lnTo>
                <a:lnTo>
                  <a:pt x="4198761" y="677602"/>
                </a:lnTo>
                <a:lnTo>
                  <a:pt x="4195330" y="660604"/>
                </a:lnTo>
                <a:lnTo>
                  <a:pt x="4198761" y="643608"/>
                </a:lnTo>
                <a:lnTo>
                  <a:pt x="4208115" y="629728"/>
                </a:lnTo>
                <a:lnTo>
                  <a:pt x="4221989" y="620369"/>
                </a:lnTo>
                <a:lnTo>
                  <a:pt x="4238977" y="616938"/>
                </a:lnTo>
                <a:lnTo>
                  <a:pt x="4255965" y="620369"/>
                </a:lnTo>
                <a:lnTo>
                  <a:pt x="4269838" y="629728"/>
                </a:lnTo>
                <a:lnTo>
                  <a:pt x="4279193" y="643608"/>
                </a:lnTo>
                <a:lnTo>
                  <a:pt x="4282623" y="660604"/>
                </a:lnTo>
                <a:lnTo>
                  <a:pt x="4279193" y="677602"/>
                </a:lnTo>
                <a:lnTo>
                  <a:pt x="4269838" y="691483"/>
                </a:lnTo>
                <a:lnTo>
                  <a:pt x="4255965" y="700842"/>
                </a:lnTo>
                <a:lnTo>
                  <a:pt x="4238977" y="704275"/>
                </a:lnTo>
                <a:close/>
              </a:path>
              <a:path w="5504815" h="2199005">
                <a:moveTo>
                  <a:pt x="4541701" y="706800"/>
                </a:moveTo>
                <a:lnTo>
                  <a:pt x="4523739" y="703169"/>
                </a:lnTo>
                <a:lnTo>
                  <a:pt x="4509071" y="693269"/>
                </a:lnTo>
                <a:lnTo>
                  <a:pt x="4499182" y="678586"/>
                </a:lnTo>
                <a:lnTo>
                  <a:pt x="4495556" y="660604"/>
                </a:lnTo>
                <a:lnTo>
                  <a:pt x="4499182" y="642625"/>
                </a:lnTo>
                <a:lnTo>
                  <a:pt x="4509071" y="627943"/>
                </a:lnTo>
                <a:lnTo>
                  <a:pt x="4523739" y="618043"/>
                </a:lnTo>
                <a:lnTo>
                  <a:pt x="4541701" y="614413"/>
                </a:lnTo>
                <a:lnTo>
                  <a:pt x="4559682" y="618043"/>
                </a:lnTo>
                <a:lnTo>
                  <a:pt x="4574360" y="627943"/>
                </a:lnTo>
                <a:lnTo>
                  <a:pt x="4584252" y="642625"/>
                </a:lnTo>
                <a:lnTo>
                  <a:pt x="4587879" y="660604"/>
                </a:lnTo>
                <a:lnTo>
                  <a:pt x="4584252" y="678586"/>
                </a:lnTo>
                <a:lnTo>
                  <a:pt x="4574360" y="693269"/>
                </a:lnTo>
                <a:lnTo>
                  <a:pt x="4559682" y="703169"/>
                </a:lnTo>
                <a:lnTo>
                  <a:pt x="4541701" y="706800"/>
                </a:lnTo>
                <a:close/>
              </a:path>
              <a:path w="5504815" h="2199005">
                <a:moveTo>
                  <a:pt x="4844424" y="709321"/>
                </a:moveTo>
                <a:lnTo>
                  <a:pt x="4825483" y="705493"/>
                </a:lnTo>
                <a:lnTo>
                  <a:pt x="4810010" y="695054"/>
                </a:lnTo>
                <a:lnTo>
                  <a:pt x="4799575" y="679569"/>
                </a:lnTo>
                <a:lnTo>
                  <a:pt x="4795748" y="660604"/>
                </a:lnTo>
                <a:lnTo>
                  <a:pt x="4799575" y="641641"/>
                </a:lnTo>
                <a:lnTo>
                  <a:pt x="4810010" y="626156"/>
                </a:lnTo>
                <a:lnTo>
                  <a:pt x="4825483" y="615716"/>
                </a:lnTo>
                <a:lnTo>
                  <a:pt x="4844424" y="611888"/>
                </a:lnTo>
                <a:lnTo>
                  <a:pt x="4863385" y="615716"/>
                </a:lnTo>
                <a:lnTo>
                  <a:pt x="4878868" y="626156"/>
                </a:lnTo>
                <a:lnTo>
                  <a:pt x="4889307" y="641641"/>
                </a:lnTo>
                <a:lnTo>
                  <a:pt x="4893135" y="660604"/>
                </a:lnTo>
                <a:lnTo>
                  <a:pt x="4889307" y="679569"/>
                </a:lnTo>
                <a:lnTo>
                  <a:pt x="4878868" y="695054"/>
                </a:lnTo>
                <a:lnTo>
                  <a:pt x="4863385" y="705493"/>
                </a:lnTo>
                <a:lnTo>
                  <a:pt x="4844424" y="709321"/>
                </a:lnTo>
                <a:close/>
              </a:path>
              <a:path w="5504815" h="2199005">
                <a:moveTo>
                  <a:pt x="5147149" y="711846"/>
                </a:moveTo>
                <a:lnTo>
                  <a:pt x="5127213" y="707820"/>
                </a:lnTo>
                <a:lnTo>
                  <a:pt x="5110937" y="696839"/>
                </a:lnTo>
                <a:lnTo>
                  <a:pt x="5099964" y="680552"/>
                </a:lnTo>
                <a:lnTo>
                  <a:pt x="5095940" y="660604"/>
                </a:lnTo>
                <a:lnTo>
                  <a:pt x="5099964" y="640657"/>
                </a:lnTo>
                <a:lnTo>
                  <a:pt x="5110937" y="624369"/>
                </a:lnTo>
                <a:lnTo>
                  <a:pt x="5127213" y="613389"/>
                </a:lnTo>
                <a:lnTo>
                  <a:pt x="5147149" y="609363"/>
                </a:lnTo>
                <a:lnTo>
                  <a:pt x="5167089" y="613389"/>
                </a:lnTo>
                <a:lnTo>
                  <a:pt x="5183377" y="624369"/>
                </a:lnTo>
                <a:lnTo>
                  <a:pt x="5194361" y="640657"/>
                </a:lnTo>
                <a:lnTo>
                  <a:pt x="5198390" y="660604"/>
                </a:lnTo>
                <a:lnTo>
                  <a:pt x="5194361" y="680552"/>
                </a:lnTo>
                <a:lnTo>
                  <a:pt x="5183377" y="696839"/>
                </a:lnTo>
                <a:lnTo>
                  <a:pt x="5167089" y="707820"/>
                </a:lnTo>
                <a:lnTo>
                  <a:pt x="5147149" y="711846"/>
                </a:lnTo>
                <a:close/>
              </a:path>
              <a:path w="5504815" h="2199005">
                <a:moveTo>
                  <a:pt x="5449872" y="715211"/>
                </a:moveTo>
                <a:lnTo>
                  <a:pt x="5428646" y="710920"/>
                </a:lnTo>
                <a:lnTo>
                  <a:pt x="5411306" y="699219"/>
                </a:lnTo>
                <a:lnTo>
                  <a:pt x="5399611" y="681867"/>
                </a:lnTo>
                <a:lnTo>
                  <a:pt x="5395322" y="660621"/>
                </a:lnTo>
                <a:lnTo>
                  <a:pt x="5399611" y="639377"/>
                </a:lnTo>
                <a:lnTo>
                  <a:pt x="5411306" y="622025"/>
                </a:lnTo>
                <a:lnTo>
                  <a:pt x="5428646" y="610323"/>
                </a:lnTo>
                <a:lnTo>
                  <a:pt x="5449872" y="606031"/>
                </a:lnTo>
                <a:lnTo>
                  <a:pt x="5471118" y="610323"/>
                </a:lnTo>
                <a:lnTo>
                  <a:pt x="5488468" y="622025"/>
                </a:lnTo>
                <a:lnTo>
                  <a:pt x="5500166" y="639377"/>
                </a:lnTo>
                <a:lnTo>
                  <a:pt x="5504456" y="660621"/>
                </a:lnTo>
                <a:lnTo>
                  <a:pt x="5500166" y="681867"/>
                </a:lnTo>
                <a:lnTo>
                  <a:pt x="5488468" y="699219"/>
                </a:lnTo>
                <a:lnTo>
                  <a:pt x="5471118" y="710920"/>
                </a:lnTo>
                <a:lnTo>
                  <a:pt x="5449872" y="715211"/>
                </a:lnTo>
                <a:close/>
              </a:path>
              <a:path w="5504815" h="2199005">
                <a:moveTo>
                  <a:pt x="1311" y="964388"/>
                </a:moveTo>
                <a:lnTo>
                  <a:pt x="370" y="964388"/>
                </a:lnTo>
                <a:lnTo>
                  <a:pt x="0" y="964017"/>
                </a:lnTo>
                <a:lnTo>
                  <a:pt x="0" y="963075"/>
                </a:lnTo>
                <a:lnTo>
                  <a:pt x="370" y="962704"/>
                </a:lnTo>
                <a:lnTo>
                  <a:pt x="1311" y="962704"/>
                </a:lnTo>
                <a:lnTo>
                  <a:pt x="1681" y="963075"/>
                </a:lnTo>
                <a:lnTo>
                  <a:pt x="1681" y="964017"/>
                </a:lnTo>
                <a:lnTo>
                  <a:pt x="1311" y="964388"/>
                </a:lnTo>
                <a:close/>
              </a:path>
              <a:path w="5504815" h="2199005">
                <a:moveTo>
                  <a:pt x="305415" y="966910"/>
                </a:moveTo>
                <a:lnTo>
                  <a:pt x="301698" y="966910"/>
                </a:lnTo>
                <a:lnTo>
                  <a:pt x="300201" y="965414"/>
                </a:lnTo>
                <a:lnTo>
                  <a:pt x="300201" y="961678"/>
                </a:lnTo>
                <a:lnTo>
                  <a:pt x="301698" y="960179"/>
                </a:lnTo>
                <a:lnTo>
                  <a:pt x="305432" y="960179"/>
                </a:lnTo>
                <a:lnTo>
                  <a:pt x="306929" y="961678"/>
                </a:lnTo>
                <a:lnTo>
                  <a:pt x="306929" y="965414"/>
                </a:lnTo>
                <a:lnTo>
                  <a:pt x="305415" y="966910"/>
                </a:lnTo>
                <a:close/>
              </a:path>
              <a:path w="5504815" h="2199005">
                <a:moveTo>
                  <a:pt x="610008" y="970275"/>
                </a:moveTo>
                <a:lnTo>
                  <a:pt x="602591" y="970275"/>
                </a:lnTo>
                <a:lnTo>
                  <a:pt x="599580" y="967264"/>
                </a:lnTo>
                <a:lnTo>
                  <a:pt x="599580" y="959858"/>
                </a:lnTo>
                <a:lnTo>
                  <a:pt x="602591" y="956847"/>
                </a:lnTo>
                <a:lnTo>
                  <a:pt x="609991" y="956847"/>
                </a:lnTo>
                <a:lnTo>
                  <a:pt x="613002" y="959858"/>
                </a:lnTo>
                <a:lnTo>
                  <a:pt x="613002" y="967264"/>
                </a:lnTo>
                <a:lnTo>
                  <a:pt x="610008" y="970275"/>
                </a:lnTo>
                <a:close/>
              </a:path>
              <a:path w="5504815" h="2199005">
                <a:moveTo>
                  <a:pt x="914581" y="973641"/>
                </a:moveTo>
                <a:lnTo>
                  <a:pt x="903448" y="973641"/>
                </a:lnTo>
                <a:lnTo>
                  <a:pt x="898942" y="969131"/>
                </a:lnTo>
                <a:lnTo>
                  <a:pt x="898942" y="957991"/>
                </a:lnTo>
                <a:lnTo>
                  <a:pt x="903448" y="953482"/>
                </a:lnTo>
                <a:lnTo>
                  <a:pt x="914581" y="953482"/>
                </a:lnTo>
                <a:lnTo>
                  <a:pt x="919088" y="957991"/>
                </a:lnTo>
                <a:lnTo>
                  <a:pt x="919088" y="969131"/>
                </a:lnTo>
                <a:lnTo>
                  <a:pt x="914581" y="973641"/>
                </a:lnTo>
                <a:close/>
              </a:path>
              <a:path w="5504815" h="2199005">
                <a:moveTo>
                  <a:pt x="1219155" y="977006"/>
                </a:moveTo>
                <a:lnTo>
                  <a:pt x="1204323" y="977006"/>
                </a:lnTo>
                <a:lnTo>
                  <a:pt x="1198304" y="970984"/>
                </a:lnTo>
                <a:lnTo>
                  <a:pt x="1198304" y="956142"/>
                </a:lnTo>
                <a:lnTo>
                  <a:pt x="1204323" y="950116"/>
                </a:lnTo>
                <a:lnTo>
                  <a:pt x="1219155" y="950116"/>
                </a:lnTo>
                <a:lnTo>
                  <a:pt x="1225177" y="956142"/>
                </a:lnTo>
                <a:lnTo>
                  <a:pt x="1225177" y="970984"/>
                </a:lnTo>
                <a:lnTo>
                  <a:pt x="1219155" y="977006"/>
                </a:lnTo>
                <a:close/>
              </a:path>
              <a:path w="5504815" h="2199005">
                <a:moveTo>
                  <a:pt x="1523732" y="980375"/>
                </a:moveTo>
                <a:lnTo>
                  <a:pt x="1505196" y="980375"/>
                </a:lnTo>
                <a:lnTo>
                  <a:pt x="1497679" y="972851"/>
                </a:lnTo>
                <a:lnTo>
                  <a:pt x="1497679" y="954305"/>
                </a:lnTo>
                <a:lnTo>
                  <a:pt x="1505196" y="946784"/>
                </a:lnTo>
                <a:lnTo>
                  <a:pt x="1523732" y="946784"/>
                </a:lnTo>
                <a:lnTo>
                  <a:pt x="1531249" y="954305"/>
                </a:lnTo>
                <a:lnTo>
                  <a:pt x="1531249" y="972851"/>
                </a:lnTo>
                <a:lnTo>
                  <a:pt x="1523732" y="980375"/>
                </a:lnTo>
                <a:close/>
              </a:path>
              <a:path w="5504815" h="2199005">
                <a:moveTo>
                  <a:pt x="1817190" y="983737"/>
                </a:moveTo>
                <a:lnTo>
                  <a:pt x="1809345" y="982154"/>
                </a:lnTo>
                <a:lnTo>
                  <a:pt x="1802940" y="977835"/>
                </a:lnTo>
                <a:lnTo>
                  <a:pt x="1798623" y="971427"/>
                </a:lnTo>
                <a:lnTo>
                  <a:pt x="1797041" y="963578"/>
                </a:lnTo>
                <a:lnTo>
                  <a:pt x="1798623" y="955729"/>
                </a:lnTo>
                <a:lnTo>
                  <a:pt x="1802940" y="949321"/>
                </a:lnTo>
                <a:lnTo>
                  <a:pt x="1809345" y="945002"/>
                </a:lnTo>
                <a:lnTo>
                  <a:pt x="1817190" y="943419"/>
                </a:lnTo>
                <a:lnTo>
                  <a:pt x="1825035" y="945002"/>
                </a:lnTo>
                <a:lnTo>
                  <a:pt x="1831439" y="949321"/>
                </a:lnTo>
                <a:lnTo>
                  <a:pt x="1835756" y="955729"/>
                </a:lnTo>
                <a:lnTo>
                  <a:pt x="1837339" y="963578"/>
                </a:lnTo>
                <a:lnTo>
                  <a:pt x="1835756" y="971427"/>
                </a:lnTo>
                <a:lnTo>
                  <a:pt x="1831439" y="977835"/>
                </a:lnTo>
                <a:lnTo>
                  <a:pt x="1825035" y="982154"/>
                </a:lnTo>
                <a:lnTo>
                  <a:pt x="1817190" y="983737"/>
                </a:lnTo>
                <a:close/>
              </a:path>
              <a:path w="5504815" h="2199005">
                <a:moveTo>
                  <a:pt x="2119913" y="987106"/>
                </a:moveTo>
                <a:lnTo>
                  <a:pt x="2110763" y="985257"/>
                </a:lnTo>
                <a:lnTo>
                  <a:pt x="2103290" y="980214"/>
                </a:lnTo>
                <a:lnTo>
                  <a:pt x="2098250" y="972736"/>
                </a:lnTo>
                <a:lnTo>
                  <a:pt x="2096403" y="963578"/>
                </a:lnTo>
                <a:lnTo>
                  <a:pt x="2098250" y="954422"/>
                </a:lnTo>
                <a:lnTo>
                  <a:pt x="2103290" y="946945"/>
                </a:lnTo>
                <a:lnTo>
                  <a:pt x="2110763" y="941903"/>
                </a:lnTo>
                <a:lnTo>
                  <a:pt x="2119913" y="940053"/>
                </a:lnTo>
                <a:lnTo>
                  <a:pt x="2129064" y="941903"/>
                </a:lnTo>
                <a:lnTo>
                  <a:pt x="2136537" y="946945"/>
                </a:lnTo>
                <a:lnTo>
                  <a:pt x="2141577" y="954422"/>
                </a:lnTo>
                <a:lnTo>
                  <a:pt x="2143425" y="963578"/>
                </a:lnTo>
                <a:lnTo>
                  <a:pt x="2141577" y="972736"/>
                </a:lnTo>
                <a:lnTo>
                  <a:pt x="2136537" y="980214"/>
                </a:lnTo>
                <a:lnTo>
                  <a:pt x="2129064" y="985257"/>
                </a:lnTo>
                <a:lnTo>
                  <a:pt x="2119913" y="987106"/>
                </a:lnTo>
                <a:close/>
              </a:path>
              <a:path w="5504815" h="2199005">
                <a:moveTo>
                  <a:pt x="2422641" y="989628"/>
                </a:moveTo>
                <a:lnTo>
                  <a:pt x="2412516" y="987581"/>
                </a:lnTo>
                <a:lnTo>
                  <a:pt x="2404245" y="982001"/>
                </a:lnTo>
                <a:lnTo>
                  <a:pt x="2398667" y="973726"/>
                </a:lnTo>
                <a:lnTo>
                  <a:pt x="2396622" y="963595"/>
                </a:lnTo>
                <a:lnTo>
                  <a:pt x="2398667" y="953465"/>
                </a:lnTo>
                <a:lnTo>
                  <a:pt x="2404245" y="945190"/>
                </a:lnTo>
                <a:lnTo>
                  <a:pt x="2412516" y="939609"/>
                </a:lnTo>
                <a:lnTo>
                  <a:pt x="2422641" y="937562"/>
                </a:lnTo>
                <a:lnTo>
                  <a:pt x="2432764" y="939609"/>
                </a:lnTo>
                <a:lnTo>
                  <a:pt x="2441033" y="945190"/>
                </a:lnTo>
                <a:lnTo>
                  <a:pt x="2446611" y="953465"/>
                </a:lnTo>
                <a:lnTo>
                  <a:pt x="2448656" y="963595"/>
                </a:lnTo>
                <a:lnTo>
                  <a:pt x="2446613" y="973726"/>
                </a:lnTo>
                <a:lnTo>
                  <a:pt x="2441040" y="982001"/>
                </a:lnTo>
                <a:lnTo>
                  <a:pt x="2432771" y="987581"/>
                </a:lnTo>
                <a:lnTo>
                  <a:pt x="2422641" y="989628"/>
                </a:lnTo>
                <a:close/>
              </a:path>
              <a:path w="5504815" h="2199005">
                <a:moveTo>
                  <a:pt x="2725365" y="992993"/>
                </a:moveTo>
                <a:lnTo>
                  <a:pt x="2713927" y="990683"/>
                </a:lnTo>
                <a:lnTo>
                  <a:pt x="2704588" y="984384"/>
                </a:lnTo>
                <a:lnTo>
                  <a:pt x="2698292" y="975040"/>
                </a:lnTo>
                <a:lnTo>
                  <a:pt x="2695983" y="963595"/>
                </a:lnTo>
                <a:lnTo>
                  <a:pt x="2698292" y="952150"/>
                </a:lnTo>
                <a:lnTo>
                  <a:pt x="2704588" y="942806"/>
                </a:lnTo>
                <a:lnTo>
                  <a:pt x="2713927" y="936507"/>
                </a:lnTo>
                <a:lnTo>
                  <a:pt x="2725365" y="934197"/>
                </a:lnTo>
                <a:lnTo>
                  <a:pt x="2736802" y="936507"/>
                </a:lnTo>
                <a:lnTo>
                  <a:pt x="2746141" y="942806"/>
                </a:lnTo>
                <a:lnTo>
                  <a:pt x="2752437" y="952150"/>
                </a:lnTo>
                <a:lnTo>
                  <a:pt x="2754746" y="963595"/>
                </a:lnTo>
                <a:lnTo>
                  <a:pt x="2752437" y="975040"/>
                </a:lnTo>
                <a:lnTo>
                  <a:pt x="2746141" y="984384"/>
                </a:lnTo>
                <a:lnTo>
                  <a:pt x="2736802" y="990683"/>
                </a:lnTo>
                <a:lnTo>
                  <a:pt x="2725365" y="992993"/>
                </a:lnTo>
                <a:close/>
              </a:path>
              <a:path w="5504815" h="2199005">
                <a:moveTo>
                  <a:pt x="3028088" y="996359"/>
                </a:moveTo>
                <a:lnTo>
                  <a:pt x="3015345" y="993783"/>
                </a:lnTo>
                <a:lnTo>
                  <a:pt x="3004937" y="986760"/>
                </a:lnTo>
                <a:lnTo>
                  <a:pt x="2997919" y="976346"/>
                </a:lnTo>
                <a:lnTo>
                  <a:pt x="2995345" y="963595"/>
                </a:lnTo>
                <a:lnTo>
                  <a:pt x="2997919" y="950844"/>
                </a:lnTo>
                <a:lnTo>
                  <a:pt x="3004937" y="940429"/>
                </a:lnTo>
                <a:lnTo>
                  <a:pt x="3015345" y="933407"/>
                </a:lnTo>
                <a:lnTo>
                  <a:pt x="3028088" y="930831"/>
                </a:lnTo>
                <a:lnTo>
                  <a:pt x="3040832" y="933407"/>
                </a:lnTo>
                <a:lnTo>
                  <a:pt x="3051242" y="940429"/>
                </a:lnTo>
                <a:lnTo>
                  <a:pt x="3058261" y="950844"/>
                </a:lnTo>
                <a:lnTo>
                  <a:pt x="3060835" y="963595"/>
                </a:lnTo>
                <a:lnTo>
                  <a:pt x="3058261" y="976346"/>
                </a:lnTo>
                <a:lnTo>
                  <a:pt x="3051242" y="986760"/>
                </a:lnTo>
                <a:lnTo>
                  <a:pt x="3040832" y="993783"/>
                </a:lnTo>
                <a:lnTo>
                  <a:pt x="3028088" y="996359"/>
                </a:lnTo>
                <a:close/>
              </a:path>
              <a:path w="5504815" h="2199005">
                <a:moveTo>
                  <a:pt x="3330812" y="998883"/>
                </a:moveTo>
                <a:lnTo>
                  <a:pt x="3317096" y="996110"/>
                </a:lnTo>
                <a:lnTo>
                  <a:pt x="3305892" y="988549"/>
                </a:lnTo>
                <a:lnTo>
                  <a:pt x="3298335" y="977337"/>
                </a:lnTo>
                <a:lnTo>
                  <a:pt x="3295564" y="963612"/>
                </a:lnTo>
                <a:lnTo>
                  <a:pt x="3298335" y="949887"/>
                </a:lnTo>
                <a:lnTo>
                  <a:pt x="3305892" y="938675"/>
                </a:lnTo>
                <a:lnTo>
                  <a:pt x="3317096" y="931113"/>
                </a:lnTo>
                <a:lnTo>
                  <a:pt x="3330812" y="928340"/>
                </a:lnTo>
                <a:lnTo>
                  <a:pt x="3344530" y="931113"/>
                </a:lnTo>
                <a:lnTo>
                  <a:pt x="3355735" y="938675"/>
                </a:lnTo>
                <a:lnTo>
                  <a:pt x="3363292" y="949887"/>
                </a:lnTo>
                <a:lnTo>
                  <a:pt x="3366064" y="963612"/>
                </a:lnTo>
                <a:lnTo>
                  <a:pt x="3363294" y="977337"/>
                </a:lnTo>
                <a:lnTo>
                  <a:pt x="3355742" y="988549"/>
                </a:lnTo>
                <a:lnTo>
                  <a:pt x="3344537" y="996110"/>
                </a:lnTo>
                <a:lnTo>
                  <a:pt x="3330812" y="998883"/>
                </a:lnTo>
                <a:close/>
              </a:path>
              <a:path w="5504815" h="2199005">
                <a:moveTo>
                  <a:pt x="3633529" y="1001408"/>
                </a:moveTo>
                <a:lnTo>
                  <a:pt x="3618826" y="998437"/>
                </a:lnTo>
                <a:lnTo>
                  <a:pt x="3606820" y="990336"/>
                </a:lnTo>
                <a:lnTo>
                  <a:pt x="3598725" y="978321"/>
                </a:lnTo>
                <a:lnTo>
                  <a:pt x="3595756" y="963612"/>
                </a:lnTo>
                <a:lnTo>
                  <a:pt x="3598725" y="948904"/>
                </a:lnTo>
                <a:lnTo>
                  <a:pt x="3606820" y="936889"/>
                </a:lnTo>
                <a:lnTo>
                  <a:pt x="3618826" y="928787"/>
                </a:lnTo>
                <a:lnTo>
                  <a:pt x="3633529" y="925815"/>
                </a:lnTo>
                <a:lnTo>
                  <a:pt x="3648232" y="928787"/>
                </a:lnTo>
                <a:lnTo>
                  <a:pt x="3660239" y="936889"/>
                </a:lnTo>
                <a:lnTo>
                  <a:pt x="3668334" y="948904"/>
                </a:lnTo>
                <a:lnTo>
                  <a:pt x="3671302" y="963612"/>
                </a:lnTo>
                <a:lnTo>
                  <a:pt x="3668334" y="978321"/>
                </a:lnTo>
                <a:lnTo>
                  <a:pt x="3660239" y="990336"/>
                </a:lnTo>
                <a:lnTo>
                  <a:pt x="3648232" y="998437"/>
                </a:lnTo>
                <a:lnTo>
                  <a:pt x="3633529" y="1001408"/>
                </a:lnTo>
                <a:close/>
              </a:path>
              <a:path w="5504815" h="2199005">
                <a:moveTo>
                  <a:pt x="3936253" y="1004774"/>
                </a:moveTo>
                <a:lnTo>
                  <a:pt x="3920245" y="1001539"/>
                </a:lnTo>
                <a:lnTo>
                  <a:pt x="3907176" y="992718"/>
                </a:lnTo>
                <a:lnTo>
                  <a:pt x="3898368" y="979635"/>
                </a:lnTo>
                <a:lnTo>
                  <a:pt x="3895138" y="963612"/>
                </a:lnTo>
                <a:lnTo>
                  <a:pt x="3898368" y="947589"/>
                </a:lnTo>
                <a:lnTo>
                  <a:pt x="3907176" y="934505"/>
                </a:lnTo>
                <a:lnTo>
                  <a:pt x="3920245" y="925684"/>
                </a:lnTo>
                <a:lnTo>
                  <a:pt x="3936253" y="922450"/>
                </a:lnTo>
                <a:lnTo>
                  <a:pt x="3952266" y="925684"/>
                </a:lnTo>
                <a:lnTo>
                  <a:pt x="3965346" y="934505"/>
                </a:lnTo>
                <a:lnTo>
                  <a:pt x="3974167" y="947589"/>
                </a:lnTo>
                <a:lnTo>
                  <a:pt x="3977402" y="963612"/>
                </a:lnTo>
                <a:lnTo>
                  <a:pt x="3974167" y="979635"/>
                </a:lnTo>
                <a:lnTo>
                  <a:pt x="3965346" y="992718"/>
                </a:lnTo>
                <a:lnTo>
                  <a:pt x="3952266" y="1001539"/>
                </a:lnTo>
                <a:lnTo>
                  <a:pt x="3936253" y="1004774"/>
                </a:lnTo>
                <a:close/>
              </a:path>
              <a:path w="5504815" h="2199005">
                <a:moveTo>
                  <a:pt x="4238977" y="1007299"/>
                </a:moveTo>
                <a:lnTo>
                  <a:pt x="4221989" y="1003867"/>
                </a:lnTo>
                <a:lnTo>
                  <a:pt x="4208115" y="994507"/>
                </a:lnTo>
                <a:lnTo>
                  <a:pt x="4198761" y="980626"/>
                </a:lnTo>
                <a:lnTo>
                  <a:pt x="4195330" y="963629"/>
                </a:lnTo>
                <a:lnTo>
                  <a:pt x="4198761" y="946632"/>
                </a:lnTo>
                <a:lnTo>
                  <a:pt x="4208115" y="932750"/>
                </a:lnTo>
                <a:lnTo>
                  <a:pt x="4221989" y="923391"/>
                </a:lnTo>
                <a:lnTo>
                  <a:pt x="4238977" y="919959"/>
                </a:lnTo>
                <a:lnTo>
                  <a:pt x="4255965" y="923391"/>
                </a:lnTo>
                <a:lnTo>
                  <a:pt x="4269838" y="932750"/>
                </a:lnTo>
                <a:lnTo>
                  <a:pt x="4279193" y="946632"/>
                </a:lnTo>
                <a:lnTo>
                  <a:pt x="4282623" y="963629"/>
                </a:lnTo>
                <a:lnTo>
                  <a:pt x="4279193" y="980626"/>
                </a:lnTo>
                <a:lnTo>
                  <a:pt x="4269838" y="994507"/>
                </a:lnTo>
                <a:lnTo>
                  <a:pt x="4255965" y="1003867"/>
                </a:lnTo>
                <a:lnTo>
                  <a:pt x="4238977" y="1007299"/>
                </a:lnTo>
                <a:close/>
              </a:path>
              <a:path w="5504815" h="2199005">
                <a:moveTo>
                  <a:pt x="4541701" y="1009824"/>
                </a:moveTo>
                <a:lnTo>
                  <a:pt x="4523739" y="1006194"/>
                </a:lnTo>
                <a:lnTo>
                  <a:pt x="4509071" y="996294"/>
                </a:lnTo>
                <a:lnTo>
                  <a:pt x="4499182" y="981610"/>
                </a:lnTo>
                <a:lnTo>
                  <a:pt x="4495556" y="963629"/>
                </a:lnTo>
                <a:lnTo>
                  <a:pt x="4499182" y="945649"/>
                </a:lnTo>
                <a:lnTo>
                  <a:pt x="4509071" y="930967"/>
                </a:lnTo>
                <a:lnTo>
                  <a:pt x="4523739" y="921067"/>
                </a:lnTo>
                <a:lnTo>
                  <a:pt x="4541701" y="917437"/>
                </a:lnTo>
                <a:lnTo>
                  <a:pt x="4559682" y="921067"/>
                </a:lnTo>
                <a:lnTo>
                  <a:pt x="4574360" y="930967"/>
                </a:lnTo>
                <a:lnTo>
                  <a:pt x="4584252" y="945649"/>
                </a:lnTo>
                <a:lnTo>
                  <a:pt x="4587879" y="963629"/>
                </a:lnTo>
                <a:lnTo>
                  <a:pt x="4584252" y="981610"/>
                </a:lnTo>
                <a:lnTo>
                  <a:pt x="4574360" y="996294"/>
                </a:lnTo>
                <a:lnTo>
                  <a:pt x="4559682" y="1006194"/>
                </a:lnTo>
                <a:lnTo>
                  <a:pt x="4541701" y="1009824"/>
                </a:lnTo>
                <a:close/>
              </a:path>
              <a:path w="5504815" h="2199005">
                <a:moveTo>
                  <a:pt x="4844424" y="1012345"/>
                </a:moveTo>
                <a:lnTo>
                  <a:pt x="4825483" y="1008517"/>
                </a:lnTo>
                <a:lnTo>
                  <a:pt x="4810010" y="998077"/>
                </a:lnTo>
                <a:lnTo>
                  <a:pt x="4799575" y="982592"/>
                </a:lnTo>
                <a:lnTo>
                  <a:pt x="4795748" y="963629"/>
                </a:lnTo>
                <a:lnTo>
                  <a:pt x="4799575" y="944665"/>
                </a:lnTo>
                <a:lnTo>
                  <a:pt x="4810010" y="929180"/>
                </a:lnTo>
                <a:lnTo>
                  <a:pt x="4825483" y="918740"/>
                </a:lnTo>
                <a:lnTo>
                  <a:pt x="4844424" y="914912"/>
                </a:lnTo>
                <a:lnTo>
                  <a:pt x="4863385" y="918740"/>
                </a:lnTo>
                <a:lnTo>
                  <a:pt x="4878868" y="929180"/>
                </a:lnTo>
                <a:lnTo>
                  <a:pt x="4889307" y="944665"/>
                </a:lnTo>
                <a:lnTo>
                  <a:pt x="4893135" y="963629"/>
                </a:lnTo>
                <a:lnTo>
                  <a:pt x="4889307" y="982592"/>
                </a:lnTo>
                <a:lnTo>
                  <a:pt x="4878868" y="998077"/>
                </a:lnTo>
                <a:lnTo>
                  <a:pt x="4863385" y="1008517"/>
                </a:lnTo>
                <a:lnTo>
                  <a:pt x="4844424" y="1012345"/>
                </a:lnTo>
                <a:close/>
              </a:path>
              <a:path w="5504815" h="2199005">
                <a:moveTo>
                  <a:pt x="5147149" y="1014870"/>
                </a:moveTo>
                <a:lnTo>
                  <a:pt x="5127213" y="1010844"/>
                </a:lnTo>
                <a:lnTo>
                  <a:pt x="5110937" y="999864"/>
                </a:lnTo>
                <a:lnTo>
                  <a:pt x="5099964" y="983576"/>
                </a:lnTo>
                <a:lnTo>
                  <a:pt x="5095940" y="963629"/>
                </a:lnTo>
                <a:lnTo>
                  <a:pt x="5099964" y="943681"/>
                </a:lnTo>
                <a:lnTo>
                  <a:pt x="5110937" y="927394"/>
                </a:lnTo>
                <a:lnTo>
                  <a:pt x="5127213" y="916413"/>
                </a:lnTo>
                <a:lnTo>
                  <a:pt x="5147149" y="912387"/>
                </a:lnTo>
                <a:lnTo>
                  <a:pt x="5167089" y="916413"/>
                </a:lnTo>
                <a:lnTo>
                  <a:pt x="5183377" y="927394"/>
                </a:lnTo>
                <a:lnTo>
                  <a:pt x="5194361" y="943681"/>
                </a:lnTo>
                <a:lnTo>
                  <a:pt x="5198390" y="963629"/>
                </a:lnTo>
                <a:lnTo>
                  <a:pt x="5194361" y="983576"/>
                </a:lnTo>
                <a:lnTo>
                  <a:pt x="5183377" y="999864"/>
                </a:lnTo>
                <a:lnTo>
                  <a:pt x="5167089" y="1010844"/>
                </a:lnTo>
                <a:lnTo>
                  <a:pt x="5147149" y="1014870"/>
                </a:lnTo>
                <a:close/>
              </a:path>
              <a:path w="5504815" h="2199005">
                <a:moveTo>
                  <a:pt x="5449872" y="1018236"/>
                </a:moveTo>
                <a:lnTo>
                  <a:pt x="5428646" y="1013945"/>
                </a:lnTo>
                <a:lnTo>
                  <a:pt x="5411306" y="1002243"/>
                </a:lnTo>
                <a:lnTo>
                  <a:pt x="5399611" y="984891"/>
                </a:lnTo>
                <a:lnTo>
                  <a:pt x="5395322" y="963646"/>
                </a:lnTo>
                <a:lnTo>
                  <a:pt x="5399611" y="942402"/>
                </a:lnTo>
                <a:lnTo>
                  <a:pt x="5411306" y="925049"/>
                </a:lnTo>
                <a:lnTo>
                  <a:pt x="5428646" y="913347"/>
                </a:lnTo>
                <a:lnTo>
                  <a:pt x="5449872" y="909055"/>
                </a:lnTo>
                <a:lnTo>
                  <a:pt x="5471118" y="913347"/>
                </a:lnTo>
                <a:lnTo>
                  <a:pt x="5488468" y="925049"/>
                </a:lnTo>
                <a:lnTo>
                  <a:pt x="5500166" y="942402"/>
                </a:lnTo>
                <a:lnTo>
                  <a:pt x="5504456" y="963646"/>
                </a:lnTo>
                <a:lnTo>
                  <a:pt x="5500166" y="984891"/>
                </a:lnTo>
                <a:lnTo>
                  <a:pt x="5488468" y="1002243"/>
                </a:lnTo>
                <a:lnTo>
                  <a:pt x="5471118" y="1013945"/>
                </a:lnTo>
                <a:lnTo>
                  <a:pt x="5449872" y="1018236"/>
                </a:lnTo>
                <a:close/>
              </a:path>
              <a:path w="5504815" h="2199005">
                <a:moveTo>
                  <a:pt x="1311" y="1267409"/>
                </a:moveTo>
                <a:lnTo>
                  <a:pt x="370" y="1267409"/>
                </a:lnTo>
                <a:lnTo>
                  <a:pt x="0" y="1267041"/>
                </a:lnTo>
                <a:lnTo>
                  <a:pt x="0" y="1266099"/>
                </a:lnTo>
                <a:lnTo>
                  <a:pt x="370" y="1265728"/>
                </a:lnTo>
                <a:lnTo>
                  <a:pt x="1311" y="1265728"/>
                </a:lnTo>
                <a:lnTo>
                  <a:pt x="1681" y="1266099"/>
                </a:lnTo>
                <a:lnTo>
                  <a:pt x="1681" y="1267041"/>
                </a:lnTo>
                <a:lnTo>
                  <a:pt x="1311" y="1267409"/>
                </a:lnTo>
                <a:close/>
              </a:path>
              <a:path w="5504815" h="2199005">
                <a:moveTo>
                  <a:pt x="305415" y="1269934"/>
                </a:moveTo>
                <a:lnTo>
                  <a:pt x="301698" y="1269934"/>
                </a:lnTo>
                <a:lnTo>
                  <a:pt x="300201" y="1268439"/>
                </a:lnTo>
                <a:lnTo>
                  <a:pt x="300201" y="1264702"/>
                </a:lnTo>
                <a:lnTo>
                  <a:pt x="301698" y="1263203"/>
                </a:lnTo>
                <a:lnTo>
                  <a:pt x="305432" y="1263203"/>
                </a:lnTo>
                <a:lnTo>
                  <a:pt x="306929" y="1264702"/>
                </a:lnTo>
                <a:lnTo>
                  <a:pt x="306929" y="1268439"/>
                </a:lnTo>
                <a:lnTo>
                  <a:pt x="305415" y="1269934"/>
                </a:lnTo>
                <a:close/>
              </a:path>
              <a:path w="5504815" h="2199005">
                <a:moveTo>
                  <a:pt x="610008" y="1273300"/>
                </a:moveTo>
                <a:lnTo>
                  <a:pt x="602591" y="1273300"/>
                </a:lnTo>
                <a:lnTo>
                  <a:pt x="599580" y="1270288"/>
                </a:lnTo>
                <a:lnTo>
                  <a:pt x="599580" y="1262886"/>
                </a:lnTo>
                <a:lnTo>
                  <a:pt x="602591" y="1259871"/>
                </a:lnTo>
                <a:lnTo>
                  <a:pt x="609991" y="1259871"/>
                </a:lnTo>
                <a:lnTo>
                  <a:pt x="613002" y="1262886"/>
                </a:lnTo>
                <a:lnTo>
                  <a:pt x="613002" y="1270288"/>
                </a:lnTo>
                <a:lnTo>
                  <a:pt x="610008" y="1273300"/>
                </a:lnTo>
                <a:close/>
              </a:path>
              <a:path w="5504815" h="2199005">
                <a:moveTo>
                  <a:pt x="914581" y="1276665"/>
                </a:moveTo>
                <a:lnTo>
                  <a:pt x="903448" y="1276665"/>
                </a:lnTo>
                <a:lnTo>
                  <a:pt x="898942" y="1272155"/>
                </a:lnTo>
                <a:lnTo>
                  <a:pt x="898942" y="1261016"/>
                </a:lnTo>
                <a:lnTo>
                  <a:pt x="903448" y="1256506"/>
                </a:lnTo>
                <a:lnTo>
                  <a:pt x="914581" y="1256506"/>
                </a:lnTo>
                <a:lnTo>
                  <a:pt x="919088" y="1261016"/>
                </a:lnTo>
                <a:lnTo>
                  <a:pt x="919088" y="1272155"/>
                </a:lnTo>
                <a:lnTo>
                  <a:pt x="914581" y="1276665"/>
                </a:lnTo>
                <a:close/>
              </a:path>
              <a:path w="5504815" h="2199005">
                <a:moveTo>
                  <a:pt x="1219155" y="1280030"/>
                </a:moveTo>
                <a:lnTo>
                  <a:pt x="1204323" y="1280030"/>
                </a:lnTo>
                <a:lnTo>
                  <a:pt x="1198304" y="1274008"/>
                </a:lnTo>
                <a:lnTo>
                  <a:pt x="1198304" y="1259166"/>
                </a:lnTo>
                <a:lnTo>
                  <a:pt x="1204323" y="1253140"/>
                </a:lnTo>
                <a:lnTo>
                  <a:pt x="1219155" y="1253140"/>
                </a:lnTo>
                <a:lnTo>
                  <a:pt x="1225177" y="1259166"/>
                </a:lnTo>
                <a:lnTo>
                  <a:pt x="1225177" y="1274008"/>
                </a:lnTo>
                <a:lnTo>
                  <a:pt x="1219155" y="1280030"/>
                </a:lnTo>
                <a:close/>
              </a:path>
              <a:path w="5504815" h="2199005">
                <a:moveTo>
                  <a:pt x="1523732" y="1283396"/>
                </a:moveTo>
                <a:lnTo>
                  <a:pt x="1505196" y="1283396"/>
                </a:lnTo>
                <a:lnTo>
                  <a:pt x="1497679" y="1275875"/>
                </a:lnTo>
                <a:lnTo>
                  <a:pt x="1497679" y="1257330"/>
                </a:lnTo>
                <a:lnTo>
                  <a:pt x="1505196" y="1249809"/>
                </a:lnTo>
                <a:lnTo>
                  <a:pt x="1523732" y="1249809"/>
                </a:lnTo>
                <a:lnTo>
                  <a:pt x="1531249" y="1257330"/>
                </a:lnTo>
                <a:lnTo>
                  <a:pt x="1531249" y="1275875"/>
                </a:lnTo>
                <a:lnTo>
                  <a:pt x="1523732" y="1283396"/>
                </a:lnTo>
                <a:close/>
              </a:path>
              <a:path w="5504815" h="2199005">
                <a:moveTo>
                  <a:pt x="1817190" y="1286765"/>
                </a:moveTo>
                <a:lnTo>
                  <a:pt x="1809345" y="1285181"/>
                </a:lnTo>
                <a:lnTo>
                  <a:pt x="1802940" y="1280861"/>
                </a:lnTo>
                <a:lnTo>
                  <a:pt x="1798623" y="1274452"/>
                </a:lnTo>
                <a:lnTo>
                  <a:pt x="1797041" y="1266602"/>
                </a:lnTo>
                <a:lnTo>
                  <a:pt x="1798623" y="1258753"/>
                </a:lnTo>
                <a:lnTo>
                  <a:pt x="1802940" y="1252345"/>
                </a:lnTo>
                <a:lnTo>
                  <a:pt x="1809345" y="1248027"/>
                </a:lnTo>
                <a:lnTo>
                  <a:pt x="1817190" y="1246443"/>
                </a:lnTo>
                <a:lnTo>
                  <a:pt x="1825035" y="1248027"/>
                </a:lnTo>
                <a:lnTo>
                  <a:pt x="1831439" y="1252345"/>
                </a:lnTo>
                <a:lnTo>
                  <a:pt x="1835756" y="1258753"/>
                </a:lnTo>
                <a:lnTo>
                  <a:pt x="1837339" y="1266602"/>
                </a:lnTo>
                <a:lnTo>
                  <a:pt x="1835756" y="1274452"/>
                </a:lnTo>
                <a:lnTo>
                  <a:pt x="1831439" y="1280861"/>
                </a:lnTo>
                <a:lnTo>
                  <a:pt x="1825035" y="1285181"/>
                </a:lnTo>
                <a:lnTo>
                  <a:pt x="1817190" y="1286765"/>
                </a:lnTo>
                <a:close/>
              </a:path>
              <a:path w="5504815" h="2199005">
                <a:moveTo>
                  <a:pt x="2119913" y="1290130"/>
                </a:moveTo>
                <a:lnTo>
                  <a:pt x="2110763" y="1288281"/>
                </a:lnTo>
                <a:lnTo>
                  <a:pt x="2103290" y="1283239"/>
                </a:lnTo>
                <a:lnTo>
                  <a:pt x="2098250" y="1275760"/>
                </a:lnTo>
                <a:lnTo>
                  <a:pt x="2096403" y="1266602"/>
                </a:lnTo>
                <a:lnTo>
                  <a:pt x="2098250" y="1257447"/>
                </a:lnTo>
                <a:lnTo>
                  <a:pt x="2103290" y="1249969"/>
                </a:lnTo>
                <a:lnTo>
                  <a:pt x="2110763" y="1244927"/>
                </a:lnTo>
                <a:lnTo>
                  <a:pt x="2119913" y="1243078"/>
                </a:lnTo>
                <a:lnTo>
                  <a:pt x="2129064" y="1244927"/>
                </a:lnTo>
                <a:lnTo>
                  <a:pt x="2136537" y="1249969"/>
                </a:lnTo>
                <a:lnTo>
                  <a:pt x="2141577" y="1257447"/>
                </a:lnTo>
                <a:lnTo>
                  <a:pt x="2143425" y="1266602"/>
                </a:lnTo>
                <a:lnTo>
                  <a:pt x="2141577" y="1275760"/>
                </a:lnTo>
                <a:lnTo>
                  <a:pt x="2136537" y="1283239"/>
                </a:lnTo>
                <a:lnTo>
                  <a:pt x="2129064" y="1288281"/>
                </a:lnTo>
                <a:lnTo>
                  <a:pt x="2119913" y="1290130"/>
                </a:lnTo>
                <a:close/>
              </a:path>
              <a:path w="5504815" h="2199005">
                <a:moveTo>
                  <a:pt x="2422641" y="1292652"/>
                </a:moveTo>
                <a:lnTo>
                  <a:pt x="2412516" y="1290605"/>
                </a:lnTo>
                <a:lnTo>
                  <a:pt x="2404245" y="1285026"/>
                </a:lnTo>
                <a:lnTo>
                  <a:pt x="2398667" y="1276751"/>
                </a:lnTo>
                <a:lnTo>
                  <a:pt x="2396622" y="1266619"/>
                </a:lnTo>
                <a:lnTo>
                  <a:pt x="2398667" y="1256489"/>
                </a:lnTo>
                <a:lnTo>
                  <a:pt x="2404245" y="1248214"/>
                </a:lnTo>
                <a:lnTo>
                  <a:pt x="2412516" y="1242633"/>
                </a:lnTo>
                <a:lnTo>
                  <a:pt x="2422641" y="1240587"/>
                </a:lnTo>
                <a:lnTo>
                  <a:pt x="2432764" y="1242633"/>
                </a:lnTo>
                <a:lnTo>
                  <a:pt x="2441033" y="1248214"/>
                </a:lnTo>
                <a:lnTo>
                  <a:pt x="2446611" y="1256489"/>
                </a:lnTo>
                <a:lnTo>
                  <a:pt x="2448656" y="1266619"/>
                </a:lnTo>
                <a:lnTo>
                  <a:pt x="2446613" y="1276751"/>
                </a:lnTo>
                <a:lnTo>
                  <a:pt x="2441040" y="1285026"/>
                </a:lnTo>
                <a:lnTo>
                  <a:pt x="2432771" y="1290605"/>
                </a:lnTo>
                <a:lnTo>
                  <a:pt x="2422641" y="1292652"/>
                </a:lnTo>
                <a:close/>
              </a:path>
              <a:path w="5504815" h="2199005">
                <a:moveTo>
                  <a:pt x="2725365" y="1296017"/>
                </a:moveTo>
                <a:lnTo>
                  <a:pt x="2713927" y="1293708"/>
                </a:lnTo>
                <a:lnTo>
                  <a:pt x="2704588" y="1287408"/>
                </a:lnTo>
                <a:lnTo>
                  <a:pt x="2698292" y="1278064"/>
                </a:lnTo>
                <a:lnTo>
                  <a:pt x="2695983" y="1266619"/>
                </a:lnTo>
                <a:lnTo>
                  <a:pt x="2698292" y="1255174"/>
                </a:lnTo>
                <a:lnTo>
                  <a:pt x="2704588" y="1245830"/>
                </a:lnTo>
                <a:lnTo>
                  <a:pt x="2713927" y="1239531"/>
                </a:lnTo>
                <a:lnTo>
                  <a:pt x="2725365" y="1237221"/>
                </a:lnTo>
                <a:lnTo>
                  <a:pt x="2736802" y="1239531"/>
                </a:lnTo>
                <a:lnTo>
                  <a:pt x="2746141" y="1245830"/>
                </a:lnTo>
                <a:lnTo>
                  <a:pt x="2752437" y="1255174"/>
                </a:lnTo>
                <a:lnTo>
                  <a:pt x="2754746" y="1266619"/>
                </a:lnTo>
                <a:lnTo>
                  <a:pt x="2752437" y="1278064"/>
                </a:lnTo>
                <a:lnTo>
                  <a:pt x="2746141" y="1287408"/>
                </a:lnTo>
                <a:lnTo>
                  <a:pt x="2736802" y="1293708"/>
                </a:lnTo>
                <a:lnTo>
                  <a:pt x="2725365" y="1296017"/>
                </a:lnTo>
                <a:close/>
              </a:path>
              <a:path w="5504815" h="2199005">
                <a:moveTo>
                  <a:pt x="3028088" y="1299383"/>
                </a:moveTo>
                <a:lnTo>
                  <a:pt x="3015345" y="1296807"/>
                </a:lnTo>
                <a:lnTo>
                  <a:pt x="3004937" y="1289785"/>
                </a:lnTo>
                <a:lnTo>
                  <a:pt x="2997919" y="1279370"/>
                </a:lnTo>
                <a:lnTo>
                  <a:pt x="2995345" y="1266619"/>
                </a:lnTo>
                <a:lnTo>
                  <a:pt x="2997919" y="1253868"/>
                </a:lnTo>
                <a:lnTo>
                  <a:pt x="3004937" y="1243454"/>
                </a:lnTo>
                <a:lnTo>
                  <a:pt x="3015345" y="1236431"/>
                </a:lnTo>
                <a:lnTo>
                  <a:pt x="3028088" y="1233856"/>
                </a:lnTo>
                <a:lnTo>
                  <a:pt x="3040832" y="1236431"/>
                </a:lnTo>
                <a:lnTo>
                  <a:pt x="3051242" y="1243454"/>
                </a:lnTo>
                <a:lnTo>
                  <a:pt x="3058261" y="1253868"/>
                </a:lnTo>
                <a:lnTo>
                  <a:pt x="3060835" y="1266619"/>
                </a:lnTo>
                <a:lnTo>
                  <a:pt x="3058261" y="1279370"/>
                </a:lnTo>
                <a:lnTo>
                  <a:pt x="3051242" y="1289785"/>
                </a:lnTo>
                <a:lnTo>
                  <a:pt x="3040832" y="1296807"/>
                </a:lnTo>
                <a:lnTo>
                  <a:pt x="3028088" y="1299383"/>
                </a:lnTo>
                <a:close/>
              </a:path>
              <a:path w="5504815" h="2199005">
                <a:moveTo>
                  <a:pt x="3330812" y="1301908"/>
                </a:moveTo>
                <a:lnTo>
                  <a:pt x="3317096" y="1299135"/>
                </a:lnTo>
                <a:lnTo>
                  <a:pt x="3305892" y="1291573"/>
                </a:lnTo>
                <a:lnTo>
                  <a:pt x="3298335" y="1280361"/>
                </a:lnTo>
                <a:lnTo>
                  <a:pt x="3295564" y="1266636"/>
                </a:lnTo>
                <a:lnTo>
                  <a:pt x="3298335" y="1252911"/>
                </a:lnTo>
                <a:lnTo>
                  <a:pt x="3305892" y="1241699"/>
                </a:lnTo>
                <a:lnTo>
                  <a:pt x="3317096" y="1234138"/>
                </a:lnTo>
                <a:lnTo>
                  <a:pt x="3330812" y="1231364"/>
                </a:lnTo>
                <a:lnTo>
                  <a:pt x="3344530" y="1234138"/>
                </a:lnTo>
                <a:lnTo>
                  <a:pt x="3355735" y="1241699"/>
                </a:lnTo>
                <a:lnTo>
                  <a:pt x="3363292" y="1252911"/>
                </a:lnTo>
                <a:lnTo>
                  <a:pt x="3366064" y="1266636"/>
                </a:lnTo>
                <a:lnTo>
                  <a:pt x="3363294" y="1280361"/>
                </a:lnTo>
                <a:lnTo>
                  <a:pt x="3355742" y="1291573"/>
                </a:lnTo>
                <a:lnTo>
                  <a:pt x="3344537" y="1299135"/>
                </a:lnTo>
                <a:lnTo>
                  <a:pt x="3330812" y="1301908"/>
                </a:lnTo>
                <a:close/>
              </a:path>
              <a:path w="5504815" h="2199005">
                <a:moveTo>
                  <a:pt x="3633529" y="1304433"/>
                </a:moveTo>
                <a:lnTo>
                  <a:pt x="3618826" y="1301462"/>
                </a:lnTo>
                <a:lnTo>
                  <a:pt x="3606820" y="1293360"/>
                </a:lnTo>
                <a:lnTo>
                  <a:pt x="3598725" y="1281345"/>
                </a:lnTo>
                <a:lnTo>
                  <a:pt x="3595756" y="1266636"/>
                </a:lnTo>
                <a:lnTo>
                  <a:pt x="3598725" y="1251927"/>
                </a:lnTo>
                <a:lnTo>
                  <a:pt x="3606820" y="1239912"/>
                </a:lnTo>
                <a:lnTo>
                  <a:pt x="3618826" y="1231811"/>
                </a:lnTo>
                <a:lnTo>
                  <a:pt x="3633529" y="1228839"/>
                </a:lnTo>
                <a:lnTo>
                  <a:pt x="3648232" y="1231811"/>
                </a:lnTo>
                <a:lnTo>
                  <a:pt x="3660239" y="1239912"/>
                </a:lnTo>
                <a:lnTo>
                  <a:pt x="3668334" y="1251927"/>
                </a:lnTo>
                <a:lnTo>
                  <a:pt x="3671302" y="1266636"/>
                </a:lnTo>
                <a:lnTo>
                  <a:pt x="3668334" y="1281345"/>
                </a:lnTo>
                <a:lnTo>
                  <a:pt x="3660239" y="1293360"/>
                </a:lnTo>
                <a:lnTo>
                  <a:pt x="3648232" y="1301462"/>
                </a:lnTo>
                <a:lnTo>
                  <a:pt x="3633529" y="1304433"/>
                </a:lnTo>
                <a:close/>
              </a:path>
              <a:path w="5504815" h="2199005">
                <a:moveTo>
                  <a:pt x="3936253" y="1307798"/>
                </a:moveTo>
                <a:lnTo>
                  <a:pt x="3920245" y="1304564"/>
                </a:lnTo>
                <a:lnTo>
                  <a:pt x="3907176" y="1295743"/>
                </a:lnTo>
                <a:lnTo>
                  <a:pt x="3898368" y="1282659"/>
                </a:lnTo>
                <a:lnTo>
                  <a:pt x="3895138" y="1266636"/>
                </a:lnTo>
                <a:lnTo>
                  <a:pt x="3898368" y="1250613"/>
                </a:lnTo>
                <a:lnTo>
                  <a:pt x="3907176" y="1237530"/>
                </a:lnTo>
                <a:lnTo>
                  <a:pt x="3920245" y="1228709"/>
                </a:lnTo>
                <a:lnTo>
                  <a:pt x="3936253" y="1225474"/>
                </a:lnTo>
                <a:lnTo>
                  <a:pt x="3952266" y="1228709"/>
                </a:lnTo>
                <a:lnTo>
                  <a:pt x="3965346" y="1237530"/>
                </a:lnTo>
                <a:lnTo>
                  <a:pt x="3974167" y="1250613"/>
                </a:lnTo>
                <a:lnTo>
                  <a:pt x="3977402" y="1266636"/>
                </a:lnTo>
                <a:lnTo>
                  <a:pt x="3974167" y="1282659"/>
                </a:lnTo>
                <a:lnTo>
                  <a:pt x="3965346" y="1295743"/>
                </a:lnTo>
                <a:lnTo>
                  <a:pt x="3952266" y="1304564"/>
                </a:lnTo>
                <a:lnTo>
                  <a:pt x="3936253" y="1307798"/>
                </a:lnTo>
                <a:close/>
              </a:path>
              <a:path w="5504815" h="2199005">
                <a:moveTo>
                  <a:pt x="4238977" y="1310323"/>
                </a:moveTo>
                <a:lnTo>
                  <a:pt x="4221989" y="1306891"/>
                </a:lnTo>
                <a:lnTo>
                  <a:pt x="4208115" y="1297531"/>
                </a:lnTo>
                <a:lnTo>
                  <a:pt x="4198761" y="1283650"/>
                </a:lnTo>
                <a:lnTo>
                  <a:pt x="4195330" y="1266653"/>
                </a:lnTo>
                <a:lnTo>
                  <a:pt x="4198761" y="1249656"/>
                </a:lnTo>
                <a:lnTo>
                  <a:pt x="4208115" y="1235776"/>
                </a:lnTo>
                <a:lnTo>
                  <a:pt x="4221989" y="1226418"/>
                </a:lnTo>
                <a:lnTo>
                  <a:pt x="4238977" y="1222986"/>
                </a:lnTo>
                <a:lnTo>
                  <a:pt x="4255965" y="1226418"/>
                </a:lnTo>
                <a:lnTo>
                  <a:pt x="4269838" y="1235776"/>
                </a:lnTo>
                <a:lnTo>
                  <a:pt x="4279193" y="1249656"/>
                </a:lnTo>
                <a:lnTo>
                  <a:pt x="4282623" y="1266653"/>
                </a:lnTo>
                <a:lnTo>
                  <a:pt x="4279193" y="1283650"/>
                </a:lnTo>
                <a:lnTo>
                  <a:pt x="4269838" y="1297531"/>
                </a:lnTo>
                <a:lnTo>
                  <a:pt x="4255965" y="1306891"/>
                </a:lnTo>
                <a:lnTo>
                  <a:pt x="4238977" y="1310323"/>
                </a:lnTo>
                <a:close/>
              </a:path>
              <a:path w="5504815" h="2199005">
                <a:moveTo>
                  <a:pt x="4541701" y="1312848"/>
                </a:moveTo>
                <a:lnTo>
                  <a:pt x="4523739" y="1309218"/>
                </a:lnTo>
                <a:lnTo>
                  <a:pt x="4509071" y="1299318"/>
                </a:lnTo>
                <a:lnTo>
                  <a:pt x="4499182" y="1284634"/>
                </a:lnTo>
                <a:lnTo>
                  <a:pt x="4495556" y="1266653"/>
                </a:lnTo>
                <a:lnTo>
                  <a:pt x="4499182" y="1248674"/>
                </a:lnTo>
                <a:lnTo>
                  <a:pt x="4509071" y="1233991"/>
                </a:lnTo>
                <a:lnTo>
                  <a:pt x="4523739" y="1224091"/>
                </a:lnTo>
                <a:lnTo>
                  <a:pt x="4541701" y="1220461"/>
                </a:lnTo>
                <a:lnTo>
                  <a:pt x="4559682" y="1224091"/>
                </a:lnTo>
                <a:lnTo>
                  <a:pt x="4574360" y="1233991"/>
                </a:lnTo>
                <a:lnTo>
                  <a:pt x="4584252" y="1248674"/>
                </a:lnTo>
                <a:lnTo>
                  <a:pt x="4587879" y="1266653"/>
                </a:lnTo>
                <a:lnTo>
                  <a:pt x="4584252" y="1284634"/>
                </a:lnTo>
                <a:lnTo>
                  <a:pt x="4574360" y="1299318"/>
                </a:lnTo>
                <a:lnTo>
                  <a:pt x="4559682" y="1309218"/>
                </a:lnTo>
                <a:lnTo>
                  <a:pt x="4541701" y="1312848"/>
                </a:lnTo>
                <a:close/>
              </a:path>
              <a:path w="5504815" h="2199005">
                <a:moveTo>
                  <a:pt x="4844424" y="1315370"/>
                </a:moveTo>
                <a:lnTo>
                  <a:pt x="4825483" y="1311542"/>
                </a:lnTo>
                <a:lnTo>
                  <a:pt x="4810010" y="1301103"/>
                </a:lnTo>
                <a:lnTo>
                  <a:pt x="4799575" y="1285618"/>
                </a:lnTo>
                <a:lnTo>
                  <a:pt x="4795748" y="1266653"/>
                </a:lnTo>
                <a:lnTo>
                  <a:pt x="4799575" y="1247690"/>
                </a:lnTo>
                <a:lnTo>
                  <a:pt x="4810010" y="1232205"/>
                </a:lnTo>
                <a:lnTo>
                  <a:pt x="4825483" y="1221765"/>
                </a:lnTo>
                <a:lnTo>
                  <a:pt x="4844424" y="1217936"/>
                </a:lnTo>
                <a:lnTo>
                  <a:pt x="4863385" y="1221765"/>
                </a:lnTo>
                <a:lnTo>
                  <a:pt x="4878868" y="1232205"/>
                </a:lnTo>
                <a:lnTo>
                  <a:pt x="4889307" y="1247690"/>
                </a:lnTo>
                <a:lnTo>
                  <a:pt x="4893135" y="1266653"/>
                </a:lnTo>
                <a:lnTo>
                  <a:pt x="4889307" y="1285618"/>
                </a:lnTo>
                <a:lnTo>
                  <a:pt x="4878868" y="1301103"/>
                </a:lnTo>
                <a:lnTo>
                  <a:pt x="4863385" y="1311542"/>
                </a:lnTo>
                <a:lnTo>
                  <a:pt x="4844424" y="1315370"/>
                </a:lnTo>
                <a:close/>
              </a:path>
              <a:path w="5504815" h="2199005">
                <a:moveTo>
                  <a:pt x="5147149" y="1317895"/>
                </a:moveTo>
                <a:lnTo>
                  <a:pt x="5127213" y="1313868"/>
                </a:lnTo>
                <a:lnTo>
                  <a:pt x="5110937" y="1302888"/>
                </a:lnTo>
                <a:lnTo>
                  <a:pt x="5099964" y="1286600"/>
                </a:lnTo>
                <a:lnTo>
                  <a:pt x="5095940" y="1266653"/>
                </a:lnTo>
                <a:lnTo>
                  <a:pt x="5099964" y="1246706"/>
                </a:lnTo>
                <a:lnTo>
                  <a:pt x="5110937" y="1230418"/>
                </a:lnTo>
                <a:lnTo>
                  <a:pt x="5127213" y="1219437"/>
                </a:lnTo>
                <a:lnTo>
                  <a:pt x="5147149" y="1215411"/>
                </a:lnTo>
                <a:lnTo>
                  <a:pt x="5167089" y="1219437"/>
                </a:lnTo>
                <a:lnTo>
                  <a:pt x="5183377" y="1230418"/>
                </a:lnTo>
                <a:lnTo>
                  <a:pt x="5194361" y="1246706"/>
                </a:lnTo>
                <a:lnTo>
                  <a:pt x="5198390" y="1266653"/>
                </a:lnTo>
                <a:lnTo>
                  <a:pt x="5194361" y="1286600"/>
                </a:lnTo>
                <a:lnTo>
                  <a:pt x="5183377" y="1302888"/>
                </a:lnTo>
                <a:lnTo>
                  <a:pt x="5167089" y="1313868"/>
                </a:lnTo>
                <a:lnTo>
                  <a:pt x="5147149" y="1317895"/>
                </a:lnTo>
                <a:close/>
              </a:path>
              <a:path w="5504815" h="2199005">
                <a:moveTo>
                  <a:pt x="5449872" y="1321260"/>
                </a:moveTo>
                <a:lnTo>
                  <a:pt x="5428646" y="1316969"/>
                </a:lnTo>
                <a:lnTo>
                  <a:pt x="5411306" y="1305268"/>
                </a:lnTo>
                <a:lnTo>
                  <a:pt x="5399611" y="1287915"/>
                </a:lnTo>
                <a:lnTo>
                  <a:pt x="5395322" y="1266670"/>
                </a:lnTo>
                <a:lnTo>
                  <a:pt x="5399611" y="1245426"/>
                </a:lnTo>
                <a:lnTo>
                  <a:pt x="5411306" y="1228073"/>
                </a:lnTo>
                <a:lnTo>
                  <a:pt x="5428646" y="1216371"/>
                </a:lnTo>
                <a:lnTo>
                  <a:pt x="5449872" y="1212080"/>
                </a:lnTo>
                <a:lnTo>
                  <a:pt x="5471118" y="1216371"/>
                </a:lnTo>
                <a:lnTo>
                  <a:pt x="5488468" y="1228073"/>
                </a:lnTo>
                <a:lnTo>
                  <a:pt x="5500166" y="1245426"/>
                </a:lnTo>
                <a:lnTo>
                  <a:pt x="5504456" y="1266670"/>
                </a:lnTo>
                <a:lnTo>
                  <a:pt x="5500166" y="1287915"/>
                </a:lnTo>
                <a:lnTo>
                  <a:pt x="5488468" y="1305268"/>
                </a:lnTo>
                <a:lnTo>
                  <a:pt x="5471118" y="1316969"/>
                </a:lnTo>
                <a:lnTo>
                  <a:pt x="5449872" y="1321260"/>
                </a:lnTo>
                <a:close/>
              </a:path>
              <a:path w="5504815" h="2199005">
                <a:moveTo>
                  <a:pt x="304961" y="1572101"/>
                </a:moveTo>
                <a:lnTo>
                  <a:pt x="302169" y="1572101"/>
                </a:lnTo>
                <a:lnTo>
                  <a:pt x="301043" y="1570973"/>
                </a:lnTo>
                <a:lnTo>
                  <a:pt x="301043" y="1568178"/>
                </a:lnTo>
                <a:lnTo>
                  <a:pt x="302169" y="1567054"/>
                </a:lnTo>
                <a:lnTo>
                  <a:pt x="304961" y="1567054"/>
                </a:lnTo>
                <a:lnTo>
                  <a:pt x="306088" y="1568178"/>
                </a:lnTo>
                <a:lnTo>
                  <a:pt x="306088" y="1570973"/>
                </a:lnTo>
                <a:lnTo>
                  <a:pt x="304961" y="1572101"/>
                </a:lnTo>
                <a:close/>
              </a:path>
              <a:path w="5504815" h="2199005">
                <a:moveTo>
                  <a:pt x="610008" y="1576307"/>
                </a:moveTo>
                <a:lnTo>
                  <a:pt x="602591" y="1576307"/>
                </a:lnTo>
                <a:lnTo>
                  <a:pt x="599580" y="1573296"/>
                </a:lnTo>
                <a:lnTo>
                  <a:pt x="599580" y="1565893"/>
                </a:lnTo>
                <a:lnTo>
                  <a:pt x="602591" y="1562879"/>
                </a:lnTo>
                <a:lnTo>
                  <a:pt x="609991" y="1562879"/>
                </a:lnTo>
                <a:lnTo>
                  <a:pt x="613002" y="1565893"/>
                </a:lnTo>
                <a:lnTo>
                  <a:pt x="613002" y="1573296"/>
                </a:lnTo>
                <a:lnTo>
                  <a:pt x="610008" y="1576307"/>
                </a:lnTo>
                <a:close/>
              </a:path>
              <a:path w="5504815" h="2199005">
                <a:moveTo>
                  <a:pt x="914581" y="1579672"/>
                </a:moveTo>
                <a:lnTo>
                  <a:pt x="903448" y="1579672"/>
                </a:lnTo>
                <a:lnTo>
                  <a:pt x="898942" y="1575163"/>
                </a:lnTo>
                <a:lnTo>
                  <a:pt x="898942" y="1564023"/>
                </a:lnTo>
                <a:lnTo>
                  <a:pt x="903448" y="1559513"/>
                </a:lnTo>
                <a:lnTo>
                  <a:pt x="914581" y="1559513"/>
                </a:lnTo>
                <a:lnTo>
                  <a:pt x="919088" y="1564023"/>
                </a:lnTo>
                <a:lnTo>
                  <a:pt x="919088" y="1575163"/>
                </a:lnTo>
                <a:lnTo>
                  <a:pt x="914581" y="1579672"/>
                </a:lnTo>
                <a:close/>
              </a:path>
              <a:path w="5504815" h="2199005">
                <a:moveTo>
                  <a:pt x="1219155" y="1583038"/>
                </a:moveTo>
                <a:lnTo>
                  <a:pt x="1204323" y="1583038"/>
                </a:lnTo>
                <a:lnTo>
                  <a:pt x="1198304" y="1577016"/>
                </a:lnTo>
                <a:lnTo>
                  <a:pt x="1198304" y="1562173"/>
                </a:lnTo>
                <a:lnTo>
                  <a:pt x="1204323" y="1556148"/>
                </a:lnTo>
                <a:lnTo>
                  <a:pt x="1219155" y="1556148"/>
                </a:lnTo>
                <a:lnTo>
                  <a:pt x="1225177" y="1562173"/>
                </a:lnTo>
                <a:lnTo>
                  <a:pt x="1225177" y="1577016"/>
                </a:lnTo>
                <a:lnTo>
                  <a:pt x="1219155" y="1583038"/>
                </a:lnTo>
                <a:close/>
              </a:path>
              <a:path w="5504815" h="2199005">
                <a:moveTo>
                  <a:pt x="1523732" y="1586403"/>
                </a:moveTo>
                <a:lnTo>
                  <a:pt x="1505196" y="1586403"/>
                </a:lnTo>
                <a:lnTo>
                  <a:pt x="1497679" y="1578882"/>
                </a:lnTo>
                <a:lnTo>
                  <a:pt x="1497679" y="1560337"/>
                </a:lnTo>
                <a:lnTo>
                  <a:pt x="1505196" y="1552816"/>
                </a:lnTo>
                <a:lnTo>
                  <a:pt x="1523732" y="1552816"/>
                </a:lnTo>
                <a:lnTo>
                  <a:pt x="1531249" y="1560337"/>
                </a:lnTo>
                <a:lnTo>
                  <a:pt x="1531249" y="1578882"/>
                </a:lnTo>
                <a:lnTo>
                  <a:pt x="1523732" y="1586403"/>
                </a:lnTo>
                <a:close/>
              </a:path>
              <a:path w="5504815" h="2199005">
                <a:moveTo>
                  <a:pt x="1817190" y="1589769"/>
                </a:moveTo>
                <a:lnTo>
                  <a:pt x="1809345" y="1588185"/>
                </a:lnTo>
                <a:lnTo>
                  <a:pt x="1802940" y="1583866"/>
                </a:lnTo>
                <a:lnTo>
                  <a:pt x="1798623" y="1577459"/>
                </a:lnTo>
                <a:lnTo>
                  <a:pt x="1797041" y="1569610"/>
                </a:lnTo>
                <a:lnTo>
                  <a:pt x="1798623" y="1561760"/>
                </a:lnTo>
                <a:lnTo>
                  <a:pt x="1802940" y="1555353"/>
                </a:lnTo>
                <a:lnTo>
                  <a:pt x="1809345" y="1551034"/>
                </a:lnTo>
                <a:lnTo>
                  <a:pt x="1817190" y="1549451"/>
                </a:lnTo>
                <a:lnTo>
                  <a:pt x="1825035" y="1551034"/>
                </a:lnTo>
                <a:lnTo>
                  <a:pt x="1831439" y="1555353"/>
                </a:lnTo>
                <a:lnTo>
                  <a:pt x="1835756" y="1561760"/>
                </a:lnTo>
                <a:lnTo>
                  <a:pt x="1837339" y="1569610"/>
                </a:lnTo>
                <a:lnTo>
                  <a:pt x="1835756" y="1577459"/>
                </a:lnTo>
                <a:lnTo>
                  <a:pt x="1831439" y="1583866"/>
                </a:lnTo>
                <a:lnTo>
                  <a:pt x="1825035" y="1588185"/>
                </a:lnTo>
                <a:lnTo>
                  <a:pt x="1817190" y="1589769"/>
                </a:lnTo>
                <a:close/>
              </a:path>
              <a:path w="5504815" h="2199005">
                <a:moveTo>
                  <a:pt x="2119913" y="1593138"/>
                </a:moveTo>
                <a:lnTo>
                  <a:pt x="2110763" y="1591288"/>
                </a:lnTo>
                <a:lnTo>
                  <a:pt x="2103290" y="1586246"/>
                </a:lnTo>
                <a:lnTo>
                  <a:pt x="2098250" y="1578767"/>
                </a:lnTo>
                <a:lnTo>
                  <a:pt x="2096403" y="1569610"/>
                </a:lnTo>
                <a:lnTo>
                  <a:pt x="2098250" y="1560454"/>
                </a:lnTo>
                <a:lnTo>
                  <a:pt x="2103290" y="1552976"/>
                </a:lnTo>
                <a:lnTo>
                  <a:pt x="2110763" y="1547934"/>
                </a:lnTo>
                <a:lnTo>
                  <a:pt x="2119913" y="1546085"/>
                </a:lnTo>
                <a:lnTo>
                  <a:pt x="2129064" y="1547934"/>
                </a:lnTo>
                <a:lnTo>
                  <a:pt x="2136537" y="1552976"/>
                </a:lnTo>
                <a:lnTo>
                  <a:pt x="2141577" y="1560454"/>
                </a:lnTo>
                <a:lnTo>
                  <a:pt x="2143425" y="1569610"/>
                </a:lnTo>
                <a:lnTo>
                  <a:pt x="2141577" y="1578767"/>
                </a:lnTo>
                <a:lnTo>
                  <a:pt x="2136537" y="1586246"/>
                </a:lnTo>
                <a:lnTo>
                  <a:pt x="2129064" y="1591288"/>
                </a:lnTo>
                <a:lnTo>
                  <a:pt x="2119913" y="1593138"/>
                </a:lnTo>
                <a:close/>
              </a:path>
              <a:path w="5504815" h="2199005">
                <a:moveTo>
                  <a:pt x="2422641" y="1595659"/>
                </a:moveTo>
                <a:lnTo>
                  <a:pt x="2412516" y="1593612"/>
                </a:lnTo>
                <a:lnTo>
                  <a:pt x="2404245" y="1588032"/>
                </a:lnTo>
                <a:lnTo>
                  <a:pt x="2398667" y="1579757"/>
                </a:lnTo>
                <a:lnTo>
                  <a:pt x="2396622" y="1569627"/>
                </a:lnTo>
                <a:lnTo>
                  <a:pt x="2398667" y="1559497"/>
                </a:lnTo>
                <a:lnTo>
                  <a:pt x="2404245" y="1551221"/>
                </a:lnTo>
                <a:lnTo>
                  <a:pt x="2412516" y="1545641"/>
                </a:lnTo>
                <a:lnTo>
                  <a:pt x="2422641" y="1543594"/>
                </a:lnTo>
                <a:lnTo>
                  <a:pt x="2432764" y="1545641"/>
                </a:lnTo>
                <a:lnTo>
                  <a:pt x="2441033" y="1551221"/>
                </a:lnTo>
                <a:lnTo>
                  <a:pt x="2446611" y="1559497"/>
                </a:lnTo>
                <a:lnTo>
                  <a:pt x="2448656" y="1569627"/>
                </a:lnTo>
                <a:lnTo>
                  <a:pt x="2446613" y="1579757"/>
                </a:lnTo>
                <a:lnTo>
                  <a:pt x="2441040" y="1588032"/>
                </a:lnTo>
                <a:lnTo>
                  <a:pt x="2432771" y="1593612"/>
                </a:lnTo>
                <a:lnTo>
                  <a:pt x="2422641" y="1595659"/>
                </a:lnTo>
                <a:close/>
              </a:path>
              <a:path w="5504815" h="2199005">
                <a:moveTo>
                  <a:pt x="2725365" y="1599025"/>
                </a:moveTo>
                <a:lnTo>
                  <a:pt x="2713927" y="1596715"/>
                </a:lnTo>
                <a:lnTo>
                  <a:pt x="2704588" y="1590416"/>
                </a:lnTo>
                <a:lnTo>
                  <a:pt x="2698292" y="1581071"/>
                </a:lnTo>
                <a:lnTo>
                  <a:pt x="2695983" y="1569627"/>
                </a:lnTo>
                <a:lnTo>
                  <a:pt x="2698292" y="1558182"/>
                </a:lnTo>
                <a:lnTo>
                  <a:pt x="2704588" y="1548838"/>
                </a:lnTo>
                <a:lnTo>
                  <a:pt x="2713927" y="1542538"/>
                </a:lnTo>
                <a:lnTo>
                  <a:pt x="2725365" y="1540229"/>
                </a:lnTo>
                <a:lnTo>
                  <a:pt x="2736802" y="1542538"/>
                </a:lnTo>
                <a:lnTo>
                  <a:pt x="2746141" y="1548838"/>
                </a:lnTo>
                <a:lnTo>
                  <a:pt x="2752437" y="1558182"/>
                </a:lnTo>
                <a:lnTo>
                  <a:pt x="2754746" y="1569627"/>
                </a:lnTo>
                <a:lnTo>
                  <a:pt x="2752437" y="1581071"/>
                </a:lnTo>
                <a:lnTo>
                  <a:pt x="2746141" y="1590416"/>
                </a:lnTo>
                <a:lnTo>
                  <a:pt x="2736802" y="1596715"/>
                </a:lnTo>
                <a:lnTo>
                  <a:pt x="2725365" y="1599025"/>
                </a:lnTo>
                <a:close/>
              </a:path>
              <a:path w="5504815" h="2199005">
                <a:moveTo>
                  <a:pt x="3028088" y="1602390"/>
                </a:moveTo>
                <a:lnTo>
                  <a:pt x="3015345" y="1599815"/>
                </a:lnTo>
                <a:lnTo>
                  <a:pt x="3004937" y="1592792"/>
                </a:lnTo>
                <a:lnTo>
                  <a:pt x="2997919" y="1582378"/>
                </a:lnTo>
                <a:lnTo>
                  <a:pt x="2995345" y="1569627"/>
                </a:lnTo>
                <a:lnTo>
                  <a:pt x="2997919" y="1556876"/>
                </a:lnTo>
                <a:lnTo>
                  <a:pt x="3004937" y="1546461"/>
                </a:lnTo>
                <a:lnTo>
                  <a:pt x="3015345" y="1539438"/>
                </a:lnTo>
                <a:lnTo>
                  <a:pt x="3028088" y="1536863"/>
                </a:lnTo>
                <a:lnTo>
                  <a:pt x="3040832" y="1539438"/>
                </a:lnTo>
                <a:lnTo>
                  <a:pt x="3051242" y="1546461"/>
                </a:lnTo>
                <a:lnTo>
                  <a:pt x="3058261" y="1556876"/>
                </a:lnTo>
                <a:lnTo>
                  <a:pt x="3060835" y="1569627"/>
                </a:lnTo>
                <a:lnTo>
                  <a:pt x="3058261" y="1582378"/>
                </a:lnTo>
                <a:lnTo>
                  <a:pt x="3051242" y="1592792"/>
                </a:lnTo>
                <a:lnTo>
                  <a:pt x="3040832" y="1599815"/>
                </a:lnTo>
                <a:lnTo>
                  <a:pt x="3028088" y="1602390"/>
                </a:lnTo>
                <a:close/>
              </a:path>
              <a:path w="5504815" h="2199005">
                <a:moveTo>
                  <a:pt x="3330812" y="1604915"/>
                </a:moveTo>
                <a:lnTo>
                  <a:pt x="3317096" y="1602142"/>
                </a:lnTo>
                <a:lnTo>
                  <a:pt x="3305892" y="1594581"/>
                </a:lnTo>
                <a:lnTo>
                  <a:pt x="3298335" y="1583369"/>
                </a:lnTo>
                <a:lnTo>
                  <a:pt x="3295564" y="1569644"/>
                </a:lnTo>
                <a:lnTo>
                  <a:pt x="3298335" y="1555918"/>
                </a:lnTo>
                <a:lnTo>
                  <a:pt x="3305892" y="1544706"/>
                </a:lnTo>
                <a:lnTo>
                  <a:pt x="3317096" y="1537145"/>
                </a:lnTo>
                <a:lnTo>
                  <a:pt x="3330812" y="1534372"/>
                </a:lnTo>
                <a:lnTo>
                  <a:pt x="3344530" y="1537145"/>
                </a:lnTo>
                <a:lnTo>
                  <a:pt x="3355735" y="1544706"/>
                </a:lnTo>
                <a:lnTo>
                  <a:pt x="3363292" y="1555918"/>
                </a:lnTo>
                <a:lnTo>
                  <a:pt x="3366064" y="1569644"/>
                </a:lnTo>
                <a:lnTo>
                  <a:pt x="3363294" y="1583369"/>
                </a:lnTo>
                <a:lnTo>
                  <a:pt x="3355742" y="1594581"/>
                </a:lnTo>
                <a:lnTo>
                  <a:pt x="3344537" y="1602142"/>
                </a:lnTo>
                <a:lnTo>
                  <a:pt x="3330812" y="1604915"/>
                </a:lnTo>
                <a:close/>
              </a:path>
              <a:path w="5504815" h="2199005">
                <a:moveTo>
                  <a:pt x="3633529" y="1607440"/>
                </a:moveTo>
                <a:lnTo>
                  <a:pt x="3618826" y="1604469"/>
                </a:lnTo>
                <a:lnTo>
                  <a:pt x="3606820" y="1596367"/>
                </a:lnTo>
                <a:lnTo>
                  <a:pt x="3598725" y="1584353"/>
                </a:lnTo>
                <a:lnTo>
                  <a:pt x="3595756" y="1569644"/>
                </a:lnTo>
                <a:lnTo>
                  <a:pt x="3598725" y="1554935"/>
                </a:lnTo>
                <a:lnTo>
                  <a:pt x="3606820" y="1542921"/>
                </a:lnTo>
                <a:lnTo>
                  <a:pt x="3618826" y="1534818"/>
                </a:lnTo>
                <a:lnTo>
                  <a:pt x="3633529" y="1531847"/>
                </a:lnTo>
                <a:lnTo>
                  <a:pt x="3648232" y="1534818"/>
                </a:lnTo>
                <a:lnTo>
                  <a:pt x="3660239" y="1542921"/>
                </a:lnTo>
                <a:lnTo>
                  <a:pt x="3668334" y="1554935"/>
                </a:lnTo>
                <a:lnTo>
                  <a:pt x="3671302" y="1569644"/>
                </a:lnTo>
                <a:lnTo>
                  <a:pt x="3668334" y="1584353"/>
                </a:lnTo>
                <a:lnTo>
                  <a:pt x="3660239" y="1596367"/>
                </a:lnTo>
                <a:lnTo>
                  <a:pt x="3648232" y="1604469"/>
                </a:lnTo>
                <a:lnTo>
                  <a:pt x="3633529" y="1607440"/>
                </a:lnTo>
                <a:close/>
              </a:path>
              <a:path w="5504815" h="2199005">
                <a:moveTo>
                  <a:pt x="3936253" y="1610805"/>
                </a:moveTo>
                <a:lnTo>
                  <a:pt x="3920245" y="1607571"/>
                </a:lnTo>
                <a:lnTo>
                  <a:pt x="3907176" y="1598750"/>
                </a:lnTo>
                <a:lnTo>
                  <a:pt x="3898368" y="1585666"/>
                </a:lnTo>
                <a:lnTo>
                  <a:pt x="3895138" y="1569644"/>
                </a:lnTo>
                <a:lnTo>
                  <a:pt x="3898368" y="1553621"/>
                </a:lnTo>
                <a:lnTo>
                  <a:pt x="3907176" y="1540537"/>
                </a:lnTo>
                <a:lnTo>
                  <a:pt x="3920245" y="1531716"/>
                </a:lnTo>
                <a:lnTo>
                  <a:pt x="3936253" y="1528481"/>
                </a:lnTo>
                <a:lnTo>
                  <a:pt x="3952266" y="1531716"/>
                </a:lnTo>
                <a:lnTo>
                  <a:pt x="3965346" y="1540537"/>
                </a:lnTo>
                <a:lnTo>
                  <a:pt x="3974167" y="1553621"/>
                </a:lnTo>
                <a:lnTo>
                  <a:pt x="3977402" y="1569644"/>
                </a:lnTo>
                <a:lnTo>
                  <a:pt x="3974167" y="1585666"/>
                </a:lnTo>
                <a:lnTo>
                  <a:pt x="3965346" y="1598750"/>
                </a:lnTo>
                <a:lnTo>
                  <a:pt x="3952266" y="1607571"/>
                </a:lnTo>
                <a:lnTo>
                  <a:pt x="3936253" y="1610805"/>
                </a:lnTo>
                <a:close/>
              </a:path>
              <a:path w="5504815" h="2199005">
                <a:moveTo>
                  <a:pt x="4238977" y="1613330"/>
                </a:moveTo>
                <a:lnTo>
                  <a:pt x="4221989" y="1609898"/>
                </a:lnTo>
                <a:lnTo>
                  <a:pt x="4208115" y="1600539"/>
                </a:lnTo>
                <a:lnTo>
                  <a:pt x="4198761" y="1586657"/>
                </a:lnTo>
                <a:lnTo>
                  <a:pt x="4195330" y="1569660"/>
                </a:lnTo>
                <a:lnTo>
                  <a:pt x="4198761" y="1552664"/>
                </a:lnTo>
                <a:lnTo>
                  <a:pt x="4208115" y="1538784"/>
                </a:lnTo>
                <a:lnTo>
                  <a:pt x="4221989" y="1529425"/>
                </a:lnTo>
                <a:lnTo>
                  <a:pt x="4238977" y="1525993"/>
                </a:lnTo>
                <a:lnTo>
                  <a:pt x="4255965" y="1529425"/>
                </a:lnTo>
                <a:lnTo>
                  <a:pt x="4269838" y="1538784"/>
                </a:lnTo>
                <a:lnTo>
                  <a:pt x="4279193" y="1552664"/>
                </a:lnTo>
                <a:lnTo>
                  <a:pt x="4282623" y="1569660"/>
                </a:lnTo>
                <a:lnTo>
                  <a:pt x="4279193" y="1586657"/>
                </a:lnTo>
                <a:lnTo>
                  <a:pt x="4269838" y="1600539"/>
                </a:lnTo>
                <a:lnTo>
                  <a:pt x="4255965" y="1609898"/>
                </a:lnTo>
                <a:lnTo>
                  <a:pt x="4238977" y="1613330"/>
                </a:lnTo>
                <a:close/>
              </a:path>
              <a:path w="5504815" h="2199005">
                <a:moveTo>
                  <a:pt x="4541701" y="1615855"/>
                </a:moveTo>
                <a:lnTo>
                  <a:pt x="4523739" y="1612225"/>
                </a:lnTo>
                <a:lnTo>
                  <a:pt x="4509071" y="1602325"/>
                </a:lnTo>
                <a:lnTo>
                  <a:pt x="4499182" y="1587642"/>
                </a:lnTo>
                <a:lnTo>
                  <a:pt x="4495556" y="1569660"/>
                </a:lnTo>
                <a:lnTo>
                  <a:pt x="4499182" y="1551680"/>
                </a:lnTo>
                <a:lnTo>
                  <a:pt x="4509071" y="1536997"/>
                </a:lnTo>
                <a:lnTo>
                  <a:pt x="4523739" y="1527098"/>
                </a:lnTo>
                <a:lnTo>
                  <a:pt x="4541701" y="1523469"/>
                </a:lnTo>
                <a:lnTo>
                  <a:pt x="4559682" y="1527098"/>
                </a:lnTo>
                <a:lnTo>
                  <a:pt x="4574360" y="1536997"/>
                </a:lnTo>
                <a:lnTo>
                  <a:pt x="4584252" y="1551680"/>
                </a:lnTo>
                <a:lnTo>
                  <a:pt x="4587879" y="1569660"/>
                </a:lnTo>
                <a:lnTo>
                  <a:pt x="4584252" y="1587642"/>
                </a:lnTo>
                <a:lnTo>
                  <a:pt x="4574360" y="1602325"/>
                </a:lnTo>
                <a:lnTo>
                  <a:pt x="4559682" y="1612225"/>
                </a:lnTo>
                <a:lnTo>
                  <a:pt x="4541701" y="1615855"/>
                </a:lnTo>
                <a:close/>
              </a:path>
              <a:path w="5504815" h="2199005">
                <a:moveTo>
                  <a:pt x="4844424" y="1618377"/>
                </a:moveTo>
                <a:lnTo>
                  <a:pt x="4825483" y="1614549"/>
                </a:lnTo>
                <a:lnTo>
                  <a:pt x="4810010" y="1604109"/>
                </a:lnTo>
                <a:lnTo>
                  <a:pt x="4799575" y="1588624"/>
                </a:lnTo>
                <a:lnTo>
                  <a:pt x="4795748" y="1569660"/>
                </a:lnTo>
                <a:lnTo>
                  <a:pt x="4799575" y="1550697"/>
                </a:lnTo>
                <a:lnTo>
                  <a:pt x="4810010" y="1535212"/>
                </a:lnTo>
                <a:lnTo>
                  <a:pt x="4825483" y="1524772"/>
                </a:lnTo>
                <a:lnTo>
                  <a:pt x="4844424" y="1520944"/>
                </a:lnTo>
                <a:lnTo>
                  <a:pt x="4863385" y="1524772"/>
                </a:lnTo>
                <a:lnTo>
                  <a:pt x="4878868" y="1535212"/>
                </a:lnTo>
                <a:lnTo>
                  <a:pt x="4889307" y="1550697"/>
                </a:lnTo>
                <a:lnTo>
                  <a:pt x="4893135" y="1569660"/>
                </a:lnTo>
                <a:lnTo>
                  <a:pt x="4889307" y="1588624"/>
                </a:lnTo>
                <a:lnTo>
                  <a:pt x="4878868" y="1604109"/>
                </a:lnTo>
                <a:lnTo>
                  <a:pt x="4863385" y="1614549"/>
                </a:lnTo>
                <a:lnTo>
                  <a:pt x="4844424" y="1618377"/>
                </a:lnTo>
                <a:close/>
              </a:path>
              <a:path w="5504815" h="2199005">
                <a:moveTo>
                  <a:pt x="5147149" y="1620902"/>
                </a:moveTo>
                <a:lnTo>
                  <a:pt x="5127213" y="1616876"/>
                </a:lnTo>
                <a:lnTo>
                  <a:pt x="5110937" y="1605895"/>
                </a:lnTo>
                <a:lnTo>
                  <a:pt x="5099964" y="1589608"/>
                </a:lnTo>
                <a:lnTo>
                  <a:pt x="5095940" y="1569660"/>
                </a:lnTo>
                <a:lnTo>
                  <a:pt x="5099964" y="1549713"/>
                </a:lnTo>
                <a:lnTo>
                  <a:pt x="5110937" y="1533425"/>
                </a:lnTo>
                <a:lnTo>
                  <a:pt x="5127213" y="1522445"/>
                </a:lnTo>
                <a:lnTo>
                  <a:pt x="5147149" y="1518419"/>
                </a:lnTo>
                <a:lnTo>
                  <a:pt x="5167089" y="1522445"/>
                </a:lnTo>
                <a:lnTo>
                  <a:pt x="5183377" y="1533425"/>
                </a:lnTo>
                <a:lnTo>
                  <a:pt x="5194361" y="1549713"/>
                </a:lnTo>
                <a:lnTo>
                  <a:pt x="5198390" y="1569660"/>
                </a:lnTo>
                <a:lnTo>
                  <a:pt x="5194361" y="1589608"/>
                </a:lnTo>
                <a:lnTo>
                  <a:pt x="5183377" y="1605895"/>
                </a:lnTo>
                <a:lnTo>
                  <a:pt x="5167089" y="1616876"/>
                </a:lnTo>
                <a:lnTo>
                  <a:pt x="5147149" y="1620902"/>
                </a:lnTo>
                <a:close/>
              </a:path>
              <a:path w="5504815" h="2199005">
                <a:moveTo>
                  <a:pt x="5449872" y="1624267"/>
                </a:moveTo>
                <a:lnTo>
                  <a:pt x="5428646" y="1619976"/>
                </a:lnTo>
                <a:lnTo>
                  <a:pt x="5411306" y="1608275"/>
                </a:lnTo>
                <a:lnTo>
                  <a:pt x="5399611" y="1590923"/>
                </a:lnTo>
                <a:lnTo>
                  <a:pt x="5395322" y="1569677"/>
                </a:lnTo>
                <a:lnTo>
                  <a:pt x="5399611" y="1548433"/>
                </a:lnTo>
                <a:lnTo>
                  <a:pt x="5411306" y="1531081"/>
                </a:lnTo>
                <a:lnTo>
                  <a:pt x="5428646" y="1519379"/>
                </a:lnTo>
                <a:lnTo>
                  <a:pt x="5449872" y="1515087"/>
                </a:lnTo>
                <a:lnTo>
                  <a:pt x="5471118" y="1519379"/>
                </a:lnTo>
                <a:lnTo>
                  <a:pt x="5488468" y="1531081"/>
                </a:lnTo>
                <a:lnTo>
                  <a:pt x="5500166" y="1548433"/>
                </a:lnTo>
                <a:lnTo>
                  <a:pt x="5504456" y="1569677"/>
                </a:lnTo>
                <a:lnTo>
                  <a:pt x="5500166" y="1590923"/>
                </a:lnTo>
                <a:lnTo>
                  <a:pt x="5488468" y="1608275"/>
                </a:lnTo>
                <a:lnTo>
                  <a:pt x="5471118" y="1619976"/>
                </a:lnTo>
                <a:lnTo>
                  <a:pt x="5449872" y="1624267"/>
                </a:lnTo>
                <a:close/>
              </a:path>
              <a:path w="5504815" h="2199005">
                <a:moveTo>
                  <a:pt x="607685" y="1875108"/>
                </a:moveTo>
                <a:lnTo>
                  <a:pt x="604894" y="1875108"/>
                </a:lnTo>
                <a:lnTo>
                  <a:pt x="603766" y="1873981"/>
                </a:lnTo>
                <a:lnTo>
                  <a:pt x="603766" y="1871189"/>
                </a:lnTo>
                <a:lnTo>
                  <a:pt x="604894" y="1870058"/>
                </a:lnTo>
                <a:lnTo>
                  <a:pt x="607685" y="1870058"/>
                </a:lnTo>
                <a:lnTo>
                  <a:pt x="608813" y="1871189"/>
                </a:lnTo>
                <a:lnTo>
                  <a:pt x="608813" y="1873981"/>
                </a:lnTo>
                <a:lnTo>
                  <a:pt x="607685" y="1875108"/>
                </a:lnTo>
                <a:close/>
              </a:path>
              <a:path w="5504815" h="2199005">
                <a:moveTo>
                  <a:pt x="913187" y="1880141"/>
                </a:moveTo>
                <a:lnTo>
                  <a:pt x="904843" y="1880141"/>
                </a:lnTo>
                <a:lnTo>
                  <a:pt x="901464" y="1876759"/>
                </a:lnTo>
                <a:lnTo>
                  <a:pt x="901464" y="1868411"/>
                </a:lnTo>
                <a:lnTo>
                  <a:pt x="904843" y="1865029"/>
                </a:lnTo>
                <a:lnTo>
                  <a:pt x="913187" y="1865029"/>
                </a:lnTo>
                <a:lnTo>
                  <a:pt x="916566" y="1868411"/>
                </a:lnTo>
                <a:lnTo>
                  <a:pt x="916566" y="1876759"/>
                </a:lnTo>
                <a:lnTo>
                  <a:pt x="913187" y="1880141"/>
                </a:lnTo>
                <a:close/>
              </a:path>
              <a:path w="5504815" h="2199005">
                <a:moveTo>
                  <a:pt x="1218686" y="1885171"/>
                </a:moveTo>
                <a:lnTo>
                  <a:pt x="1204778" y="1885171"/>
                </a:lnTo>
                <a:lnTo>
                  <a:pt x="1199144" y="1879534"/>
                </a:lnTo>
                <a:lnTo>
                  <a:pt x="1199144" y="1865599"/>
                </a:lnTo>
                <a:lnTo>
                  <a:pt x="1204778" y="1859962"/>
                </a:lnTo>
                <a:lnTo>
                  <a:pt x="1218703" y="1859962"/>
                </a:lnTo>
                <a:lnTo>
                  <a:pt x="1224336" y="1865599"/>
                </a:lnTo>
                <a:lnTo>
                  <a:pt x="1224336" y="1879534"/>
                </a:lnTo>
                <a:lnTo>
                  <a:pt x="1218686" y="1885171"/>
                </a:lnTo>
                <a:close/>
              </a:path>
              <a:path w="5504815" h="2199005">
                <a:moveTo>
                  <a:pt x="1523732" y="1889380"/>
                </a:moveTo>
                <a:lnTo>
                  <a:pt x="1505196" y="1889380"/>
                </a:lnTo>
                <a:lnTo>
                  <a:pt x="1497679" y="1881856"/>
                </a:lnTo>
                <a:lnTo>
                  <a:pt x="1497679" y="1863311"/>
                </a:lnTo>
                <a:lnTo>
                  <a:pt x="1505196" y="1855790"/>
                </a:lnTo>
                <a:lnTo>
                  <a:pt x="1523732" y="1855790"/>
                </a:lnTo>
                <a:lnTo>
                  <a:pt x="1531249" y="1863311"/>
                </a:lnTo>
                <a:lnTo>
                  <a:pt x="1531249" y="1881856"/>
                </a:lnTo>
                <a:lnTo>
                  <a:pt x="1523732" y="1889380"/>
                </a:lnTo>
                <a:close/>
              </a:path>
              <a:path w="5504815" h="2199005">
                <a:moveTo>
                  <a:pt x="1817190" y="1892746"/>
                </a:moveTo>
                <a:lnTo>
                  <a:pt x="1809345" y="1891162"/>
                </a:lnTo>
                <a:lnTo>
                  <a:pt x="1802940" y="1886843"/>
                </a:lnTo>
                <a:lnTo>
                  <a:pt x="1798623" y="1880435"/>
                </a:lnTo>
                <a:lnTo>
                  <a:pt x="1797041" y="1872583"/>
                </a:lnTo>
                <a:lnTo>
                  <a:pt x="1798623" y="1864734"/>
                </a:lnTo>
                <a:lnTo>
                  <a:pt x="1802940" y="1858326"/>
                </a:lnTo>
                <a:lnTo>
                  <a:pt x="1809345" y="1854008"/>
                </a:lnTo>
                <a:lnTo>
                  <a:pt x="1817190" y="1852424"/>
                </a:lnTo>
                <a:lnTo>
                  <a:pt x="1825035" y="1854008"/>
                </a:lnTo>
                <a:lnTo>
                  <a:pt x="1831439" y="1858326"/>
                </a:lnTo>
                <a:lnTo>
                  <a:pt x="1835756" y="1864734"/>
                </a:lnTo>
                <a:lnTo>
                  <a:pt x="1837339" y="1872583"/>
                </a:lnTo>
                <a:lnTo>
                  <a:pt x="1835756" y="1880435"/>
                </a:lnTo>
                <a:lnTo>
                  <a:pt x="1831439" y="1886843"/>
                </a:lnTo>
                <a:lnTo>
                  <a:pt x="1825035" y="1891162"/>
                </a:lnTo>
                <a:lnTo>
                  <a:pt x="1817190" y="1892746"/>
                </a:lnTo>
                <a:close/>
              </a:path>
              <a:path w="5504815" h="2199005">
                <a:moveTo>
                  <a:pt x="2119913" y="1896108"/>
                </a:moveTo>
                <a:lnTo>
                  <a:pt x="2110763" y="1894259"/>
                </a:lnTo>
                <a:lnTo>
                  <a:pt x="2103290" y="1889218"/>
                </a:lnTo>
                <a:lnTo>
                  <a:pt x="2098250" y="1881740"/>
                </a:lnTo>
                <a:lnTo>
                  <a:pt x="2096403" y="1872583"/>
                </a:lnTo>
                <a:lnTo>
                  <a:pt x="2098250" y="1863428"/>
                </a:lnTo>
                <a:lnTo>
                  <a:pt x="2103290" y="1855950"/>
                </a:lnTo>
                <a:lnTo>
                  <a:pt x="2110763" y="1850908"/>
                </a:lnTo>
                <a:lnTo>
                  <a:pt x="2119913" y="1849059"/>
                </a:lnTo>
                <a:lnTo>
                  <a:pt x="2129064" y="1850908"/>
                </a:lnTo>
                <a:lnTo>
                  <a:pt x="2136537" y="1855950"/>
                </a:lnTo>
                <a:lnTo>
                  <a:pt x="2141577" y="1863428"/>
                </a:lnTo>
                <a:lnTo>
                  <a:pt x="2143425" y="1872583"/>
                </a:lnTo>
                <a:lnTo>
                  <a:pt x="2141577" y="1881740"/>
                </a:lnTo>
                <a:lnTo>
                  <a:pt x="2136537" y="1889218"/>
                </a:lnTo>
                <a:lnTo>
                  <a:pt x="2129064" y="1894259"/>
                </a:lnTo>
                <a:lnTo>
                  <a:pt x="2119913" y="1896108"/>
                </a:lnTo>
                <a:close/>
              </a:path>
              <a:path w="5504815" h="2199005">
                <a:moveTo>
                  <a:pt x="2422641" y="1898633"/>
                </a:moveTo>
                <a:lnTo>
                  <a:pt x="2412516" y="1896586"/>
                </a:lnTo>
                <a:lnTo>
                  <a:pt x="2404245" y="1891006"/>
                </a:lnTo>
                <a:lnTo>
                  <a:pt x="2398667" y="1882731"/>
                </a:lnTo>
                <a:lnTo>
                  <a:pt x="2396622" y="1872600"/>
                </a:lnTo>
                <a:lnTo>
                  <a:pt x="2398667" y="1862470"/>
                </a:lnTo>
                <a:lnTo>
                  <a:pt x="2404245" y="1854195"/>
                </a:lnTo>
                <a:lnTo>
                  <a:pt x="2412516" y="1848614"/>
                </a:lnTo>
                <a:lnTo>
                  <a:pt x="2422641" y="1846568"/>
                </a:lnTo>
                <a:lnTo>
                  <a:pt x="2432764" y="1848614"/>
                </a:lnTo>
                <a:lnTo>
                  <a:pt x="2441033" y="1854195"/>
                </a:lnTo>
                <a:lnTo>
                  <a:pt x="2446611" y="1862470"/>
                </a:lnTo>
                <a:lnTo>
                  <a:pt x="2448656" y="1872600"/>
                </a:lnTo>
                <a:lnTo>
                  <a:pt x="2446613" y="1882731"/>
                </a:lnTo>
                <a:lnTo>
                  <a:pt x="2441040" y="1891006"/>
                </a:lnTo>
                <a:lnTo>
                  <a:pt x="2432771" y="1896586"/>
                </a:lnTo>
                <a:lnTo>
                  <a:pt x="2422641" y="1898633"/>
                </a:lnTo>
                <a:close/>
              </a:path>
              <a:path w="5504815" h="2199005">
                <a:moveTo>
                  <a:pt x="2725365" y="1901998"/>
                </a:moveTo>
                <a:lnTo>
                  <a:pt x="2713927" y="1899689"/>
                </a:lnTo>
                <a:lnTo>
                  <a:pt x="2704588" y="1893389"/>
                </a:lnTo>
                <a:lnTo>
                  <a:pt x="2698292" y="1884045"/>
                </a:lnTo>
                <a:lnTo>
                  <a:pt x="2695983" y="1872600"/>
                </a:lnTo>
                <a:lnTo>
                  <a:pt x="2698292" y="1861155"/>
                </a:lnTo>
                <a:lnTo>
                  <a:pt x="2704588" y="1851811"/>
                </a:lnTo>
                <a:lnTo>
                  <a:pt x="2713927" y="1845512"/>
                </a:lnTo>
                <a:lnTo>
                  <a:pt x="2725365" y="1843202"/>
                </a:lnTo>
                <a:lnTo>
                  <a:pt x="2736802" y="1845512"/>
                </a:lnTo>
                <a:lnTo>
                  <a:pt x="2746141" y="1851811"/>
                </a:lnTo>
                <a:lnTo>
                  <a:pt x="2752437" y="1861155"/>
                </a:lnTo>
                <a:lnTo>
                  <a:pt x="2754746" y="1872600"/>
                </a:lnTo>
                <a:lnTo>
                  <a:pt x="2752437" y="1884045"/>
                </a:lnTo>
                <a:lnTo>
                  <a:pt x="2746141" y="1893389"/>
                </a:lnTo>
                <a:lnTo>
                  <a:pt x="2736802" y="1899689"/>
                </a:lnTo>
                <a:lnTo>
                  <a:pt x="2725365" y="1901998"/>
                </a:lnTo>
                <a:close/>
              </a:path>
              <a:path w="5504815" h="2199005">
                <a:moveTo>
                  <a:pt x="3028088" y="1905367"/>
                </a:moveTo>
                <a:lnTo>
                  <a:pt x="3015345" y="1902791"/>
                </a:lnTo>
                <a:lnTo>
                  <a:pt x="3004937" y="1895767"/>
                </a:lnTo>
                <a:lnTo>
                  <a:pt x="2997919" y="1885352"/>
                </a:lnTo>
                <a:lnTo>
                  <a:pt x="2995345" y="1872600"/>
                </a:lnTo>
                <a:lnTo>
                  <a:pt x="2997919" y="1859849"/>
                </a:lnTo>
                <a:lnTo>
                  <a:pt x="3004937" y="1849435"/>
                </a:lnTo>
                <a:lnTo>
                  <a:pt x="3015345" y="1842412"/>
                </a:lnTo>
                <a:lnTo>
                  <a:pt x="3028088" y="1839837"/>
                </a:lnTo>
                <a:lnTo>
                  <a:pt x="3040832" y="1842412"/>
                </a:lnTo>
                <a:lnTo>
                  <a:pt x="3051242" y="1849435"/>
                </a:lnTo>
                <a:lnTo>
                  <a:pt x="3058261" y="1859849"/>
                </a:lnTo>
                <a:lnTo>
                  <a:pt x="3060835" y="1872600"/>
                </a:lnTo>
                <a:lnTo>
                  <a:pt x="3058261" y="1885352"/>
                </a:lnTo>
                <a:lnTo>
                  <a:pt x="3051242" y="1895767"/>
                </a:lnTo>
                <a:lnTo>
                  <a:pt x="3040832" y="1902791"/>
                </a:lnTo>
                <a:lnTo>
                  <a:pt x="3028088" y="1905367"/>
                </a:lnTo>
                <a:close/>
              </a:path>
              <a:path w="5504815" h="2199005">
                <a:moveTo>
                  <a:pt x="3330812" y="1907889"/>
                </a:moveTo>
                <a:lnTo>
                  <a:pt x="3317096" y="1905116"/>
                </a:lnTo>
                <a:lnTo>
                  <a:pt x="3305892" y="1897554"/>
                </a:lnTo>
                <a:lnTo>
                  <a:pt x="3298335" y="1886342"/>
                </a:lnTo>
                <a:lnTo>
                  <a:pt x="3295564" y="1872617"/>
                </a:lnTo>
                <a:lnTo>
                  <a:pt x="3298335" y="1858892"/>
                </a:lnTo>
                <a:lnTo>
                  <a:pt x="3305892" y="1847680"/>
                </a:lnTo>
                <a:lnTo>
                  <a:pt x="3317096" y="1840119"/>
                </a:lnTo>
                <a:lnTo>
                  <a:pt x="3330812" y="1837345"/>
                </a:lnTo>
                <a:lnTo>
                  <a:pt x="3344530" y="1840119"/>
                </a:lnTo>
                <a:lnTo>
                  <a:pt x="3355735" y="1847680"/>
                </a:lnTo>
                <a:lnTo>
                  <a:pt x="3363292" y="1858892"/>
                </a:lnTo>
                <a:lnTo>
                  <a:pt x="3366064" y="1872617"/>
                </a:lnTo>
                <a:lnTo>
                  <a:pt x="3363294" y="1886342"/>
                </a:lnTo>
                <a:lnTo>
                  <a:pt x="3355742" y="1897554"/>
                </a:lnTo>
                <a:lnTo>
                  <a:pt x="3344537" y="1905116"/>
                </a:lnTo>
                <a:lnTo>
                  <a:pt x="3330812" y="1907889"/>
                </a:lnTo>
                <a:close/>
              </a:path>
              <a:path w="5504815" h="2199005">
                <a:moveTo>
                  <a:pt x="3633529" y="1910414"/>
                </a:moveTo>
                <a:lnTo>
                  <a:pt x="3618826" y="1907442"/>
                </a:lnTo>
                <a:lnTo>
                  <a:pt x="3606820" y="1899341"/>
                </a:lnTo>
                <a:lnTo>
                  <a:pt x="3598725" y="1887326"/>
                </a:lnTo>
                <a:lnTo>
                  <a:pt x="3595756" y="1872617"/>
                </a:lnTo>
                <a:lnTo>
                  <a:pt x="3598725" y="1857908"/>
                </a:lnTo>
                <a:lnTo>
                  <a:pt x="3606820" y="1845893"/>
                </a:lnTo>
                <a:lnTo>
                  <a:pt x="3618826" y="1837792"/>
                </a:lnTo>
                <a:lnTo>
                  <a:pt x="3633529" y="1834821"/>
                </a:lnTo>
                <a:lnTo>
                  <a:pt x="3648232" y="1837792"/>
                </a:lnTo>
                <a:lnTo>
                  <a:pt x="3660239" y="1845893"/>
                </a:lnTo>
                <a:lnTo>
                  <a:pt x="3668334" y="1857908"/>
                </a:lnTo>
                <a:lnTo>
                  <a:pt x="3671302" y="1872617"/>
                </a:lnTo>
                <a:lnTo>
                  <a:pt x="3668334" y="1887326"/>
                </a:lnTo>
                <a:lnTo>
                  <a:pt x="3660239" y="1899341"/>
                </a:lnTo>
                <a:lnTo>
                  <a:pt x="3648232" y="1907442"/>
                </a:lnTo>
                <a:lnTo>
                  <a:pt x="3633529" y="1910414"/>
                </a:lnTo>
                <a:close/>
              </a:path>
              <a:path w="5504815" h="2199005">
                <a:moveTo>
                  <a:pt x="3936253" y="1913779"/>
                </a:moveTo>
                <a:lnTo>
                  <a:pt x="3920245" y="1910545"/>
                </a:lnTo>
                <a:lnTo>
                  <a:pt x="3907176" y="1901724"/>
                </a:lnTo>
                <a:lnTo>
                  <a:pt x="3898368" y="1888640"/>
                </a:lnTo>
                <a:lnTo>
                  <a:pt x="3895138" y="1872617"/>
                </a:lnTo>
                <a:lnTo>
                  <a:pt x="3898368" y="1856594"/>
                </a:lnTo>
                <a:lnTo>
                  <a:pt x="3907176" y="1843511"/>
                </a:lnTo>
                <a:lnTo>
                  <a:pt x="3920245" y="1834690"/>
                </a:lnTo>
                <a:lnTo>
                  <a:pt x="3936253" y="1831455"/>
                </a:lnTo>
                <a:lnTo>
                  <a:pt x="3952266" y="1834690"/>
                </a:lnTo>
                <a:lnTo>
                  <a:pt x="3965346" y="1843511"/>
                </a:lnTo>
                <a:lnTo>
                  <a:pt x="3974167" y="1856594"/>
                </a:lnTo>
                <a:lnTo>
                  <a:pt x="3977402" y="1872617"/>
                </a:lnTo>
                <a:lnTo>
                  <a:pt x="3974167" y="1888640"/>
                </a:lnTo>
                <a:lnTo>
                  <a:pt x="3965346" y="1901724"/>
                </a:lnTo>
                <a:lnTo>
                  <a:pt x="3952266" y="1910545"/>
                </a:lnTo>
                <a:lnTo>
                  <a:pt x="3936253" y="1913779"/>
                </a:lnTo>
                <a:close/>
              </a:path>
              <a:path w="5504815" h="2199005">
                <a:moveTo>
                  <a:pt x="4238977" y="1916304"/>
                </a:moveTo>
                <a:lnTo>
                  <a:pt x="4221989" y="1912872"/>
                </a:lnTo>
                <a:lnTo>
                  <a:pt x="4208115" y="1903512"/>
                </a:lnTo>
                <a:lnTo>
                  <a:pt x="4198761" y="1889631"/>
                </a:lnTo>
                <a:lnTo>
                  <a:pt x="4195330" y="1872634"/>
                </a:lnTo>
                <a:lnTo>
                  <a:pt x="4198761" y="1855637"/>
                </a:lnTo>
                <a:lnTo>
                  <a:pt x="4208115" y="1841756"/>
                </a:lnTo>
                <a:lnTo>
                  <a:pt x="4221989" y="1832396"/>
                </a:lnTo>
                <a:lnTo>
                  <a:pt x="4238977" y="1828964"/>
                </a:lnTo>
                <a:lnTo>
                  <a:pt x="4255965" y="1832396"/>
                </a:lnTo>
                <a:lnTo>
                  <a:pt x="4269838" y="1841756"/>
                </a:lnTo>
                <a:lnTo>
                  <a:pt x="4279193" y="1855637"/>
                </a:lnTo>
                <a:lnTo>
                  <a:pt x="4282623" y="1872634"/>
                </a:lnTo>
                <a:lnTo>
                  <a:pt x="4279193" y="1889631"/>
                </a:lnTo>
                <a:lnTo>
                  <a:pt x="4269838" y="1903512"/>
                </a:lnTo>
                <a:lnTo>
                  <a:pt x="4255965" y="1912872"/>
                </a:lnTo>
                <a:lnTo>
                  <a:pt x="4238977" y="1916304"/>
                </a:lnTo>
                <a:close/>
              </a:path>
              <a:path w="5504815" h="2199005">
                <a:moveTo>
                  <a:pt x="4541701" y="1918829"/>
                </a:moveTo>
                <a:lnTo>
                  <a:pt x="4523739" y="1915199"/>
                </a:lnTo>
                <a:lnTo>
                  <a:pt x="4509071" y="1905299"/>
                </a:lnTo>
                <a:lnTo>
                  <a:pt x="4499182" y="1890615"/>
                </a:lnTo>
                <a:lnTo>
                  <a:pt x="4495556" y="1872634"/>
                </a:lnTo>
                <a:lnTo>
                  <a:pt x="4499182" y="1854655"/>
                </a:lnTo>
                <a:lnTo>
                  <a:pt x="4509071" y="1839972"/>
                </a:lnTo>
                <a:lnTo>
                  <a:pt x="4523739" y="1830072"/>
                </a:lnTo>
                <a:lnTo>
                  <a:pt x="4541701" y="1826442"/>
                </a:lnTo>
                <a:lnTo>
                  <a:pt x="4559682" y="1830072"/>
                </a:lnTo>
                <a:lnTo>
                  <a:pt x="4574360" y="1839972"/>
                </a:lnTo>
                <a:lnTo>
                  <a:pt x="4584252" y="1854655"/>
                </a:lnTo>
                <a:lnTo>
                  <a:pt x="4587879" y="1872634"/>
                </a:lnTo>
                <a:lnTo>
                  <a:pt x="4584252" y="1890615"/>
                </a:lnTo>
                <a:lnTo>
                  <a:pt x="4574360" y="1905299"/>
                </a:lnTo>
                <a:lnTo>
                  <a:pt x="4559682" y="1915199"/>
                </a:lnTo>
                <a:lnTo>
                  <a:pt x="4541701" y="1918829"/>
                </a:lnTo>
                <a:close/>
              </a:path>
              <a:path w="5504815" h="2199005">
                <a:moveTo>
                  <a:pt x="4844424" y="1921351"/>
                </a:moveTo>
                <a:lnTo>
                  <a:pt x="4825483" y="1917523"/>
                </a:lnTo>
                <a:lnTo>
                  <a:pt x="4810010" y="1907084"/>
                </a:lnTo>
                <a:lnTo>
                  <a:pt x="4799575" y="1891599"/>
                </a:lnTo>
                <a:lnTo>
                  <a:pt x="4795748" y="1872634"/>
                </a:lnTo>
                <a:lnTo>
                  <a:pt x="4799575" y="1853671"/>
                </a:lnTo>
                <a:lnTo>
                  <a:pt x="4810010" y="1838185"/>
                </a:lnTo>
                <a:lnTo>
                  <a:pt x="4825483" y="1827745"/>
                </a:lnTo>
                <a:lnTo>
                  <a:pt x="4844424" y="1823917"/>
                </a:lnTo>
                <a:lnTo>
                  <a:pt x="4863385" y="1827745"/>
                </a:lnTo>
                <a:lnTo>
                  <a:pt x="4878868" y="1838185"/>
                </a:lnTo>
                <a:lnTo>
                  <a:pt x="4889307" y="1853671"/>
                </a:lnTo>
                <a:lnTo>
                  <a:pt x="4893135" y="1872634"/>
                </a:lnTo>
                <a:lnTo>
                  <a:pt x="4889307" y="1891599"/>
                </a:lnTo>
                <a:lnTo>
                  <a:pt x="4878868" y="1907084"/>
                </a:lnTo>
                <a:lnTo>
                  <a:pt x="4863385" y="1917523"/>
                </a:lnTo>
                <a:lnTo>
                  <a:pt x="4844424" y="1921351"/>
                </a:lnTo>
                <a:close/>
              </a:path>
              <a:path w="5504815" h="2199005">
                <a:moveTo>
                  <a:pt x="5147149" y="1923875"/>
                </a:moveTo>
                <a:lnTo>
                  <a:pt x="5127213" y="1919849"/>
                </a:lnTo>
                <a:lnTo>
                  <a:pt x="5110937" y="1908869"/>
                </a:lnTo>
                <a:lnTo>
                  <a:pt x="5099964" y="1892581"/>
                </a:lnTo>
                <a:lnTo>
                  <a:pt x="5095940" y="1872634"/>
                </a:lnTo>
                <a:lnTo>
                  <a:pt x="5099964" y="1852686"/>
                </a:lnTo>
                <a:lnTo>
                  <a:pt x="5110937" y="1836399"/>
                </a:lnTo>
                <a:lnTo>
                  <a:pt x="5127213" y="1825418"/>
                </a:lnTo>
                <a:lnTo>
                  <a:pt x="5147149" y="1821392"/>
                </a:lnTo>
                <a:lnTo>
                  <a:pt x="5167089" y="1825418"/>
                </a:lnTo>
                <a:lnTo>
                  <a:pt x="5183377" y="1836399"/>
                </a:lnTo>
                <a:lnTo>
                  <a:pt x="5194361" y="1852686"/>
                </a:lnTo>
                <a:lnTo>
                  <a:pt x="5198390" y="1872634"/>
                </a:lnTo>
                <a:lnTo>
                  <a:pt x="5194361" y="1892581"/>
                </a:lnTo>
                <a:lnTo>
                  <a:pt x="5183377" y="1908869"/>
                </a:lnTo>
                <a:lnTo>
                  <a:pt x="5167089" y="1919849"/>
                </a:lnTo>
                <a:lnTo>
                  <a:pt x="5147149" y="1923875"/>
                </a:lnTo>
                <a:close/>
              </a:path>
              <a:path w="5504815" h="2199005">
                <a:moveTo>
                  <a:pt x="5449872" y="1923875"/>
                </a:moveTo>
                <a:lnTo>
                  <a:pt x="5429937" y="1919849"/>
                </a:lnTo>
                <a:lnTo>
                  <a:pt x="5413660" y="1908869"/>
                </a:lnTo>
                <a:lnTo>
                  <a:pt x="5402687" y="1892581"/>
                </a:lnTo>
                <a:lnTo>
                  <a:pt x="5398664" y="1872634"/>
                </a:lnTo>
                <a:lnTo>
                  <a:pt x="5402687" y="1852686"/>
                </a:lnTo>
                <a:lnTo>
                  <a:pt x="5413660" y="1836399"/>
                </a:lnTo>
                <a:lnTo>
                  <a:pt x="5429937" y="1825418"/>
                </a:lnTo>
                <a:lnTo>
                  <a:pt x="5449872" y="1821392"/>
                </a:lnTo>
                <a:lnTo>
                  <a:pt x="5469812" y="1825418"/>
                </a:lnTo>
                <a:lnTo>
                  <a:pt x="5486101" y="1836399"/>
                </a:lnTo>
                <a:lnTo>
                  <a:pt x="5497085" y="1852686"/>
                </a:lnTo>
                <a:lnTo>
                  <a:pt x="5501114" y="1872634"/>
                </a:lnTo>
                <a:lnTo>
                  <a:pt x="5497085" y="1892581"/>
                </a:lnTo>
                <a:lnTo>
                  <a:pt x="5486101" y="1908869"/>
                </a:lnTo>
                <a:lnTo>
                  <a:pt x="5469812" y="1919849"/>
                </a:lnTo>
                <a:lnTo>
                  <a:pt x="5449872" y="1923875"/>
                </a:lnTo>
                <a:close/>
              </a:path>
              <a:path w="5504815" h="2199005">
                <a:moveTo>
                  <a:pt x="1212211" y="2176384"/>
                </a:moveTo>
                <a:lnTo>
                  <a:pt x="1211269" y="2176384"/>
                </a:lnTo>
                <a:lnTo>
                  <a:pt x="1210898" y="2176013"/>
                </a:lnTo>
                <a:lnTo>
                  <a:pt x="1210898" y="2175071"/>
                </a:lnTo>
                <a:lnTo>
                  <a:pt x="1211269" y="2174699"/>
                </a:lnTo>
                <a:lnTo>
                  <a:pt x="1212211" y="2174699"/>
                </a:lnTo>
                <a:lnTo>
                  <a:pt x="1212579" y="2175071"/>
                </a:lnTo>
                <a:lnTo>
                  <a:pt x="1212579" y="2176013"/>
                </a:lnTo>
                <a:lnTo>
                  <a:pt x="1212211" y="2176384"/>
                </a:lnTo>
                <a:close/>
              </a:path>
              <a:path w="5504815" h="2199005">
                <a:moveTo>
                  <a:pt x="1516316" y="2178906"/>
                </a:moveTo>
                <a:lnTo>
                  <a:pt x="1512599" y="2178906"/>
                </a:lnTo>
                <a:lnTo>
                  <a:pt x="1511100" y="2177410"/>
                </a:lnTo>
                <a:lnTo>
                  <a:pt x="1511100" y="2173673"/>
                </a:lnTo>
                <a:lnTo>
                  <a:pt x="1512599" y="2172175"/>
                </a:lnTo>
                <a:lnTo>
                  <a:pt x="1516333" y="2172175"/>
                </a:lnTo>
                <a:lnTo>
                  <a:pt x="1517828" y="2173673"/>
                </a:lnTo>
                <a:lnTo>
                  <a:pt x="1517828" y="2177410"/>
                </a:lnTo>
                <a:lnTo>
                  <a:pt x="1516316" y="2178906"/>
                </a:lnTo>
                <a:close/>
              </a:path>
              <a:path w="5504815" h="2199005">
                <a:moveTo>
                  <a:pt x="1821358" y="2183115"/>
                </a:moveTo>
                <a:lnTo>
                  <a:pt x="1813017" y="2183115"/>
                </a:lnTo>
                <a:lnTo>
                  <a:pt x="1809638" y="2179733"/>
                </a:lnTo>
                <a:lnTo>
                  <a:pt x="1809638" y="2171385"/>
                </a:lnTo>
                <a:lnTo>
                  <a:pt x="1813017" y="2168002"/>
                </a:lnTo>
                <a:lnTo>
                  <a:pt x="1821358" y="2168002"/>
                </a:lnTo>
                <a:lnTo>
                  <a:pt x="1824741" y="2171385"/>
                </a:lnTo>
                <a:lnTo>
                  <a:pt x="1824741" y="2179733"/>
                </a:lnTo>
                <a:lnTo>
                  <a:pt x="1821358" y="2183115"/>
                </a:lnTo>
                <a:close/>
              </a:path>
              <a:path w="5504815" h="2199005">
                <a:moveTo>
                  <a:pt x="2125936" y="2186480"/>
                </a:moveTo>
                <a:lnTo>
                  <a:pt x="2113895" y="2186480"/>
                </a:lnTo>
                <a:lnTo>
                  <a:pt x="2109000" y="2181582"/>
                </a:lnTo>
                <a:lnTo>
                  <a:pt x="2109000" y="2169535"/>
                </a:lnTo>
                <a:lnTo>
                  <a:pt x="2113895" y="2164637"/>
                </a:lnTo>
                <a:lnTo>
                  <a:pt x="2125936" y="2164637"/>
                </a:lnTo>
                <a:lnTo>
                  <a:pt x="2130830" y="2169535"/>
                </a:lnTo>
                <a:lnTo>
                  <a:pt x="2130830" y="2181582"/>
                </a:lnTo>
                <a:lnTo>
                  <a:pt x="2125936" y="2186480"/>
                </a:lnTo>
                <a:close/>
              </a:path>
              <a:path w="5504815" h="2199005">
                <a:moveTo>
                  <a:pt x="2430982" y="2190686"/>
                </a:moveTo>
                <a:lnTo>
                  <a:pt x="2414296" y="2190686"/>
                </a:lnTo>
                <a:lnTo>
                  <a:pt x="2407538" y="2183922"/>
                </a:lnTo>
                <a:lnTo>
                  <a:pt x="2407538" y="2167226"/>
                </a:lnTo>
                <a:lnTo>
                  <a:pt x="2414296" y="2160465"/>
                </a:lnTo>
                <a:lnTo>
                  <a:pt x="2430982" y="2160465"/>
                </a:lnTo>
                <a:lnTo>
                  <a:pt x="2437743" y="2167226"/>
                </a:lnTo>
                <a:lnTo>
                  <a:pt x="2437743" y="2183922"/>
                </a:lnTo>
                <a:lnTo>
                  <a:pt x="2430982" y="2190686"/>
                </a:lnTo>
                <a:close/>
              </a:path>
              <a:path w="5504815" h="2199005">
                <a:moveTo>
                  <a:pt x="2735103" y="2193211"/>
                </a:moveTo>
                <a:lnTo>
                  <a:pt x="2715626" y="2193211"/>
                </a:lnTo>
                <a:lnTo>
                  <a:pt x="2707737" y="2185319"/>
                </a:lnTo>
                <a:lnTo>
                  <a:pt x="2707737" y="2165832"/>
                </a:lnTo>
                <a:lnTo>
                  <a:pt x="2715626" y="2157940"/>
                </a:lnTo>
                <a:lnTo>
                  <a:pt x="2735103" y="2157940"/>
                </a:lnTo>
                <a:lnTo>
                  <a:pt x="2742989" y="2165832"/>
                </a:lnTo>
                <a:lnTo>
                  <a:pt x="2742989" y="2185319"/>
                </a:lnTo>
                <a:lnTo>
                  <a:pt x="2735103" y="2193211"/>
                </a:lnTo>
                <a:close/>
              </a:path>
              <a:path w="5504815" h="2199005">
                <a:moveTo>
                  <a:pt x="3028088" y="2196577"/>
                </a:moveTo>
                <a:lnTo>
                  <a:pt x="3019920" y="2194926"/>
                </a:lnTo>
                <a:lnTo>
                  <a:pt x="3013248" y="2190423"/>
                </a:lnTo>
                <a:lnTo>
                  <a:pt x="3008749" y="2183747"/>
                </a:lnTo>
                <a:lnTo>
                  <a:pt x="3007099" y="2175574"/>
                </a:lnTo>
                <a:lnTo>
                  <a:pt x="3008749" y="2167401"/>
                </a:lnTo>
                <a:lnTo>
                  <a:pt x="3013248" y="2160726"/>
                </a:lnTo>
                <a:lnTo>
                  <a:pt x="3019920" y="2156225"/>
                </a:lnTo>
                <a:lnTo>
                  <a:pt x="3028088" y="2154574"/>
                </a:lnTo>
                <a:lnTo>
                  <a:pt x="3036257" y="2156225"/>
                </a:lnTo>
                <a:lnTo>
                  <a:pt x="3042929" y="2160726"/>
                </a:lnTo>
                <a:lnTo>
                  <a:pt x="3047428" y="2167401"/>
                </a:lnTo>
                <a:lnTo>
                  <a:pt x="3049078" y="2175574"/>
                </a:lnTo>
                <a:lnTo>
                  <a:pt x="3047428" y="2183747"/>
                </a:lnTo>
                <a:lnTo>
                  <a:pt x="3042929" y="2190423"/>
                </a:lnTo>
                <a:lnTo>
                  <a:pt x="3036257" y="2194926"/>
                </a:lnTo>
                <a:lnTo>
                  <a:pt x="3028088" y="2196577"/>
                </a:lnTo>
                <a:close/>
              </a:path>
              <a:path w="5504815" h="2199005">
                <a:moveTo>
                  <a:pt x="3330812" y="2198258"/>
                </a:moveTo>
                <a:lnTo>
                  <a:pt x="3321985" y="2196476"/>
                </a:lnTo>
                <a:lnTo>
                  <a:pt x="3314779" y="2191617"/>
                </a:lnTo>
                <a:lnTo>
                  <a:pt x="3309922" y="2184407"/>
                </a:lnTo>
                <a:lnTo>
                  <a:pt x="3308142" y="2175574"/>
                </a:lnTo>
                <a:lnTo>
                  <a:pt x="3309922" y="2166740"/>
                </a:lnTo>
                <a:lnTo>
                  <a:pt x="3314779" y="2159530"/>
                </a:lnTo>
                <a:lnTo>
                  <a:pt x="3321985" y="2154671"/>
                </a:lnTo>
                <a:lnTo>
                  <a:pt x="3330812" y="2152890"/>
                </a:lnTo>
                <a:lnTo>
                  <a:pt x="3339641" y="2154671"/>
                </a:lnTo>
                <a:lnTo>
                  <a:pt x="3346848" y="2159530"/>
                </a:lnTo>
                <a:lnTo>
                  <a:pt x="3351705" y="2166740"/>
                </a:lnTo>
                <a:lnTo>
                  <a:pt x="3353486" y="2175574"/>
                </a:lnTo>
                <a:lnTo>
                  <a:pt x="3351703" y="2184407"/>
                </a:lnTo>
                <a:lnTo>
                  <a:pt x="3346842" y="2191617"/>
                </a:lnTo>
                <a:lnTo>
                  <a:pt x="3339634" y="2196476"/>
                </a:lnTo>
                <a:lnTo>
                  <a:pt x="3330812" y="2198258"/>
                </a:lnTo>
                <a:close/>
              </a:path>
              <a:path w="5504815" h="2199005">
                <a:moveTo>
                  <a:pt x="3633529" y="2198258"/>
                </a:moveTo>
                <a:lnTo>
                  <a:pt x="3624707" y="2196476"/>
                </a:lnTo>
                <a:lnTo>
                  <a:pt x="3617508" y="2191617"/>
                </a:lnTo>
                <a:lnTo>
                  <a:pt x="3612657" y="2184407"/>
                </a:lnTo>
                <a:lnTo>
                  <a:pt x="3610879" y="2175574"/>
                </a:lnTo>
                <a:lnTo>
                  <a:pt x="3612657" y="2166740"/>
                </a:lnTo>
                <a:lnTo>
                  <a:pt x="3617508" y="2159530"/>
                </a:lnTo>
                <a:lnTo>
                  <a:pt x="3624707" y="2154671"/>
                </a:lnTo>
                <a:lnTo>
                  <a:pt x="3633529" y="2152890"/>
                </a:lnTo>
                <a:lnTo>
                  <a:pt x="3642357" y="2154671"/>
                </a:lnTo>
                <a:lnTo>
                  <a:pt x="3649568" y="2159530"/>
                </a:lnTo>
                <a:lnTo>
                  <a:pt x="3654430" y="2166740"/>
                </a:lnTo>
                <a:lnTo>
                  <a:pt x="3656213" y="2175574"/>
                </a:lnTo>
                <a:lnTo>
                  <a:pt x="3654430" y="2184407"/>
                </a:lnTo>
                <a:lnTo>
                  <a:pt x="3649568" y="2191617"/>
                </a:lnTo>
                <a:lnTo>
                  <a:pt x="3642357" y="2196476"/>
                </a:lnTo>
                <a:lnTo>
                  <a:pt x="3633529" y="2198258"/>
                </a:lnTo>
                <a:close/>
              </a:path>
              <a:path w="5504815" h="2199005">
                <a:moveTo>
                  <a:pt x="3942143" y="2198752"/>
                </a:moveTo>
                <a:lnTo>
                  <a:pt x="3930363" y="2198752"/>
                </a:lnTo>
                <a:lnTo>
                  <a:pt x="3926782" y="2198028"/>
                </a:lnTo>
                <a:lnTo>
                  <a:pt x="3919046" y="2192808"/>
                </a:lnTo>
                <a:lnTo>
                  <a:pt x="3913828" y="2185068"/>
                </a:lnTo>
                <a:lnTo>
                  <a:pt x="3911915" y="2175591"/>
                </a:lnTo>
                <a:lnTo>
                  <a:pt x="3913828" y="2166114"/>
                </a:lnTo>
                <a:lnTo>
                  <a:pt x="3919046" y="2158375"/>
                </a:lnTo>
                <a:lnTo>
                  <a:pt x="3926782" y="2153156"/>
                </a:lnTo>
                <a:lnTo>
                  <a:pt x="3936253" y="2151242"/>
                </a:lnTo>
                <a:lnTo>
                  <a:pt x="3945724" y="2153156"/>
                </a:lnTo>
                <a:lnTo>
                  <a:pt x="3953460" y="2158375"/>
                </a:lnTo>
                <a:lnTo>
                  <a:pt x="3958678" y="2166114"/>
                </a:lnTo>
                <a:lnTo>
                  <a:pt x="3960591" y="2175591"/>
                </a:lnTo>
                <a:lnTo>
                  <a:pt x="3958678" y="2185068"/>
                </a:lnTo>
                <a:lnTo>
                  <a:pt x="3953460" y="2192808"/>
                </a:lnTo>
                <a:lnTo>
                  <a:pt x="3945724" y="2198028"/>
                </a:lnTo>
                <a:lnTo>
                  <a:pt x="3942143" y="2198752"/>
                </a:lnTo>
                <a:close/>
              </a:path>
              <a:path w="5504815" h="2199005">
                <a:moveTo>
                  <a:pt x="4238977" y="2198258"/>
                </a:moveTo>
                <a:lnTo>
                  <a:pt x="4230155" y="2196476"/>
                </a:lnTo>
                <a:lnTo>
                  <a:pt x="4222956" y="2191617"/>
                </a:lnTo>
                <a:lnTo>
                  <a:pt x="4218105" y="2184407"/>
                </a:lnTo>
                <a:lnTo>
                  <a:pt x="4216327" y="2175574"/>
                </a:lnTo>
                <a:lnTo>
                  <a:pt x="4218105" y="2166740"/>
                </a:lnTo>
                <a:lnTo>
                  <a:pt x="4222956" y="2159530"/>
                </a:lnTo>
                <a:lnTo>
                  <a:pt x="4230155" y="2154671"/>
                </a:lnTo>
                <a:lnTo>
                  <a:pt x="4238977" y="2152890"/>
                </a:lnTo>
                <a:lnTo>
                  <a:pt x="4247819" y="2154671"/>
                </a:lnTo>
                <a:lnTo>
                  <a:pt x="4255028" y="2159530"/>
                </a:lnTo>
                <a:lnTo>
                  <a:pt x="4259882" y="2166740"/>
                </a:lnTo>
                <a:lnTo>
                  <a:pt x="4261661" y="2175574"/>
                </a:lnTo>
                <a:lnTo>
                  <a:pt x="4259878" y="2184407"/>
                </a:lnTo>
                <a:lnTo>
                  <a:pt x="4255015" y="2191617"/>
                </a:lnTo>
                <a:lnTo>
                  <a:pt x="4247805" y="2196476"/>
                </a:lnTo>
                <a:lnTo>
                  <a:pt x="4238977" y="2198258"/>
                </a:lnTo>
                <a:close/>
              </a:path>
              <a:path w="5504815" h="2199005">
                <a:moveTo>
                  <a:pt x="4541701" y="2195736"/>
                </a:moveTo>
                <a:lnTo>
                  <a:pt x="4533867" y="2194152"/>
                </a:lnTo>
                <a:lnTo>
                  <a:pt x="4527460" y="2189832"/>
                </a:lnTo>
                <a:lnTo>
                  <a:pt x="4523135" y="2183424"/>
                </a:lnTo>
                <a:lnTo>
                  <a:pt x="4521548" y="2175574"/>
                </a:lnTo>
                <a:lnTo>
                  <a:pt x="4523135" y="2167725"/>
                </a:lnTo>
                <a:lnTo>
                  <a:pt x="4527460" y="2161317"/>
                </a:lnTo>
                <a:lnTo>
                  <a:pt x="4533867" y="2156998"/>
                </a:lnTo>
                <a:lnTo>
                  <a:pt x="4541701" y="2155415"/>
                </a:lnTo>
                <a:lnTo>
                  <a:pt x="4549549" y="2156998"/>
                </a:lnTo>
                <a:lnTo>
                  <a:pt x="4555954" y="2161317"/>
                </a:lnTo>
                <a:lnTo>
                  <a:pt x="4560271" y="2167725"/>
                </a:lnTo>
                <a:lnTo>
                  <a:pt x="4561853" y="2175574"/>
                </a:lnTo>
                <a:lnTo>
                  <a:pt x="4560271" y="2183424"/>
                </a:lnTo>
                <a:lnTo>
                  <a:pt x="4555954" y="2189832"/>
                </a:lnTo>
                <a:lnTo>
                  <a:pt x="4549549" y="2194152"/>
                </a:lnTo>
                <a:lnTo>
                  <a:pt x="4541701" y="2195736"/>
                </a:lnTo>
                <a:close/>
              </a:path>
              <a:path w="5504815" h="2199005">
                <a:moveTo>
                  <a:pt x="4853235" y="2191527"/>
                </a:moveTo>
                <a:lnTo>
                  <a:pt x="4835648" y="2191527"/>
                </a:lnTo>
                <a:lnTo>
                  <a:pt x="4828492" y="2184374"/>
                </a:lnTo>
                <a:lnTo>
                  <a:pt x="4828492" y="2166774"/>
                </a:lnTo>
                <a:lnTo>
                  <a:pt x="4835648" y="2159621"/>
                </a:lnTo>
                <a:lnTo>
                  <a:pt x="4853235" y="2159621"/>
                </a:lnTo>
                <a:lnTo>
                  <a:pt x="4860391" y="2166774"/>
                </a:lnTo>
                <a:lnTo>
                  <a:pt x="4860391" y="2184374"/>
                </a:lnTo>
                <a:lnTo>
                  <a:pt x="4853235" y="2191527"/>
                </a:lnTo>
                <a:close/>
              </a:path>
              <a:path w="5504815" h="2199005">
                <a:moveTo>
                  <a:pt x="5152718" y="2185657"/>
                </a:moveTo>
                <a:lnTo>
                  <a:pt x="5141612" y="2185657"/>
                </a:lnTo>
                <a:lnTo>
                  <a:pt x="5137089" y="2181144"/>
                </a:lnTo>
                <a:lnTo>
                  <a:pt x="5137089" y="2170004"/>
                </a:lnTo>
                <a:lnTo>
                  <a:pt x="5141612" y="2165494"/>
                </a:lnTo>
                <a:lnTo>
                  <a:pt x="5152718" y="2165494"/>
                </a:lnTo>
                <a:lnTo>
                  <a:pt x="5157242" y="2170004"/>
                </a:lnTo>
                <a:lnTo>
                  <a:pt x="5157242" y="2181144"/>
                </a:lnTo>
                <a:lnTo>
                  <a:pt x="5152718" y="2185657"/>
                </a:lnTo>
                <a:close/>
              </a:path>
              <a:path w="5504815" h="2199005">
                <a:moveTo>
                  <a:pt x="5451729" y="2178939"/>
                </a:moveTo>
                <a:lnTo>
                  <a:pt x="5448015" y="2178939"/>
                </a:lnTo>
                <a:lnTo>
                  <a:pt x="5446530" y="2177440"/>
                </a:lnTo>
                <a:lnTo>
                  <a:pt x="5446530" y="2173707"/>
                </a:lnTo>
                <a:lnTo>
                  <a:pt x="5448015" y="2172208"/>
                </a:lnTo>
                <a:lnTo>
                  <a:pt x="5451763" y="2172208"/>
                </a:lnTo>
                <a:lnTo>
                  <a:pt x="5453248" y="2173707"/>
                </a:lnTo>
                <a:lnTo>
                  <a:pt x="5453248" y="2177440"/>
                </a:lnTo>
                <a:lnTo>
                  <a:pt x="5451729" y="2178939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211931" y="6603094"/>
            <a:ext cx="9407525" cy="2787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974214">
              <a:lnSpc>
                <a:spcPct val="116900"/>
              </a:lnSpc>
              <a:spcBef>
                <a:spcPts val="95"/>
              </a:spcBef>
            </a:pPr>
            <a:r>
              <a:rPr sz="3100" spc="-175" dirty="0">
                <a:latin typeface="Lucida Sans Unicode"/>
                <a:cs typeface="Lucida Sans Unicode"/>
              </a:rPr>
              <a:t>С</a:t>
            </a:r>
            <a:r>
              <a:rPr sz="3100" spc="-50" dirty="0">
                <a:latin typeface="Lucida Sans Unicode"/>
                <a:cs typeface="Lucida Sans Unicode"/>
              </a:rPr>
              <a:t>т</a:t>
            </a:r>
            <a:r>
              <a:rPr sz="3100" spc="-45" dirty="0">
                <a:latin typeface="Lucida Sans Unicode"/>
                <a:cs typeface="Lucida Sans Unicode"/>
              </a:rPr>
              <a:t>у</a:t>
            </a:r>
            <a:r>
              <a:rPr sz="3100" spc="-275" dirty="0">
                <a:latin typeface="Lucida Sans Unicode"/>
                <a:cs typeface="Lucida Sans Unicode"/>
              </a:rPr>
              <a:t>д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40" dirty="0">
                <a:latin typeface="Lucida Sans Unicode"/>
                <a:cs typeface="Lucida Sans Unicode"/>
              </a:rPr>
              <a:t>н</a:t>
            </a:r>
            <a:r>
              <a:rPr sz="3100" spc="-50" dirty="0">
                <a:latin typeface="Lucida Sans Unicode"/>
                <a:cs typeface="Lucida Sans Unicode"/>
              </a:rPr>
              <a:t>т</a:t>
            </a:r>
            <a:r>
              <a:rPr sz="3100" spc="-20" dirty="0">
                <a:latin typeface="Lucida Sans Unicode"/>
                <a:cs typeface="Lucida Sans Unicode"/>
              </a:rPr>
              <a:t>к</a:t>
            </a:r>
            <a:r>
              <a:rPr sz="3100" spc="35" dirty="0">
                <a:latin typeface="Lucida Sans Unicode"/>
                <a:cs typeface="Lucida Sans Unicode"/>
              </a:rPr>
              <a:t>а</a:t>
            </a:r>
            <a:r>
              <a:rPr sz="3100" spc="-740" dirty="0">
                <a:latin typeface="Verdana"/>
                <a:cs typeface="Verdana"/>
              </a:rPr>
              <a:t>:</a:t>
            </a:r>
            <a:r>
              <a:rPr sz="3100" spc="-500" dirty="0">
                <a:latin typeface="Verdana"/>
                <a:cs typeface="Verdana"/>
              </a:rPr>
              <a:t> </a:t>
            </a:r>
            <a:r>
              <a:rPr sz="3100" spc="110" dirty="0">
                <a:latin typeface="Lucida Sans Unicode"/>
                <a:cs typeface="Lucida Sans Unicode"/>
              </a:rPr>
              <a:t>Б</a:t>
            </a:r>
            <a:r>
              <a:rPr sz="3100" spc="-95" dirty="0">
                <a:latin typeface="Lucida Sans Unicode"/>
                <a:cs typeface="Lucida Sans Unicode"/>
              </a:rPr>
              <a:t>ı</a:t>
            </a:r>
            <a:r>
              <a:rPr sz="3100" spc="-20" dirty="0">
                <a:latin typeface="Lucida Sans Unicode"/>
                <a:cs typeface="Lucida Sans Unicode"/>
              </a:rPr>
              <a:t>ло</a:t>
            </a:r>
            <a:r>
              <a:rPr sz="3100" spc="185" dirty="0">
                <a:latin typeface="Lucida Sans Unicode"/>
                <a:cs typeface="Lucida Sans Unicode"/>
              </a:rPr>
              <a:t>ш</a:t>
            </a:r>
            <a:r>
              <a:rPr sz="3100" spc="60" dirty="0">
                <a:latin typeface="Lucida Sans Unicode"/>
                <a:cs typeface="Lucida Sans Unicode"/>
              </a:rPr>
              <a:t>и</a:t>
            </a:r>
            <a:r>
              <a:rPr sz="3100" spc="-105" dirty="0">
                <a:latin typeface="Lucida Sans Unicode"/>
                <a:cs typeface="Lucida Sans Unicode"/>
              </a:rPr>
              <a:t>ц</a:t>
            </a:r>
            <a:r>
              <a:rPr sz="3100" spc="280" dirty="0">
                <a:latin typeface="Lucida Sans Unicode"/>
                <a:cs typeface="Lucida Sans Unicode"/>
              </a:rPr>
              <a:t>ь</a:t>
            </a:r>
            <a:r>
              <a:rPr sz="3100" spc="-20" dirty="0">
                <a:latin typeface="Lucida Sans Unicode"/>
                <a:cs typeface="Lucida Sans Unicode"/>
              </a:rPr>
              <a:t>к</a:t>
            </a:r>
            <a:r>
              <a:rPr sz="3100" spc="40" dirty="0">
                <a:latin typeface="Lucida Sans Unicode"/>
                <a:cs typeface="Lucida Sans Unicode"/>
              </a:rPr>
              <a:t>а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-229" dirty="0">
                <a:latin typeface="Lucida Sans Unicode"/>
                <a:cs typeface="Lucida Sans Unicode"/>
              </a:rPr>
              <a:t>Т</a:t>
            </a:r>
            <a:r>
              <a:rPr sz="3100" spc="-465" dirty="0">
                <a:latin typeface="Verdana"/>
                <a:cs typeface="Verdana"/>
              </a:rPr>
              <a:t>.</a:t>
            </a:r>
            <a:r>
              <a:rPr sz="3100" spc="-500" dirty="0">
                <a:latin typeface="Verdana"/>
                <a:cs typeface="Verdana"/>
              </a:rPr>
              <a:t> </a:t>
            </a:r>
            <a:r>
              <a:rPr sz="3100" spc="290" dirty="0">
                <a:latin typeface="Lucida Sans Unicode"/>
                <a:cs typeface="Lucida Sans Unicode"/>
              </a:rPr>
              <a:t>Ю</a:t>
            </a:r>
            <a:r>
              <a:rPr sz="3100" spc="-455" dirty="0">
                <a:latin typeface="Verdana"/>
                <a:cs typeface="Verdana"/>
              </a:rPr>
              <a:t>.  </a:t>
            </a:r>
            <a:r>
              <a:rPr sz="3100" spc="-450" dirty="0">
                <a:latin typeface="Verdana"/>
                <a:cs typeface="Verdana"/>
              </a:rPr>
              <a:t> </a:t>
            </a:r>
            <a:r>
              <a:rPr sz="3100" spc="30" dirty="0">
                <a:latin typeface="Lucida Sans Unicode"/>
                <a:cs typeface="Lucida Sans Unicode"/>
              </a:rPr>
              <a:t>Н</a:t>
            </a:r>
            <a:r>
              <a:rPr sz="3100" spc="35" dirty="0">
                <a:latin typeface="Lucida Sans Unicode"/>
                <a:cs typeface="Lucida Sans Unicode"/>
              </a:rPr>
              <a:t>а</a:t>
            </a:r>
            <a:r>
              <a:rPr sz="3100" spc="-45" dirty="0">
                <a:latin typeface="Lucida Sans Unicode"/>
                <a:cs typeface="Lucida Sans Unicode"/>
              </a:rPr>
              <a:t>у</a:t>
            </a:r>
            <a:r>
              <a:rPr sz="3100" spc="-20" dirty="0">
                <a:latin typeface="Lucida Sans Unicode"/>
                <a:cs typeface="Lucida Sans Unicode"/>
              </a:rPr>
              <a:t>ко</a:t>
            </a:r>
            <a:r>
              <a:rPr sz="3100" spc="165" dirty="0">
                <a:latin typeface="Lucida Sans Unicode"/>
                <a:cs typeface="Lucida Sans Unicode"/>
              </a:rPr>
              <a:t>в</a:t>
            </a:r>
            <a:r>
              <a:rPr sz="3100" spc="60" dirty="0">
                <a:latin typeface="Lucida Sans Unicode"/>
                <a:cs typeface="Lucida Sans Unicode"/>
              </a:rPr>
              <a:t>и</a:t>
            </a:r>
            <a:r>
              <a:rPr sz="3100" spc="65" dirty="0">
                <a:latin typeface="Lucida Sans Unicode"/>
                <a:cs typeface="Lucida Sans Unicode"/>
              </a:rPr>
              <a:t>й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-20" dirty="0">
                <a:latin typeface="Lucida Sans Unicode"/>
                <a:cs typeface="Lucida Sans Unicode"/>
              </a:rPr>
              <a:t>к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-35" dirty="0">
                <a:latin typeface="Lucida Sans Unicode"/>
                <a:cs typeface="Lucida Sans Unicode"/>
              </a:rPr>
              <a:t>р</a:t>
            </a:r>
            <a:r>
              <a:rPr sz="3100" spc="-95" dirty="0">
                <a:latin typeface="Lucida Sans Unicode"/>
                <a:cs typeface="Lucida Sans Unicode"/>
              </a:rPr>
              <a:t>ı</a:t>
            </a:r>
            <a:r>
              <a:rPr sz="3100" spc="165" dirty="0">
                <a:latin typeface="Lucida Sans Unicode"/>
                <a:cs typeface="Lucida Sans Unicode"/>
              </a:rPr>
              <a:t>в</a:t>
            </a:r>
            <a:r>
              <a:rPr sz="3100" spc="40" dirty="0">
                <a:latin typeface="Lucida Sans Unicode"/>
                <a:cs typeface="Lucida Sans Unicode"/>
              </a:rPr>
              <a:t>н</a:t>
            </a:r>
            <a:r>
              <a:rPr sz="3100" spc="60" dirty="0">
                <a:latin typeface="Lucida Sans Unicode"/>
                <a:cs typeface="Lucida Sans Unicode"/>
              </a:rPr>
              <a:t>и</a:t>
            </a:r>
            <a:r>
              <a:rPr sz="3100" spc="-20" dirty="0">
                <a:latin typeface="Lucida Sans Unicode"/>
                <a:cs typeface="Lucida Sans Unicode"/>
              </a:rPr>
              <a:t>к</a:t>
            </a:r>
            <a:r>
              <a:rPr sz="3100" spc="-740" dirty="0">
                <a:latin typeface="Verdana"/>
                <a:cs typeface="Verdana"/>
              </a:rPr>
              <a:t>:</a:t>
            </a:r>
            <a:r>
              <a:rPr sz="3100" spc="95" dirty="0">
                <a:latin typeface="Verdana"/>
                <a:cs typeface="Verdana"/>
              </a:rPr>
              <a:t> </a:t>
            </a:r>
            <a:r>
              <a:rPr sz="3100" spc="-229" dirty="0">
                <a:latin typeface="Lucida Sans Unicode"/>
                <a:cs typeface="Lucida Sans Unicode"/>
              </a:rPr>
              <a:t>Т</a:t>
            </a:r>
            <a:r>
              <a:rPr sz="3100" spc="-20" dirty="0">
                <a:latin typeface="Lucida Sans Unicode"/>
                <a:cs typeface="Lucida Sans Unicode"/>
              </a:rPr>
              <a:t>о</a:t>
            </a:r>
            <a:r>
              <a:rPr sz="3100" spc="75" dirty="0">
                <a:latin typeface="Lucida Sans Unicode"/>
                <a:cs typeface="Lucida Sans Unicode"/>
              </a:rPr>
              <a:t>м</a:t>
            </a:r>
            <a:r>
              <a:rPr sz="3100" spc="285" dirty="0">
                <a:latin typeface="Lucida Sans Unicode"/>
                <a:cs typeface="Lucida Sans Unicode"/>
              </a:rPr>
              <a:t>ч</a:t>
            </a:r>
            <a:r>
              <a:rPr sz="3100" spc="-45" dirty="0">
                <a:latin typeface="Lucida Sans Unicode"/>
                <a:cs typeface="Lucida Sans Unicode"/>
              </a:rPr>
              <a:t>у</a:t>
            </a:r>
            <a:r>
              <a:rPr sz="3100" spc="-15" dirty="0">
                <a:latin typeface="Lucida Sans Unicode"/>
                <a:cs typeface="Lucida Sans Unicode"/>
              </a:rPr>
              <a:t>к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160" dirty="0">
                <a:latin typeface="Lucida Sans Unicode"/>
                <a:cs typeface="Lucida Sans Unicode"/>
              </a:rPr>
              <a:t>М</a:t>
            </a:r>
            <a:r>
              <a:rPr sz="3100" spc="-465" dirty="0">
                <a:latin typeface="Verdana"/>
                <a:cs typeface="Verdana"/>
              </a:rPr>
              <a:t>.</a:t>
            </a:r>
            <a:r>
              <a:rPr sz="3100" spc="-500" dirty="0">
                <a:latin typeface="Verdana"/>
                <a:cs typeface="Verdana"/>
              </a:rPr>
              <a:t> </a:t>
            </a:r>
            <a:r>
              <a:rPr sz="3100" spc="160" dirty="0">
                <a:latin typeface="Lucida Sans Unicode"/>
                <a:cs typeface="Lucida Sans Unicode"/>
              </a:rPr>
              <a:t>І</a:t>
            </a:r>
            <a:r>
              <a:rPr sz="3100" spc="-455" dirty="0">
                <a:latin typeface="Verdana"/>
                <a:cs typeface="Verdana"/>
              </a:rPr>
              <a:t>.  </a:t>
            </a:r>
            <a:r>
              <a:rPr sz="3100" spc="-70" dirty="0">
                <a:latin typeface="Lucida Sans Unicode"/>
                <a:cs typeface="Lucida Sans Unicode"/>
              </a:rPr>
              <a:t>доктор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-40" dirty="0">
                <a:latin typeface="Lucida Sans Unicode"/>
                <a:cs typeface="Lucida Sans Unicode"/>
              </a:rPr>
              <a:t>психологıчних</a:t>
            </a:r>
            <a:r>
              <a:rPr sz="3100" spc="-385" dirty="0">
                <a:latin typeface="Lucida Sans Unicode"/>
                <a:cs typeface="Lucida Sans Unicode"/>
              </a:rPr>
              <a:t> </a:t>
            </a:r>
            <a:r>
              <a:rPr sz="3100" spc="-85" dirty="0">
                <a:latin typeface="Lucida Sans Unicode"/>
                <a:cs typeface="Lucida Sans Unicode"/>
              </a:rPr>
              <a:t>наук</a:t>
            </a:r>
            <a:r>
              <a:rPr sz="3100" spc="-85" dirty="0">
                <a:latin typeface="Verdana"/>
                <a:cs typeface="Verdana"/>
              </a:rPr>
              <a:t>,</a:t>
            </a:r>
            <a:r>
              <a:rPr sz="3100" spc="-495" dirty="0">
                <a:latin typeface="Verdana"/>
                <a:cs typeface="Verdana"/>
              </a:rPr>
              <a:t> </a:t>
            </a:r>
            <a:r>
              <a:rPr sz="3100" spc="-95" dirty="0">
                <a:latin typeface="Lucida Sans Unicode"/>
                <a:cs typeface="Lucida Sans Unicode"/>
              </a:rPr>
              <a:t>професор</a:t>
            </a:r>
            <a:r>
              <a:rPr sz="3100" spc="-95" dirty="0">
                <a:latin typeface="Verdana"/>
                <a:cs typeface="Verdana"/>
              </a:rPr>
              <a:t>, </a:t>
            </a:r>
            <a:r>
              <a:rPr sz="3100" spc="-1075" dirty="0">
                <a:latin typeface="Verdana"/>
                <a:cs typeface="Verdana"/>
              </a:rPr>
              <a:t> </a:t>
            </a:r>
            <a:r>
              <a:rPr sz="3100" dirty="0">
                <a:latin typeface="Lucida Sans Unicode"/>
                <a:cs typeface="Lucida Sans Unicode"/>
              </a:rPr>
              <a:t>п</a:t>
            </a:r>
            <a:r>
              <a:rPr sz="3100" spc="-35" dirty="0">
                <a:latin typeface="Lucida Sans Unicode"/>
                <a:cs typeface="Lucida Sans Unicode"/>
              </a:rPr>
              <a:t>р</a:t>
            </a:r>
            <a:r>
              <a:rPr sz="3100" spc="-20" dirty="0">
                <a:latin typeface="Lucida Sans Unicode"/>
                <a:cs typeface="Lucida Sans Unicode"/>
              </a:rPr>
              <a:t>о</a:t>
            </a:r>
            <a:r>
              <a:rPr sz="3100" spc="-245" dirty="0">
                <a:latin typeface="Lucida Sans Unicode"/>
                <a:cs typeface="Lucida Sans Unicode"/>
              </a:rPr>
              <a:t>ф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-95" dirty="0">
                <a:latin typeface="Lucida Sans Unicode"/>
                <a:cs typeface="Lucida Sans Unicode"/>
              </a:rPr>
              <a:t>с</a:t>
            </a:r>
            <a:r>
              <a:rPr sz="3100" spc="-20" dirty="0">
                <a:latin typeface="Lucida Sans Unicode"/>
                <a:cs typeface="Lucida Sans Unicode"/>
              </a:rPr>
              <a:t>о</a:t>
            </a:r>
            <a:r>
              <a:rPr sz="3100" spc="-30" dirty="0">
                <a:latin typeface="Lucida Sans Unicode"/>
                <a:cs typeface="Lucida Sans Unicode"/>
              </a:rPr>
              <a:t>р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-20" dirty="0">
                <a:latin typeface="Lucida Sans Unicode"/>
                <a:cs typeface="Lucida Sans Unicode"/>
              </a:rPr>
              <a:t>к</a:t>
            </a:r>
            <a:r>
              <a:rPr sz="3100" spc="35" dirty="0">
                <a:latin typeface="Lucida Sans Unicode"/>
                <a:cs typeface="Lucida Sans Unicode"/>
              </a:rPr>
              <a:t>а</a:t>
            </a:r>
            <a:r>
              <a:rPr sz="3100" spc="-245" dirty="0">
                <a:latin typeface="Lucida Sans Unicode"/>
                <a:cs typeface="Lucida Sans Unicode"/>
              </a:rPr>
              <a:t>ф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-275" dirty="0">
                <a:latin typeface="Lucida Sans Unicode"/>
                <a:cs typeface="Lucida Sans Unicode"/>
              </a:rPr>
              <a:t>д</a:t>
            </a:r>
            <a:r>
              <a:rPr sz="3100" spc="-35" dirty="0">
                <a:latin typeface="Lucida Sans Unicode"/>
                <a:cs typeface="Lucida Sans Unicode"/>
              </a:rPr>
              <a:t>р</a:t>
            </a:r>
            <a:r>
              <a:rPr sz="3100" spc="65" dirty="0">
                <a:latin typeface="Lucida Sans Unicode"/>
                <a:cs typeface="Lucida Sans Unicode"/>
              </a:rPr>
              <a:t>и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dirty="0">
                <a:latin typeface="Lucida Sans Unicode"/>
                <a:cs typeface="Lucida Sans Unicode"/>
              </a:rPr>
              <a:t>п</a:t>
            </a:r>
            <a:r>
              <a:rPr sz="3100" spc="-95" dirty="0">
                <a:latin typeface="Lucida Sans Unicode"/>
                <a:cs typeface="Lucida Sans Unicode"/>
              </a:rPr>
              <a:t>с</a:t>
            </a:r>
            <a:r>
              <a:rPr sz="3100" spc="60" dirty="0">
                <a:latin typeface="Lucida Sans Unicode"/>
                <a:cs typeface="Lucida Sans Unicode"/>
              </a:rPr>
              <a:t>и</a:t>
            </a:r>
            <a:r>
              <a:rPr sz="3100" spc="-254" dirty="0">
                <a:latin typeface="Lucida Sans Unicode"/>
                <a:cs typeface="Lucida Sans Unicode"/>
              </a:rPr>
              <a:t>х</a:t>
            </a:r>
            <a:r>
              <a:rPr sz="3100" spc="-20" dirty="0">
                <a:latin typeface="Lucida Sans Unicode"/>
                <a:cs typeface="Lucida Sans Unicode"/>
              </a:rPr>
              <a:t>оло</a:t>
            </a:r>
            <a:r>
              <a:rPr sz="3100" spc="-185" dirty="0">
                <a:latin typeface="Lucida Sans Unicode"/>
                <a:cs typeface="Lucida Sans Unicode"/>
              </a:rPr>
              <a:t>г</a:t>
            </a:r>
            <a:r>
              <a:rPr sz="3100" spc="-95" dirty="0">
                <a:latin typeface="Lucida Sans Unicode"/>
                <a:cs typeface="Lucida Sans Unicode"/>
              </a:rPr>
              <a:t>ı</a:t>
            </a:r>
            <a:r>
              <a:rPr sz="3100" spc="-90" dirty="0">
                <a:latin typeface="Lucida Sans Unicode"/>
                <a:cs typeface="Lucida Sans Unicode"/>
              </a:rPr>
              <a:t>ї</a:t>
            </a:r>
            <a:endParaRPr sz="31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sz="3100" spc="85" dirty="0">
                <a:latin typeface="Lucida Sans Unicode"/>
                <a:cs typeface="Lucida Sans Unicode"/>
              </a:rPr>
              <a:t>К</a:t>
            </a:r>
            <a:r>
              <a:rPr sz="3100" spc="155" dirty="0">
                <a:latin typeface="Lucida Sans Unicode"/>
                <a:cs typeface="Lucida Sans Unicode"/>
              </a:rPr>
              <a:t>З</a:t>
            </a:r>
            <a:r>
              <a:rPr sz="3100" spc="240" dirty="0">
                <a:latin typeface="Lucida Sans Unicode"/>
                <a:cs typeface="Lucida Sans Unicode"/>
              </a:rPr>
              <a:t>В</a:t>
            </a:r>
            <a:r>
              <a:rPr sz="3100" spc="30" dirty="0">
                <a:latin typeface="Lucida Sans Unicode"/>
                <a:cs typeface="Lucida Sans Unicode"/>
              </a:rPr>
              <a:t>О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150" dirty="0">
                <a:latin typeface="Verdana"/>
                <a:cs typeface="Verdana"/>
              </a:rPr>
              <a:t>“</a:t>
            </a:r>
            <a:r>
              <a:rPr sz="3100" spc="240" dirty="0">
                <a:latin typeface="Lucida Sans Unicode"/>
                <a:cs typeface="Lucida Sans Unicode"/>
              </a:rPr>
              <a:t>В</a:t>
            </a:r>
            <a:r>
              <a:rPr sz="3100" spc="-95" dirty="0">
                <a:latin typeface="Lucida Sans Unicode"/>
                <a:cs typeface="Lucida Sans Unicode"/>
              </a:rPr>
              <a:t>ı</a:t>
            </a:r>
            <a:r>
              <a:rPr sz="3100" spc="40" dirty="0">
                <a:latin typeface="Lucida Sans Unicode"/>
                <a:cs typeface="Lucida Sans Unicode"/>
              </a:rPr>
              <a:t>нн</a:t>
            </a:r>
            <a:r>
              <a:rPr sz="3100" spc="60" dirty="0">
                <a:latin typeface="Lucida Sans Unicode"/>
                <a:cs typeface="Lucida Sans Unicode"/>
              </a:rPr>
              <a:t>и</a:t>
            </a:r>
            <a:r>
              <a:rPr sz="3100" spc="-105" dirty="0">
                <a:latin typeface="Lucida Sans Unicode"/>
                <a:cs typeface="Lucida Sans Unicode"/>
              </a:rPr>
              <a:t>ц</a:t>
            </a:r>
            <a:r>
              <a:rPr sz="3100" spc="280" dirty="0">
                <a:latin typeface="Lucida Sans Unicode"/>
                <a:cs typeface="Lucida Sans Unicode"/>
              </a:rPr>
              <a:t>ь</a:t>
            </a:r>
            <a:r>
              <a:rPr sz="3100" spc="-20" dirty="0">
                <a:latin typeface="Lucida Sans Unicode"/>
                <a:cs typeface="Lucida Sans Unicode"/>
              </a:rPr>
              <a:t>к</a:t>
            </a:r>
            <a:r>
              <a:rPr sz="3100" spc="40" dirty="0">
                <a:latin typeface="Lucida Sans Unicode"/>
                <a:cs typeface="Lucida Sans Unicode"/>
              </a:rPr>
              <a:t>а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35" dirty="0">
                <a:latin typeface="Lucida Sans Unicode"/>
                <a:cs typeface="Lucida Sans Unicode"/>
              </a:rPr>
              <a:t>а</a:t>
            </a:r>
            <a:r>
              <a:rPr sz="3100" spc="-20" dirty="0">
                <a:latin typeface="Lucida Sans Unicode"/>
                <a:cs typeface="Lucida Sans Unicode"/>
              </a:rPr>
              <a:t>к</a:t>
            </a:r>
            <a:r>
              <a:rPr sz="3100" spc="35" dirty="0">
                <a:latin typeface="Lucida Sans Unicode"/>
                <a:cs typeface="Lucida Sans Unicode"/>
              </a:rPr>
              <a:t>а</a:t>
            </a:r>
            <a:r>
              <a:rPr sz="3100" spc="-275" dirty="0">
                <a:latin typeface="Lucida Sans Unicode"/>
                <a:cs typeface="Lucida Sans Unicode"/>
              </a:rPr>
              <a:t>д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75" dirty="0">
                <a:latin typeface="Lucida Sans Unicode"/>
                <a:cs typeface="Lucida Sans Unicode"/>
              </a:rPr>
              <a:t>м</a:t>
            </a:r>
            <a:r>
              <a:rPr sz="3100" spc="-95" dirty="0">
                <a:latin typeface="Lucida Sans Unicode"/>
                <a:cs typeface="Lucida Sans Unicode"/>
              </a:rPr>
              <a:t>ı</a:t>
            </a:r>
            <a:r>
              <a:rPr sz="3100" spc="165" dirty="0">
                <a:latin typeface="Lucida Sans Unicode"/>
                <a:cs typeface="Lucida Sans Unicode"/>
              </a:rPr>
              <a:t>я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15" dirty="0">
                <a:latin typeface="Lucida Sans Unicode"/>
                <a:cs typeface="Lucida Sans Unicode"/>
              </a:rPr>
              <a:t>б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35" dirty="0">
                <a:latin typeface="Lucida Sans Unicode"/>
                <a:cs typeface="Lucida Sans Unicode"/>
              </a:rPr>
              <a:t>з</a:t>
            </a:r>
            <a:r>
              <a:rPr sz="3100" dirty="0">
                <a:latin typeface="Lucida Sans Unicode"/>
                <a:cs typeface="Lucida Sans Unicode"/>
              </a:rPr>
              <a:t>п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-35" dirty="0">
                <a:latin typeface="Lucida Sans Unicode"/>
                <a:cs typeface="Lucida Sans Unicode"/>
              </a:rPr>
              <a:t>р</a:t>
            </a:r>
            <a:r>
              <a:rPr sz="3100" spc="30" dirty="0">
                <a:latin typeface="Lucida Sans Unicode"/>
                <a:cs typeface="Lucida Sans Unicode"/>
              </a:rPr>
              <a:t>е</a:t>
            </a:r>
            <a:r>
              <a:rPr sz="3100" spc="-35" dirty="0">
                <a:latin typeface="Lucida Sans Unicode"/>
                <a:cs typeface="Lucida Sans Unicode"/>
              </a:rPr>
              <a:t>р</a:t>
            </a:r>
            <a:r>
              <a:rPr sz="3100" spc="165" dirty="0">
                <a:latin typeface="Lucida Sans Unicode"/>
                <a:cs typeface="Lucida Sans Unicode"/>
              </a:rPr>
              <a:t>в</a:t>
            </a:r>
            <a:r>
              <a:rPr sz="3100" spc="40" dirty="0">
                <a:latin typeface="Lucida Sans Unicode"/>
                <a:cs typeface="Lucida Sans Unicode"/>
              </a:rPr>
              <a:t>н</a:t>
            </a:r>
            <a:r>
              <a:rPr sz="3100" spc="-20" dirty="0">
                <a:latin typeface="Lucida Sans Unicode"/>
                <a:cs typeface="Lucida Sans Unicode"/>
              </a:rPr>
              <a:t>о</a:t>
            </a:r>
            <a:r>
              <a:rPr sz="3100" spc="-90" dirty="0">
                <a:latin typeface="Lucida Sans Unicode"/>
                <a:cs typeface="Lucida Sans Unicode"/>
              </a:rPr>
              <a:t>ї</a:t>
            </a:r>
            <a:r>
              <a:rPr sz="3100" spc="-390" dirty="0">
                <a:latin typeface="Lucida Sans Unicode"/>
                <a:cs typeface="Lucida Sans Unicode"/>
              </a:rPr>
              <a:t> </a:t>
            </a:r>
            <a:r>
              <a:rPr sz="3100" spc="-20" dirty="0">
                <a:latin typeface="Lucida Sans Unicode"/>
                <a:cs typeface="Lucida Sans Unicode"/>
              </a:rPr>
              <a:t>о</a:t>
            </a:r>
            <a:r>
              <a:rPr sz="3100" spc="-95" dirty="0">
                <a:latin typeface="Lucida Sans Unicode"/>
                <a:cs typeface="Lucida Sans Unicode"/>
              </a:rPr>
              <a:t>с</a:t>
            </a:r>
            <a:r>
              <a:rPr sz="3100" spc="165" dirty="0">
                <a:latin typeface="Lucida Sans Unicode"/>
                <a:cs typeface="Lucida Sans Unicode"/>
              </a:rPr>
              <a:t>в</a:t>
            </a:r>
            <a:r>
              <a:rPr sz="3100" spc="-95" dirty="0">
                <a:latin typeface="Lucida Sans Unicode"/>
                <a:cs typeface="Lucida Sans Unicode"/>
              </a:rPr>
              <a:t>ı</a:t>
            </a:r>
            <a:r>
              <a:rPr sz="3100" spc="-50" dirty="0">
                <a:latin typeface="Lucida Sans Unicode"/>
                <a:cs typeface="Lucida Sans Unicode"/>
              </a:rPr>
              <a:t>т</a:t>
            </a:r>
            <a:r>
              <a:rPr sz="3100" spc="60" dirty="0">
                <a:latin typeface="Lucida Sans Unicode"/>
                <a:cs typeface="Lucida Sans Unicode"/>
              </a:rPr>
              <a:t>и</a:t>
            </a:r>
            <a:r>
              <a:rPr sz="3100" spc="90" dirty="0">
                <a:latin typeface="Verdana"/>
                <a:cs typeface="Verdana"/>
              </a:rPr>
              <a:t>”</a:t>
            </a:r>
            <a:endParaRPr sz="3100">
              <a:latin typeface="Verdana"/>
              <a:cs typeface="Verdan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118231" y="9258300"/>
            <a:ext cx="7035165" cy="1010285"/>
          </a:xfrm>
          <a:custGeom>
            <a:avLst/>
            <a:gdLst/>
            <a:ahLst/>
            <a:cxnLst/>
            <a:rect l="l" t="t" r="r" b="b"/>
            <a:pathLst>
              <a:path w="7035165" h="1010284">
                <a:moveTo>
                  <a:pt x="1817659" y="30189"/>
                </a:moveTo>
                <a:lnTo>
                  <a:pt x="1816717" y="30189"/>
                </a:lnTo>
                <a:lnTo>
                  <a:pt x="1816349" y="29819"/>
                </a:lnTo>
                <a:lnTo>
                  <a:pt x="1816349" y="28876"/>
                </a:lnTo>
                <a:lnTo>
                  <a:pt x="1816717" y="28506"/>
                </a:lnTo>
                <a:lnTo>
                  <a:pt x="1817659" y="28506"/>
                </a:lnTo>
                <a:lnTo>
                  <a:pt x="1818030" y="28876"/>
                </a:lnTo>
                <a:lnTo>
                  <a:pt x="1818030" y="29819"/>
                </a:lnTo>
                <a:lnTo>
                  <a:pt x="1817659" y="30189"/>
                </a:lnTo>
                <a:close/>
              </a:path>
              <a:path w="7035165" h="1010284">
                <a:moveTo>
                  <a:pt x="2120838" y="31030"/>
                </a:moveTo>
                <a:lnTo>
                  <a:pt x="2118989" y="31030"/>
                </a:lnTo>
                <a:lnTo>
                  <a:pt x="2118232" y="30273"/>
                </a:lnTo>
                <a:lnTo>
                  <a:pt x="2118232" y="28422"/>
                </a:lnTo>
                <a:lnTo>
                  <a:pt x="2118989" y="27664"/>
                </a:lnTo>
                <a:lnTo>
                  <a:pt x="2120838" y="27664"/>
                </a:lnTo>
                <a:lnTo>
                  <a:pt x="2121594" y="28422"/>
                </a:lnTo>
                <a:lnTo>
                  <a:pt x="2121594" y="30273"/>
                </a:lnTo>
                <a:lnTo>
                  <a:pt x="2120838" y="31030"/>
                </a:lnTo>
                <a:close/>
              </a:path>
              <a:path w="7035165" h="1010284">
                <a:moveTo>
                  <a:pt x="2425415" y="34396"/>
                </a:moveTo>
                <a:lnTo>
                  <a:pt x="2419863" y="34396"/>
                </a:lnTo>
                <a:lnTo>
                  <a:pt x="2417611" y="32141"/>
                </a:lnTo>
                <a:lnTo>
                  <a:pt x="2417611" y="26588"/>
                </a:lnTo>
                <a:lnTo>
                  <a:pt x="2419863" y="24332"/>
                </a:lnTo>
                <a:lnTo>
                  <a:pt x="2425415" y="24332"/>
                </a:lnTo>
                <a:lnTo>
                  <a:pt x="2427667" y="26588"/>
                </a:lnTo>
                <a:lnTo>
                  <a:pt x="2427667" y="32141"/>
                </a:lnTo>
                <a:lnTo>
                  <a:pt x="2425415" y="34396"/>
                </a:lnTo>
                <a:close/>
              </a:path>
              <a:path w="7035165" h="1010284">
                <a:moveTo>
                  <a:pt x="2730006" y="37761"/>
                </a:moveTo>
                <a:lnTo>
                  <a:pt x="2720723" y="37761"/>
                </a:lnTo>
                <a:lnTo>
                  <a:pt x="2716973" y="34009"/>
                </a:lnTo>
                <a:lnTo>
                  <a:pt x="2716973" y="24720"/>
                </a:lnTo>
                <a:lnTo>
                  <a:pt x="2720723" y="20967"/>
                </a:lnTo>
                <a:lnTo>
                  <a:pt x="2730006" y="20967"/>
                </a:lnTo>
                <a:lnTo>
                  <a:pt x="2733756" y="24720"/>
                </a:lnTo>
                <a:lnTo>
                  <a:pt x="2733756" y="34009"/>
                </a:lnTo>
                <a:lnTo>
                  <a:pt x="2730006" y="37761"/>
                </a:lnTo>
                <a:close/>
              </a:path>
              <a:path w="7035165" h="1010284">
                <a:moveTo>
                  <a:pt x="3034580" y="41127"/>
                </a:moveTo>
                <a:lnTo>
                  <a:pt x="3021597" y="41127"/>
                </a:lnTo>
                <a:lnTo>
                  <a:pt x="3016335" y="35860"/>
                </a:lnTo>
                <a:lnTo>
                  <a:pt x="3016335" y="22869"/>
                </a:lnTo>
                <a:lnTo>
                  <a:pt x="3021597" y="17601"/>
                </a:lnTo>
                <a:lnTo>
                  <a:pt x="3034580" y="17601"/>
                </a:lnTo>
                <a:lnTo>
                  <a:pt x="3039845" y="22869"/>
                </a:lnTo>
                <a:lnTo>
                  <a:pt x="3039845" y="35860"/>
                </a:lnTo>
                <a:lnTo>
                  <a:pt x="3034580" y="41127"/>
                </a:lnTo>
                <a:close/>
              </a:path>
              <a:path w="7035165" h="1010284">
                <a:moveTo>
                  <a:pt x="3339157" y="44493"/>
                </a:moveTo>
                <a:lnTo>
                  <a:pt x="3322471" y="44493"/>
                </a:lnTo>
                <a:lnTo>
                  <a:pt x="3315710" y="37728"/>
                </a:lnTo>
                <a:lnTo>
                  <a:pt x="3315710" y="21034"/>
                </a:lnTo>
                <a:lnTo>
                  <a:pt x="3322471" y="14269"/>
                </a:lnTo>
                <a:lnTo>
                  <a:pt x="3339157" y="14269"/>
                </a:lnTo>
                <a:lnTo>
                  <a:pt x="3345918" y="21034"/>
                </a:lnTo>
                <a:lnTo>
                  <a:pt x="3345918" y="37728"/>
                </a:lnTo>
                <a:lnTo>
                  <a:pt x="3339157" y="44493"/>
                </a:lnTo>
                <a:close/>
              </a:path>
              <a:path w="7035165" h="1010284">
                <a:moveTo>
                  <a:pt x="3633529" y="47859"/>
                </a:moveTo>
                <a:lnTo>
                  <a:pt x="3626343" y="46406"/>
                </a:lnTo>
                <a:lnTo>
                  <a:pt x="3620474" y="42444"/>
                </a:lnTo>
                <a:lnTo>
                  <a:pt x="3616516" y="36571"/>
                </a:lnTo>
                <a:lnTo>
                  <a:pt x="3615064" y="29381"/>
                </a:lnTo>
                <a:lnTo>
                  <a:pt x="3616516" y="22192"/>
                </a:lnTo>
                <a:lnTo>
                  <a:pt x="3620474" y="16318"/>
                </a:lnTo>
                <a:lnTo>
                  <a:pt x="3626343" y="12357"/>
                </a:lnTo>
                <a:lnTo>
                  <a:pt x="3633529" y="10904"/>
                </a:lnTo>
                <a:lnTo>
                  <a:pt x="3640715" y="12357"/>
                </a:lnTo>
                <a:lnTo>
                  <a:pt x="3646584" y="16318"/>
                </a:lnTo>
                <a:lnTo>
                  <a:pt x="3650542" y="22192"/>
                </a:lnTo>
                <a:lnTo>
                  <a:pt x="3651994" y="29381"/>
                </a:lnTo>
                <a:lnTo>
                  <a:pt x="3650542" y="36571"/>
                </a:lnTo>
                <a:lnTo>
                  <a:pt x="3646584" y="42444"/>
                </a:lnTo>
                <a:lnTo>
                  <a:pt x="3640715" y="46406"/>
                </a:lnTo>
                <a:lnTo>
                  <a:pt x="3633529" y="47859"/>
                </a:lnTo>
                <a:close/>
              </a:path>
              <a:path w="7035165" h="1010284">
                <a:moveTo>
                  <a:pt x="3936253" y="52066"/>
                </a:moveTo>
                <a:lnTo>
                  <a:pt x="3927431" y="50284"/>
                </a:lnTo>
                <a:lnTo>
                  <a:pt x="3920232" y="45425"/>
                </a:lnTo>
                <a:lnTo>
                  <a:pt x="3915381" y="38215"/>
                </a:lnTo>
                <a:lnTo>
                  <a:pt x="3913603" y="29381"/>
                </a:lnTo>
                <a:lnTo>
                  <a:pt x="3915381" y="20548"/>
                </a:lnTo>
                <a:lnTo>
                  <a:pt x="3920232" y="13338"/>
                </a:lnTo>
                <a:lnTo>
                  <a:pt x="3927431" y="8478"/>
                </a:lnTo>
                <a:lnTo>
                  <a:pt x="3936253" y="6697"/>
                </a:lnTo>
                <a:lnTo>
                  <a:pt x="3945081" y="8478"/>
                </a:lnTo>
                <a:lnTo>
                  <a:pt x="3952292" y="13338"/>
                </a:lnTo>
                <a:lnTo>
                  <a:pt x="3957154" y="20548"/>
                </a:lnTo>
                <a:lnTo>
                  <a:pt x="3958937" y="29381"/>
                </a:lnTo>
                <a:lnTo>
                  <a:pt x="3957154" y="38215"/>
                </a:lnTo>
                <a:lnTo>
                  <a:pt x="3952292" y="45425"/>
                </a:lnTo>
                <a:lnTo>
                  <a:pt x="3945081" y="50284"/>
                </a:lnTo>
                <a:lnTo>
                  <a:pt x="3936253" y="52066"/>
                </a:lnTo>
                <a:close/>
              </a:path>
              <a:path w="7035165" h="1010284">
                <a:moveTo>
                  <a:pt x="4238977" y="54589"/>
                </a:moveTo>
                <a:lnTo>
                  <a:pt x="4229180" y="52610"/>
                </a:lnTo>
                <a:lnTo>
                  <a:pt x="4221187" y="47212"/>
                </a:lnTo>
                <a:lnTo>
                  <a:pt x="4215802" y="39205"/>
                </a:lnTo>
                <a:lnTo>
                  <a:pt x="4213828" y="29398"/>
                </a:lnTo>
                <a:lnTo>
                  <a:pt x="4215802" y="19590"/>
                </a:lnTo>
                <a:lnTo>
                  <a:pt x="4221187" y="11583"/>
                </a:lnTo>
                <a:lnTo>
                  <a:pt x="4229180" y="6185"/>
                </a:lnTo>
                <a:lnTo>
                  <a:pt x="4238977" y="4206"/>
                </a:lnTo>
                <a:lnTo>
                  <a:pt x="4248779" y="6185"/>
                </a:lnTo>
                <a:lnTo>
                  <a:pt x="4256783" y="11583"/>
                </a:lnTo>
                <a:lnTo>
                  <a:pt x="4262180" y="19590"/>
                </a:lnTo>
                <a:lnTo>
                  <a:pt x="4264159" y="29398"/>
                </a:lnTo>
                <a:lnTo>
                  <a:pt x="4262180" y="39205"/>
                </a:lnTo>
                <a:lnTo>
                  <a:pt x="4256783" y="47212"/>
                </a:lnTo>
                <a:lnTo>
                  <a:pt x="4248779" y="52610"/>
                </a:lnTo>
                <a:lnTo>
                  <a:pt x="4238977" y="54589"/>
                </a:lnTo>
                <a:close/>
              </a:path>
              <a:path w="7035165" h="1010284">
                <a:moveTo>
                  <a:pt x="4541701" y="56273"/>
                </a:moveTo>
                <a:lnTo>
                  <a:pt x="4531256" y="54161"/>
                </a:lnTo>
                <a:lnTo>
                  <a:pt x="4522726" y="48401"/>
                </a:lnTo>
                <a:lnTo>
                  <a:pt x="4516974" y="39859"/>
                </a:lnTo>
                <a:lnTo>
                  <a:pt x="4514865" y="29398"/>
                </a:lnTo>
                <a:lnTo>
                  <a:pt x="4516974" y="18937"/>
                </a:lnTo>
                <a:lnTo>
                  <a:pt x="4522726" y="10395"/>
                </a:lnTo>
                <a:lnTo>
                  <a:pt x="4531256" y="4635"/>
                </a:lnTo>
                <a:lnTo>
                  <a:pt x="4541701" y="2523"/>
                </a:lnTo>
                <a:lnTo>
                  <a:pt x="4552165" y="4635"/>
                </a:lnTo>
                <a:lnTo>
                  <a:pt x="4560705" y="10395"/>
                </a:lnTo>
                <a:lnTo>
                  <a:pt x="4566461" y="18937"/>
                </a:lnTo>
                <a:lnTo>
                  <a:pt x="4568571" y="29398"/>
                </a:lnTo>
                <a:lnTo>
                  <a:pt x="4566461" y="39859"/>
                </a:lnTo>
                <a:lnTo>
                  <a:pt x="4560705" y="48401"/>
                </a:lnTo>
                <a:lnTo>
                  <a:pt x="4552165" y="54161"/>
                </a:lnTo>
                <a:lnTo>
                  <a:pt x="4541701" y="56273"/>
                </a:lnTo>
                <a:close/>
              </a:path>
              <a:path w="7035165" h="1010284">
                <a:moveTo>
                  <a:pt x="4844424" y="57114"/>
                </a:moveTo>
                <a:lnTo>
                  <a:pt x="4833648" y="54937"/>
                </a:lnTo>
                <a:lnTo>
                  <a:pt x="4824850" y="48998"/>
                </a:lnTo>
                <a:lnTo>
                  <a:pt x="4818919" y="40189"/>
                </a:lnTo>
                <a:lnTo>
                  <a:pt x="4816745" y="29398"/>
                </a:lnTo>
                <a:lnTo>
                  <a:pt x="4818919" y="18607"/>
                </a:lnTo>
                <a:lnTo>
                  <a:pt x="4824850" y="9797"/>
                </a:lnTo>
                <a:lnTo>
                  <a:pt x="4833648" y="3859"/>
                </a:lnTo>
                <a:lnTo>
                  <a:pt x="4844424" y="1682"/>
                </a:lnTo>
                <a:lnTo>
                  <a:pt x="4855220" y="3859"/>
                </a:lnTo>
                <a:lnTo>
                  <a:pt x="4864028" y="9797"/>
                </a:lnTo>
                <a:lnTo>
                  <a:pt x="4869963" y="18607"/>
                </a:lnTo>
                <a:lnTo>
                  <a:pt x="4872138" y="29398"/>
                </a:lnTo>
                <a:lnTo>
                  <a:pt x="4869963" y="40189"/>
                </a:lnTo>
                <a:lnTo>
                  <a:pt x="4864028" y="48998"/>
                </a:lnTo>
                <a:lnTo>
                  <a:pt x="4855220" y="54937"/>
                </a:lnTo>
                <a:lnTo>
                  <a:pt x="4844424" y="57114"/>
                </a:lnTo>
                <a:close/>
              </a:path>
              <a:path w="7035165" h="1010284">
                <a:moveTo>
                  <a:pt x="5147149" y="58796"/>
                </a:moveTo>
                <a:lnTo>
                  <a:pt x="5135724" y="56487"/>
                </a:lnTo>
                <a:lnTo>
                  <a:pt x="5126388" y="50187"/>
                </a:lnTo>
                <a:lnTo>
                  <a:pt x="5120091" y="40842"/>
                </a:lnTo>
                <a:lnTo>
                  <a:pt x="5117781" y="29398"/>
                </a:lnTo>
                <a:lnTo>
                  <a:pt x="5120091" y="17953"/>
                </a:lnTo>
                <a:lnTo>
                  <a:pt x="5126388" y="8609"/>
                </a:lnTo>
                <a:lnTo>
                  <a:pt x="5135724" y="2309"/>
                </a:lnTo>
                <a:lnTo>
                  <a:pt x="5147150" y="0"/>
                </a:lnTo>
                <a:lnTo>
                  <a:pt x="5158592" y="2309"/>
                </a:lnTo>
                <a:lnTo>
                  <a:pt x="5167938" y="8609"/>
                </a:lnTo>
                <a:lnTo>
                  <a:pt x="5174239" y="17953"/>
                </a:lnTo>
                <a:lnTo>
                  <a:pt x="5176550" y="29398"/>
                </a:lnTo>
                <a:lnTo>
                  <a:pt x="5174239" y="40842"/>
                </a:lnTo>
                <a:lnTo>
                  <a:pt x="5167938" y="50187"/>
                </a:lnTo>
                <a:lnTo>
                  <a:pt x="5158592" y="56487"/>
                </a:lnTo>
                <a:lnTo>
                  <a:pt x="5147149" y="58796"/>
                </a:lnTo>
                <a:close/>
              </a:path>
              <a:path w="7035165" h="1010284">
                <a:moveTo>
                  <a:pt x="5449872" y="57114"/>
                </a:moveTo>
                <a:lnTo>
                  <a:pt x="5439096" y="54937"/>
                </a:lnTo>
                <a:lnTo>
                  <a:pt x="5430298" y="48998"/>
                </a:lnTo>
                <a:lnTo>
                  <a:pt x="5424367" y="40189"/>
                </a:lnTo>
                <a:lnTo>
                  <a:pt x="5422192" y="29398"/>
                </a:lnTo>
                <a:lnTo>
                  <a:pt x="5424367" y="18607"/>
                </a:lnTo>
                <a:lnTo>
                  <a:pt x="5430298" y="9797"/>
                </a:lnTo>
                <a:lnTo>
                  <a:pt x="5439096" y="3859"/>
                </a:lnTo>
                <a:lnTo>
                  <a:pt x="5449872" y="1682"/>
                </a:lnTo>
                <a:lnTo>
                  <a:pt x="5460668" y="3859"/>
                </a:lnTo>
                <a:lnTo>
                  <a:pt x="5469476" y="9797"/>
                </a:lnTo>
                <a:lnTo>
                  <a:pt x="5475411" y="18607"/>
                </a:lnTo>
                <a:lnTo>
                  <a:pt x="5477586" y="29398"/>
                </a:lnTo>
                <a:lnTo>
                  <a:pt x="5475411" y="40189"/>
                </a:lnTo>
                <a:lnTo>
                  <a:pt x="5469476" y="48998"/>
                </a:lnTo>
                <a:lnTo>
                  <a:pt x="5460668" y="54937"/>
                </a:lnTo>
                <a:lnTo>
                  <a:pt x="5449872" y="57114"/>
                </a:lnTo>
                <a:close/>
              </a:path>
              <a:path w="7035165" h="1010284">
                <a:moveTo>
                  <a:pt x="5752630" y="52082"/>
                </a:moveTo>
                <a:lnTo>
                  <a:pt x="5743788" y="50301"/>
                </a:lnTo>
                <a:lnTo>
                  <a:pt x="5736579" y="45441"/>
                </a:lnTo>
                <a:lnTo>
                  <a:pt x="5731724" y="38231"/>
                </a:lnTo>
                <a:lnTo>
                  <a:pt x="5729946" y="29398"/>
                </a:lnTo>
                <a:lnTo>
                  <a:pt x="5731724" y="20564"/>
                </a:lnTo>
                <a:lnTo>
                  <a:pt x="5736579" y="13354"/>
                </a:lnTo>
                <a:lnTo>
                  <a:pt x="5743788" y="8495"/>
                </a:lnTo>
                <a:lnTo>
                  <a:pt x="5752630" y="6713"/>
                </a:lnTo>
                <a:lnTo>
                  <a:pt x="5761452" y="8495"/>
                </a:lnTo>
                <a:lnTo>
                  <a:pt x="5768651" y="13354"/>
                </a:lnTo>
                <a:lnTo>
                  <a:pt x="5773502" y="20564"/>
                </a:lnTo>
                <a:lnTo>
                  <a:pt x="5775280" y="29398"/>
                </a:lnTo>
                <a:lnTo>
                  <a:pt x="5773497" y="38231"/>
                </a:lnTo>
                <a:lnTo>
                  <a:pt x="5768639" y="45441"/>
                </a:lnTo>
                <a:lnTo>
                  <a:pt x="5761438" y="50301"/>
                </a:lnTo>
                <a:lnTo>
                  <a:pt x="5752630" y="52082"/>
                </a:lnTo>
                <a:close/>
              </a:path>
              <a:path w="7035165" h="1010284">
                <a:moveTo>
                  <a:pt x="6062746" y="42843"/>
                </a:moveTo>
                <a:lnTo>
                  <a:pt x="6047927" y="42843"/>
                </a:lnTo>
                <a:lnTo>
                  <a:pt x="6041885" y="36819"/>
                </a:lnTo>
                <a:lnTo>
                  <a:pt x="6041885" y="21976"/>
                </a:lnTo>
                <a:lnTo>
                  <a:pt x="6047927" y="15952"/>
                </a:lnTo>
                <a:lnTo>
                  <a:pt x="6062746" y="15952"/>
                </a:lnTo>
                <a:lnTo>
                  <a:pt x="6068788" y="21976"/>
                </a:lnTo>
                <a:lnTo>
                  <a:pt x="6068788" y="36819"/>
                </a:lnTo>
                <a:lnTo>
                  <a:pt x="6062746" y="42843"/>
                </a:lnTo>
                <a:close/>
              </a:path>
              <a:path w="7035165" h="1010284">
                <a:moveTo>
                  <a:pt x="6359900" y="32763"/>
                </a:moveTo>
                <a:lnTo>
                  <a:pt x="6356187" y="32763"/>
                </a:lnTo>
                <a:lnTo>
                  <a:pt x="6354702" y="31266"/>
                </a:lnTo>
                <a:lnTo>
                  <a:pt x="6354702" y="27530"/>
                </a:lnTo>
                <a:lnTo>
                  <a:pt x="6356187" y="26032"/>
                </a:lnTo>
                <a:lnTo>
                  <a:pt x="6359934" y="26032"/>
                </a:lnTo>
                <a:lnTo>
                  <a:pt x="6361419" y="27530"/>
                </a:lnTo>
                <a:lnTo>
                  <a:pt x="6361419" y="31266"/>
                </a:lnTo>
                <a:lnTo>
                  <a:pt x="6359900" y="32763"/>
                </a:lnTo>
                <a:close/>
              </a:path>
              <a:path w="7035165" h="1010284">
                <a:moveTo>
                  <a:pt x="910409" y="334828"/>
                </a:moveTo>
                <a:lnTo>
                  <a:pt x="907617" y="334828"/>
                </a:lnTo>
                <a:lnTo>
                  <a:pt x="906493" y="333701"/>
                </a:lnTo>
                <a:lnTo>
                  <a:pt x="906493" y="330907"/>
                </a:lnTo>
                <a:lnTo>
                  <a:pt x="907617" y="329780"/>
                </a:lnTo>
                <a:lnTo>
                  <a:pt x="910409" y="329780"/>
                </a:lnTo>
                <a:lnTo>
                  <a:pt x="911536" y="330907"/>
                </a:lnTo>
                <a:lnTo>
                  <a:pt x="911536" y="333701"/>
                </a:lnTo>
                <a:lnTo>
                  <a:pt x="910409" y="334828"/>
                </a:lnTo>
                <a:close/>
              </a:path>
              <a:path w="7035165" h="1010284">
                <a:moveTo>
                  <a:pt x="1215911" y="339861"/>
                </a:moveTo>
                <a:lnTo>
                  <a:pt x="1207570" y="339861"/>
                </a:lnTo>
                <a:lnTo>
                  <a:pt x="1204187" y="336477"/>
                </a:lnTo>
                <a:lnTo>
                  <a:pt x="1204187" y="328131"/>
                </a:lnTo>
                <a:lnTo>
                  <a:pt x="1207570" y="324748"/>
                </a:lnTo>
                <a:lnTo>
                  <a:pt x="1215911" y="324748"/>
                </a:lnTo>
                <a:lnTo>
                  <a:pt x="1219290" y="328131"/>
                </a:lnTo>
                <a:lnTo>
                  <a:pt x="1219290" y="336477"/>
                </a:lnTo>
                <a:lnTo>
                  <a:pt x="1215911" y="339861"/>
                </a:lnTo>
                <a:close/>
              </a:path>
              <a:path w="7035165" h="1010284">
                <a:moveTo>
                  <a:pt x="1521410" y="344891"/>
                </a:moveTo>
                <a:lnTo>
                  <a:pt x="1507502" y="344891"/>
                </a:lnTo>
                <a:lnTo>
                  <a:pt x="1501868" y="339254"/>
                </a:lnTo>
                <a:lnTo>
                  <a:pt x="1501868" y="325321"/>
                </a:lnTo>
                <a:lnTo>
                  <a:pt x="1507502" y="319683"/>
                </a:lnTo>
                <a:lnTo>
                  <a:pt x="1521426" y="319683"/>
                </a:lnTo>
                <a:lnTo>
                  <a:pt x="1527060" y="325321"/>
                </a:lnTo>
                <a:lnTo>
                  <a:pt x="1527060" y="339254"/>
                </a:lnTo>
                <a:lnTo>
                  <a:pt x="1521410" y="344891"/>
                </a:lnTo>
                <a:close/>
              </a:path>
              <a:path w="7035165" h="1010284">
                <a:moveTo>
                  <a:pt x="1826928" y="349924"/>
                </a:moveTo>
                <a:lnTo>
                  <a:pt x="1807451" y="349924"/>
                </a:lnTo>
                <a:lnTo>
                  <a:pt x="1799562" y="342032"/>
                </a:lnTo>
                <a:lnTo>
                  <a:pt x="1799562" y="322544"/>
                </a:lnTo>
                <a:lnTo>
                  <a:pt x="1807451" y="314652"/>
                </a:lnTo>
                <a:lnTo>
                  <a:pt x="1826928" y="314652"/>
                </a:lnTo>
                <a:lnTo>
                  <a:pt x="1834814" y="322544"/>
                </a:lnTo>
                <a:lnTo>
                  <a:pt x="1834814" y="342032"/>
                </a:lnTo>
                <a:lnTo>
                  <a:pt x="1826928" y="349924"/>
                </a:lnTo>
                <a:close/>
              </a:path>
              <a:path w="7035165" h="1010284">
                <a:moveTo>
                  <a:pt x="2119913" y="354954"/>
                </a:moveTo>
                <a:lnTo>
                  <a:pt x="2111085" y="353172"/>
                </a:lnTo>
                <a:lnTo>
                  <a:pt x="2103879" y="348313"/>
                </a:lnTo>
                <a:lnTo>
                  <a:pt x="2099023" y="341104"/>
                </a:lnTo>
                <a:lnTo>
                  <a:pt x="2097243" y="332271"/>
                </a:lnTo>
                <a:lnTo>
                  <a:pt x="2099023" y="323437"/>
                </a:lnTo>
                <a:lnTo>
                  <a:pt x="2103879" y="316227"/>
                </a:lnTo>
                <a:lnTo>
                  <a:pt x="2111085" y="311367"/>
                </a:lnTo>
                <a:lnTo>
                  <a:pt x="2119913" y="309586"/>
                </a:lnTo>
                <a:lnTo>
                  <a:pt x="2128742" y="311367"/>
                </a:lnTo>
                <a:lnTo>
                  <a:pt x="2135948" y="316227"/>
                </a:lnTo>
                <a:lnTo>
                  <a:pt x="2140804" y="323437"/>
                </a:lnTo>
                <a:lnTo>
                  <a:pt x="2142584" y="332271"/>
                </a:lnTo>
                <a:lnTo>
                  <a:pt x="2140801" y="341104"/>
                </a:lnTo>
                <a:lnTo>
                  <a:pt x="2135941" y="348313"/>
                </a:lnTo>
                <a:lnTo>
                  <a:pt x="2128735" y="353172"/>
                </a:lnTo>
                <a:lnTo>
                  <a:pt x="2119913" y="354954"/>
                </a:lnTo>
                <a:close/>
              </a:path>
              <a:path w="7035165" h="1010284">
                <a:moveTo>
                  <a:pt x="2422641" y="358319"/>
                </a:moveTo>
                <a:lnTo>
                  <a:pt x="2412516" y="356273"/>
                </a:lnTo>
                <a:lnTo>
                  <a:pt x="2404245" y="350693"/>
                </a:lnTo>
                <a:lnTo>
                  <a:pt x="2398667" y="342418"/>
                </a:lnTo>
                <a:lnTo>
                  <a:pt x="2396622" y="332288"/>
                </a:lnTo>
                <a:lnTo>
                  <a:pt x="2398667" y="322157"/>
                </a:lnTo>
                <a:lnTo>
                  <a:pt x="2404245" y="313882"/>
                </a:lnTo>
                <a:lnTo>
                  <a:pt x="2412516" y="308301"/>
                </a:lnTo>
                <a:lnTo>
                  <a:pt x="2422641" y="306254"/>
                </a:lnTo>
                <a:lnTo>
                  <a:pt x="2432764" y="308301"/>
                </a:lnTo>
                <a:lnTo>
                  <a:pt x="2441033" y="313882"/>
                </a:lnTo>
                <a:lnTo>
                  <a:pt x="2446611" y="322157"/>
                </a:lnTo>
                <a:lnTo>
                  <a:pt x="2448656" y="332288"/>
                </a:lnTo>
                <a:lnTo>
                  <a:pt x="2446613" y="342418"/>
                </a:lnTo>
                <a:lnTo>
                  <a:pt x="2441040" y="350693"/>
                </a:lnTo>
                <a:lnTo>
                  <a:pt x="2432771" y="356273"/>
                </a:lnTo>
                <a:lnTo>
                  <a:pt x="2422641" y="358319"/>
                </a:lnTo>
                <a:close/>
              </a:path>
              <a:path w="7035165" h="1010284">
                <a:moveTo>
                  <a:pt x="2725365" y="361685"/>
                </a:moveTo>
                <a:lnTo>
                  <a:pt x="2713927" y="359375"/>
                </a:lnTo>
                <a:lnTo>
                  <a:pt x="2704588" y="353076"/>
                </a:lnTo>
                <a:lnTo>
                  <a:pt x="2698292" y="343732"/>
                </a:lnTo>
                <a:lnTo>
                  <a:pt x="2695983" y="332288"/>
                </a:lnTo>
                <a:lnTo>
                  <a:pt x="2698292" y="320843"/>
                </a:lnTo>
                <a:lnTo>
                  <a:pt x="2704588" y="311499"/>
                </a:lnTo>
                <a:lnTo>
                  <a:pt x="2713927" y="305199"/>
                </a:lnTo>
                <a:lnTo>
                  <a:pt x="2725365" y="302889"/>
                </a:lnTo>
                <a:lnTo>
                  <a:pt x="2736802" y="305199"/>
                </a:lnTo>
                <a:lnTo>
                  <a:pt x="2746141" y="311499"/>
                </a:lnTo>
                <a:lnTo>
                  <a:pt x="2752437" y="320843"/>
                </a:lnTo>
                <a:lnTo>
                  <a:pt x="2754746" y="332288"/>
                </a:lnTo>
                <a:lnTo>
                  <a:pt x="2752437" y="343732"/>
                </a:lnTo>
                <a:lnTo>
                  <a:pt x="2746141" y="353076"/>
                </a:lnTo>
                <a:lnTo>
                  <a:pt x="2736802" y="359375"/>
                </a:lnTo>
                <a:lnTo>
                  <a:pt x="2725365" y="361685"/>
                </a:lnTo>
                <a:close/>
              </a:path>
              <a:path w="7035165" h="1010284">
                <a:moveTo>
                  <a:pt x="3028088" y="365050"/>
                </a:moveTo>
                <a:lnTo>
                  <a:pt x="3015345" y="362475"/>
                </a:lnTo>
                <a:lnTo>
                  <a:pt x="3004937" y="355452"/>
                </a:lnTo>
                <a:lnTo>
                  <a:pt x="2997919" y="345038"/>
                </a:lnTo>
                <a:lnTo>
                  <a:pt x="2995345" y="332288"/>
                </a:lnTo>
                <a:lnTo>
                  <a:pt x="2997919" y="319536"/>
                </a:lnTo>
                <a:lnTo>
                  <a:pt x="3004937" y="309122"/>
                </a:lnTo>
                <a:lnTo>
                  <a:pt x="3015345" y="302099"/>
                </a:lnTo>
                <a:lnTo>
                  <a:pt x="3028088" y="299523"/>
                </a:lnTo>
                <a:lnTo>
                  <a:pt x="3040832" y="302099"/>
                </a:lnTo>
                <a:lnTo>
                  <a:pt x="3051242" y="309122"/>
                </a:lnTo>
                <a:lnTo>
                  <a:pt x="3058261" y="319536"/>
                </a:lnTo>
                <a:lnTo>
                  <a:pt x="3060835" y="332288"/>
                </a:lnTo>
                <a:lnTo>
                  <a:pt x="3058261" y="345038"/>
                </a:lnTo>
                <a:lnTo>
                  <a:pt x="3051242" y="355452"/>
                </a:lnTo>
                <a:lnTo>
                  <a:pt x="3040832" y="362475"/>
                </a:lnTo>
                <a:lnTo>
                  <a:pt x="3028088" y="365050"/>
                </a:lnTo>
                <a:close/>
              </a:path>
              <a:path w="7035165" h="1010284">
                <a:moveTo>
                  <a:pt x="3330812" y="367575"/>
                </a:moveTo>
                <a:lnTo>
                  <a:pt x="3317096" y="364802"/>
                </a:lnTo>
                <a:lnTo>
                  <a:pt x="3305892" y="357241"/>
                </a:lnTo>
                <a:lnTo>
                  <a:pt x="3298335" y="346029"/>
                </a:lnTo>
                <a:lnTo>
                  <a:pt x="3295564" y="332304"/>
                </a:lnTo>
                <a:lnTo>
                  <a:pt x="3298335" y="318579"/>
                </a:lnTo>
                <a:lnTo>
                  <a:pt x="3305892" y="307367"/>
                </a:lnTo>
                <a:lnTo>
                  <a:pt x="3317096" y="299806"/>
                </a:lnTo>
                <a:lnTo>
                  <a:pt x="3330812" y="297033"/>
                </a:lnTo>
                <a:lnTo>
                  <a:pt x="3344530" y="299806"/>
                </a:lnTo>
                <a:lnTo>
                  <a:pt x="3355735" y="307367"/>
                </a:lnTo>
                <a:lnTo>
                  <a:pt x="3363292" y="318579"/>
                </a:lnTo>
                <a:lnTo>
                  <a:pt x="3366064" y="332304"/>
                </a:lnTo>
                <a:lnTo>
                  <a:pt x="3363294" y="346029"/>
                </a:lnTo>
                <a:lnTo>
                  <a:pt x="3355742" y="357241"/>
                </a:lnTo>
                <a:lnTo>
                  <a:pt x="3344537" y="364802"/>
                </a:lnTo>
                <a:lnTo>
                  <a:pt x="3330812" y="367575"/>
                </a:lnTo>
                <a:close/>
              </a:path>
              <a:path w="7035165" h="1010284">
                <a:moveTo>
                  <a:pt x="3633529" y="370100"/>
                </a:moveTo>
                <a:lnTo>
                  <a:pt x="3618826" y="367129"/>
                </a:lnTo>
                <a:lnTo>
                  <a:pt x="3606820" y="359027"/>
                </a:lnTo>
                <a:lnTo>
                  <a:pt x="3598725" y="347013"/>
                </a:lnTo>
                <a:lnTo>
                  <a:pt x="3595756" y="332304"/>
                </a:lnTo>
                <a:lnTo>
                  <a:pt x="3598725" y="317595"/>
                </a:lnTo>
                <a:lnTo>
                  <a:pt x="3606820" y="305581"/>
                </a:lnTo>
                <a:lnTo>
                  <a:pt x="3618826" y="297479"/>
                </a:lnTo>
                <a:lnTo>
                  <a:pt x="3633529" y="294508"/>
                </a:lnTo>
                <a:lnTo>
                  <a:pt x="3648232" y="297479"/>
                </a:lnTo>
                <a:lnTo>
                  <a:pt x="3660239" y="305581"/>
                </a:lnTo>
                <a:lnTo>
                  <a:pt x="3668334" y="317595"/>
                </a:lnTo>
                <a:lnTo>
                  <a:pt x="3671302" y="332304"/>
                </a:lnTo>
                <a:lnTo>
                  <a:pt x="3668334" y="347013"/>
                </a:lnTo>
                <a:lnTo>
                  <a:pt x="3660239" y="359027"/>
                </a:lnTo>
                <a:lnTo>
                  <a:pt x="3648232" y="367129"/>
                </a:lnTo>
                <a:lnTo>
                  <a:pt x="3633529" y="370100"/>
                </a:lnTo>
                <a:close/>
              </a:path>
              <a:path w="7035165" h="1010284">
                <a:moveTo>
                  <a:pt x="3936253" y="373466"/>
                </a:moveTo>
                <a:lnTo>
                  <a:pt x="3920245" y="370231"/>
                </a:lnTo>
                <a:lnTo>
                  <a:pt x="3907176" y="361410"/>
                </a:lnTo>
                <a:lnTo>
                  <a:pt x="3898368" y="348327"/>
                </a:lnTo>
                <a:lnTo>
                  <a:pt x="3895138" y="332304"/>
                </a:lnTo>
                <a:lnTo>
                  <a:pt x="3898368" y="316281"/>
                </a:lnTo>
                <a:lnTo>
                  <a:pt x="3907176" y="303198"/>
                </a:lnTo>
                <a:lnTo>
                  <a:pt x="3920245" y="294377"/>
                </a:lnTo>
                <a:lnTo>
                  <a:pt x="3936253" y="291143"/>
                </a:lnTo>
                <a:lnTo>
                  <a:pt x="3952266" y="294377"/>
                </a:lnTo>
                <a:lnTo>
                  <a:pt x="3965346" y="303198"/>
                </a:lnTo>
                <a:lnTo>
                  <a:pt x="3974167" y="316281"/>
                </a:lnTo>
                <a:lnTo>
                  <a:pt x="3977402" y="332304"/>
                </a:lnTo>
                <a:lnTo>
                  <a:pt x="3974167" y="348327"/>
                </a:lnTo>
                <a:lnTo>
                  <a:pt x="3965346" y="361410"/>
                </a:lnTo>
                <a:lnTo>
                  <a:pt x="3952266" y="370231"/>
                </a:lnTo>
                <a:lnTo>
                  <a:pt x="3936253" y="373466"/>
                </a:lnTo>
                <a:close/>
              </a:path>
              <a:path w="7035165" h="1010284">
                <a:moveTo>
                  <a:pt x="4238977" y="375991"/>
                </a:moveTo>
                <a:lnTo>
                  <a:pt x="4221989" y="372558"/>
                </a:lnTo>
                <a:lnTo>
                  <a:pt x="4208115" y="363199"/>
                </a:lnTo>
                <a:lnTo>
                  <a:pt x="4198761" y="349318"/>
                </a:lnTo>
                <a:lnTo>
                  <a:pt x="4195330" y="332321"/>
                </a:lnTo>
                <a:lnTo>
                  <a:pt x="4198761" y="315324"/>
                </a:lnTo>
                <a:lnTo>
                  <a:pt x="4208115" y="301443"/>
                </a:lnTo>
                <a:lnTo>
                  <a:pt x="4221989" y="292084"/>
                </a:lnTo>
                <a:lnTo>
                  <a:pt x="4238977" y="288652"/>
                </a:lnTo>
                <a:lnTo>
                  <a:pt x="4255965" y="292084"/>
                </a:lnTo>
                <a:lnTo>
                  <a:pt x="4269838" y="301443"/>
                </a:lnTo>
                <a:lnTo>
                  <a:pt x="4279193" y="315324"/>
                </a:lnTo>
                <a:lnTo>
                  <a:pt x="4282623" y="332321"/>
                </a:lnTo>
                <a:lnTo>
                  <a:pt x="4279193" y="349318"/>
                </a:lnTo>
                <a:lnTo>
                  <a:pt x="4269838" y="363199"/>
                </a:lnTo>
                <a:lnTo>
                  <a:pt x="4255965" y="372558"/>
                </a:lnTo>
                <a:lnTo>
                  <a:pt x="4238977" y="375991"/>
                </a:lnTo>
                <a:close/>
              </a:path>
              <a:path w="7035165" h="1010284">
                <a:moveTo>
                  <a:pt x="4541701" y="378515"/>
                </a:moveTo>
                <a:lnTo>
                  <a:pt x="4523739" y="374885"/>
                </a:lnTo>
                <a:lnTo>
                  <a:pt x="4509071" y="364985"/>
                </a:lnTo>
                <a:lnTo>
                  <a:pt x="4499182" y="350302"/>
                </a:lnTo>
                <a:lnTo>
                  <a:pt x="4495556" y="332321"/>
                </a:lnTo>
                <a:lnTo>
                  <a:pt x="4499182" y="314341"/>
                </a:lnTo>
                <a:lnTo>
                  <a:pt x="4509071" y="299658"/>
                </a:lnTo>
                <a:lnTo>
                  <a:pt x="4523739" y="289758"/>
                </a:lnTo>
                <a:lnTo>
                  <a:pt x="4541701" y="286128"/>
                </a:lnTo>
                <a:lnTo>
                  <a:pt x="4559682" y="289758"/>
                </a:lnTo>
                <a:lnTo>
                  <a:pt x="4574360" y="299658"/>
                </a:lnTo>
                <a:lnTo>
                  <a:pt x="4584252" y="314341"/>
                </a:lnTo>
                <a:lnTo>
                  <a:pt x="4587879" y="332321"/>
                </a:lnTo>
                <a:lnTo>
                  <a:pt x="4584252" y="350302"/>
                </a:lnTo>
                <a:lnTo>
                  <a:pt x="4574360" y="364985"/>
                </a:lnTo>
                <a:lnTo>
                  <a:pt x="4559682" y="374885"/>
                </a:lnTo>
                <a:lnTo>
                  <a:pt x="4541701" y="378515"/>
                </a:lnTo>
                <a:close/>
              </a:path>
              <a:path w="7035165" h="1010284">
                <a:moveTo>
                  <a:pt x="4844424" y="381037"/>
                </a:moveTo>
                <a:lnTo>
                  <a:pt x="4825483" y="377209"/>
                </a:lnTo>
                <a:lnTo>
                  <a:pt x="4810010" y="366770"/>
                </a:lnTo>
                <a:lnTo>
                  <a:pt x="4799575" y="351285"/>
                </a:lnTo>
                <a:lnTo>
                  <a:pt x="4795748" y="332321"/>
                </a:lnTo>
                <a:lnTo>
                  <a:pt x="4799575" y="313357"/>
                </a:lnTo>
                <a:lnTo>
                  <a:pt x="4810010" y="297872"/>
                </a:lnTo>
                <a:lnTo>
                  <a:pt x="4825483" y="287432"/>
                </a:lnTo>
                <a:lnTo>
                  <a:pt x="4844424" y="283604"/>
                </a:lnTo>
                <a:lnTo>
                  <a:pt x="4863385" y="287432"/>
                </a:lnTo>
                <a:lnTo>
                  <a:pt x="4878868" y="297872"/>
                </a:lnTo>
                <a:lnTo>
                  <a:pt x="4889307" y="313357"/>
                </a:lnTo>
                <a:lnTo>
                  <a:pt x="4893135" y="332321"/>
                </a:lnTo>
                <a:lnTo>
                  <a:pt x="4889307" y="351285"/>
                </a:lnTo>
                <a:lnTo>
                  <a:pt x="4878868" y="366770"/>
                </a:lnTo>
                <a:lnTo>
                  <a:pt x="4863385" y="377209"/>
                </a:lnTo>
                <a:lnTo>
                  <a:pt x="4844424" y="381037"/>
                </a:lnTo>
                <a:close/>
              </a:path>
              <a:path w="7035165" h="1010284">
                <a:moveTo>
                  <a:pt x="5147149" y="383562"/>
                </a:moveTo>
                <a:lnTo>
                  <a:pt x="5127213" y="379536"/>
                </a:lnTo>
                <a:lnTo>
                  <a:pt x="5110937" y="368555"/>
                </a:lnTo>
                <a:lnTo>
                  <a:pt x="5099964" y="352268"/>
                </a:lnTo>
                <a:lnTo>
                  <a:pt x="5095940" y="332321"/>
                </a:lnTo>
                <a:lnTo>
                  <a:pt x="5099964" y="312373"/>
                </a:lnTo>
                <a:lnTo>
                  <a:pt x="5110937" y="296086"/>
                </a:lnTo>
                <a:lnTo>
                  <a:pt x="5127213" y="285105"/>
                </a:lnTo>
                <a:lnTo>
                  <a:pt x="5147149" y="281079"/>
                </a:lnTo>
                <a:lnTo>
                  <a:pt x="5167089" y="285105"/>
                </a:lnTo>
                <a:lnTo>
                  <a:pt x="5183377" y="296086"/>
                </a:lnTo>
                <a:lnTo>
                  <a:pt x="5194361" y="312373"/>
                </a:lnTo>
                <a:lnTo>
                  <a:pt x="5198390" y="332321"/>
                </a:lnTo>
                <a:lnTo>
                  <a:pt x="5194361" y="352268"/>
                </a:lnTo>
                <a:lnTo>
                  <a:pt x="5183377" y="368555"/>
                </a:lnTo>
                <a:lnTo>
                  <a:pt x="5167089" y="379536"/>
                </a:lnTo>
                <a:lnTo>
                  <a:pt x="5147149" y="383562"/>
                </a:lnTo>
                <a:close/>
              </a:path>
              <a:path w="7035165" h="1010284">
                <a:moveTo>
                  <a:pt x="5449872" y="386927"/>
                </a:moveTo>
                <a:lnTo>
                  <a:pt x="5428646" y="382636"/>
                </a:lnTo>
                <a:lnTo>
                  <a:pt x="5411306" y="370935"/>
                </a:lnTo>
                <a:lnTo>
                  <a:pt x="5399611" y="353583"/>
                </a:lnTo>
                <a:lnTo>
                  <a:pt x="5395322" y="332338"/>
                </a:lnTo>
                <a:lnTo>
                  <a:pt x="5399611" y="311093"/>
                </a:lnTo>
                <a:lnTo>
                  <a:pt x="5411306" y="293740"/>
                </a:lnTo>
                <a:lnTo>
                  <a:pt x="5428646" y="282039"/>
                </a:lnTo>
                <a:lnTo>
                  <a:pt x="5449872" y="277747"/>
                </a:lnTo>
                <a:lnTo>
                  <a:pt x="5471118" y="282039"/>
                </a:lnTo>
                <a:lnTo>
                  <a:pt x="5488468" y="293740"/>
                </a:lnTo>
                <a:lnTo>
                  <a:pt x="5500166" y="311093"/>
                </a:lnTo>
                <a:lnTo>
                  <a:pt x="5504456" y="332338"/>
                </a:lnTo>
                <a:lnTo>
                  <a:pt x="5500166" y="353583"/>
                </a:lnTo>
                <a:lnTo>
                  <a:pt x="5488468" y="370935"/>
                </a:lnTo>
                <a:lnTo>
                  <a:pt x="5471118" y="382636"/>
                </a:lnTo>
                <a:lnTo>
                  <a:pt x="5449872" y="386927"/>
                </a:lnTo>
                <a:close/>
              </a:path>
              <a:path w="7035165" h="1010284">
                <a:moveTo>
                  <a:pt x="5752630" y="389452"/>
                </a:moveTo>
                <a:lnTo>
                  <a:pt x="5730410" y="384963"/>
                </a:lnTo>
                <a:lnTo>
                  <a:pt x="5712266" y="372722"/>
                </a:lnTo>
                <a:lnTo>
                  <a:pt x="5700034" y="354567"/>
                </a:lnTo>
                <a:lnTo>
                  <a:pt x="5695548" y="332338"/>
                </a:lnTo>
                <a:lnTo>
                  <a:pt x="5700034" y="310110"/>
                </a:lnTo>
                <a:lnTo>
                  <a:pt x="5712266" y="291955"/>
                </a:lnTo>
                <a:lnTo>
                  <a:pt x="5730410" y="279713"/>
                </a:lnTo>
                <a:lnTo>
                  <a:pt x="5752630" y="275223"/>
                </a:lnTo>
                <a:lnTo>
                  <a:pt x="5774830" y="279713"/>
                </a:lnTo>
                <a:lnTo>
                  <a:pt x="5792964" y="291955"/>
                </a:lnTo>
                <a:lnTo>
                  <a:pt x="5805193" y="310110"/>
                </a:lnTo>
                <a:lnTo>
                  <a:pt x="5809677" y="332338"/>
                </a:lnTo>
                <a:lnTo>
                  <a:pt x="5805197" y="354567"/>
                </a:lnTo>
                <a:lnTo>
                  <a:pt x="5792977" y="372722"/>
                </a:lnTo>
                <a:lnTo>
                  <a:pt x="5774844" y="384963"/>
                </a:lnTo>
                <a:lnTo>
                  <a:pt x="5752630" y="389452"/>
                </a:lnTo>
                <a:close/>
              </a:path>
              <a:path w="7035165" h="1010284">
                <a:moveTo>
                  <a:pt x="6055354" y="391977"/>
                </a:moveTo>
                <a:lnTo>
                  <a:pt x="6032154" y="387290"/>
                </a:lnTo>
                <a:lnTo>
                  <a:pt x="6013205" y="374507"/>
                </a:lnTo>
                <a:lnTo>
                  <a:pt x="6000427" y="355550"/>
                </a:lnTo>
                <a:lnTo>
                  <a:pt x="5995740" y="332338"/>
                </a:lnTo>
                <a:lnTo>
                  <a:pt x="6000427" y="309126"/>
                </a:lnTo>
                <a:lnTo>
                  <a:pt x="6013205" y="290169"/>
                </a:lnTo>
                <a:lnTo>
                  <a:pt x="6032154" y="277386"/>
                </a:lnTo>
                <a:lnTo>
                  <a:pt x="6055354" y="272699"/>
                </a:lnTo>
                <a:lnTo>
                  <a:pt x="6078548" y="277386"/>
                </a:lnTo>
                <a:lnTo>
                  <a:pt x="6097485" y="290169"/>
                </a:lnTo>
                <a:lnTo>
                  <a:pt x="6110252" y="309126"/>
                </a:lnTo>
                <a:lnTo>
                  <a:pt x="6114933" y="332338"/>
                </a:lnTo>
                <a:lnTo>
                  <a:pt x="6110252" y="355550"/>
                </a:lnTo>
                <a:lnTo>
                  <a:pt x="6097485" y="374507"/>
                </a:lnTo>
                <a:lnTo>
                  <a:pt x="6078548" y="387290"/>
                </a:lnTo>
                <a:lnTo>
                  <a:pt x="6055354" y="391977"/>
                </a:lnTo>
                <a:close/>
              </a:path>
              <a:path w="7035165" h="1010284">
                <a:moveTo>
                  <a:pt x="6358077" y="391977"/>
                </a:moveTo>
                <a:lnTo>
                  <a:pt x="6334878" y="387290"/>
                </a:lnTo>
                <a:lnTo>
                  <a:pt x="6315929" y="374507"/>
                </a:lnTo>
                <a:lnTo>
                  <a:pt x="6303151" y="355550"/>
                </a:lnTo>
                <a:lnTo>
                  <a:pt x="6298464" y="332338"/>
                </a:lnTo>
                <a:lnTo>
                  <a:pt x="6303151" y="309126"/>
                </a:lnTo>
                <a:lnTo>
                  <a:pt x="6315929" y="290169"/>
                </a:lnTo>
                <a:lnTo>
                  <a:pt x="6334878" y="277386"/>
                </a:lnTo>
                <a:lnTo>
                  <a:pt x="6358077" y="272699"/>
                </a:lnTo>
                <a:lnTo>
                  <a:pt x="6381271" y="277386"/>
                </a:lnTo>
                <a:lnTo>
                  <a:pt x="6400209" y="290169"/>
                </a:lnTo>
                <a:lnTo>
                  <a:pt x="6412975" y="309126"/>
                </a:lnTo>
                <a:lnTo>
                  <a:pt x="6417656" y="332338"/>
                </a:lnTo>
                <a:lnTo>
                  <a:pt x="6412975" y="355550"/>
                </a:lnTo>
                <a:lnTo>
                  <a:pt x="6400209" y="374507"/>
                </a:lnTo>
                <a:lnTo>
                  <a:pt x="6381271" y="387290"/>
                </a:lnTo>
                <a:lnTo>
                  <a:pt x="6358077" y="391977"/>
                </a:lnTo>
                <a:close/>
              </a:path>
              <a:path w="7035165" h="1010284">
                <a:moveTo>
                  <a:pt x="6660801" y="376865"/>
                </a:moveTo>
                <a:lnTo>
                  <a:pt x="6643482" y="373368"/>
                </a:lnTo>
                <a:lnTo>
                  <a:pt x="6629340" y="363830"/>
                </a:lnTo>
                <a:lnTo>
                  <a:pt x="6619807" y="349682"/>
                </a:lnTo>
                <a:lnTo>
                  <a:pt x="6616311" y="332355"/>
                </a:lnTo>
                <a:lnTo>
                  <a:pt x="6619807" y="315028"/>
                </a:lnTo>
                <a:lnTo>
                  <a:pt x="6629340" y="300880"/>
                </a:lnTo>
                <a:lnTo>
                  <a:pt x="6643482" y="291342"/>
                </a:lnTo>
                <a:lnTo>
                  <a:pt x="6660801" y="287844"/>
                </a:lnTo>
                <a:lnTo>
                  <a:pt x="6678101" y="291342"/>
                </a:lnTo>
                <a:lnTo>
                  <a:pt x="6692232" y="300880"/>
                </a:lnTo>
                <a:lnTo>
                  <a:pt x="6701762" y="315028"/>
                </a:lnTo>
                <a:lnTo>
                  <a:pt x="6705258" y="332355"/>
                </a:lnTo>
                <a:lnTo>
                  <a:pt x="6701762" y="349682"/>
                </a:lnTo>
                <a:lnTo>
                  <a:pt x="6692232" y="363830"/>
                </a:lnTo>
                <a:lnTo>
                  <a:pt x="6678101" y="373368"/>
                </a:lnTo>
                <a:lnTo>
                  <a:pt x="6660801" y="376865"/>
                </a:lnTo>
                <a:close/>
              </a:path>
              <a:path w="7035165" h="1010284">
                <a:moveTo>
                  <a:pt x="6970918" y="345782"/>
                </a:moveTo>
                <a:lnTo>
                  <a:pt x="6956099" y="345782"/>
                </a:lnTo>
                <a:lnTo>
                  <a:pt x="6950090" y="339760"/>
                </a:lnTo>
                <a:lnTo>
                  <a:pt x="6950090" y="324917"/>
                </a:lnTo>
                <a:lnTo>
                  <a:pt x="6956099" y="318892"/>
                </a:lnTo>
                <a:lnTo>
                  <a:pt x="6970918" y="318892"/>
                </a:lnTo>
                <a:lnTo>
                  <a:pt x="6976960" y="324917"/>
                </a:lnTo>
                <a:lnTo>
                  <a:pt x="6976960" y="339760"/>
                </a:lnTo>
                <a:lnTo>
                  <a:pt x="6970918" y="345782"/>
                </a:lnTo>
                <a:close/>
              </a:path>
              <a:path w="7035165" h="1010284">
                <a:moveTo>
                  <a:pt x="304490" y="636928"/>
                </a:moveTo>
                <a:lnTo>
                  <a:pt x="302640" y="636928"/>
                </a:lnTo>
                <a:lnTo>
                  <a:pt x="301883" y="636168"/>
                </a:lnTo>
                <a:lnTo>
                  <a:pt x="301883" y="634318"/>
                </a:lnTo>
                <a:lnTo>
                  <a:pt x="302640" y="633562"/>
                </a:lnTo>
                <a:lnTo>
                  <a:pt x="304490" y="633562"/>
                </a:lnTo>
                <a:lnTo>
                  <a:pt x="305247" y="634318"/>
                </a:lnTo>
                <a:lnTo>
                  <a:pt x="305247" y="636168"/>
                </a:lnTo>
                <a:lnTo>
                  <a:pt x="304490" y="636928"/>
                </a:lnTo>
                <a:close/>
              </a:path>
              <a:path w="7035165" h="1010284">
                <a:moveTo>
                  <a:pt x="609535" y="641134"/>
                </a:moveTo>
                <a:lnTo>
                  <a:pt x="603044" y="641134"/>
                </a:lnTo>
                <a:lnTo>
                  <a:pt x="600421" y="638508"/>
                </a:lnTo>
                <a:lnTo>
                  <a:pt x="600421" y="632013"/>
                </a:lnTo>
                <a:lnTo>
                  <a:pt x="603044" y="629387"/>
                </a:lnTo>
                <a:lnTo>
                  <a:pt x="609535" y="629387"/>
                </a:lnTo>
                <a:lnTo>
                  <a:pt x="612161" y="632013"/>
                </a:lnTo>
                <a:lnTo>
                  <a:pt x="612161" y="638508"/>
                </a:lnTo>
                <a:lnTo>
                  <a:pt x="609535" y="641134"/>
                </a:lnTo>
                <a:close/>
              </a:path>
              <a:path w="7035165" h="1010284">
                <a:moveTo>
                  <a:pt x="914581" y="645340"/>
                </a:moveTo>
                <a:lnTo>
                  <a:pt x="903448" y="645340"/>
                </a:lnTo>
                <a:lnTo>
                  <a:pt x="898942" y="640830"/>
                </a:lnTo>
                <a:lnTo>
                  <a:pt x="898942" y="629691"/>
                </a:lnTo>
                <a:lnTo>
                  <a:pt x="903448" y="625181"/>
                </a:lnTo>
                <a:lnTo>
                  <a:pt x="914581" y="625181"/>
                </a:lnTo>
                <a:lnTo>
                  <a:pt x="919088" y="629691"/>
                </a:lnTo>
                <a:lnTo>
                  <a:pt x="919088" y="640830"/>
                </a:lnTo>
                <a:lnTo>
                  <a:pt x="914581" y="645340"/>
                </a:lnTo>
                <a:close/>
              </a:path>
              <a:path w="7035165" h="1010284">
                <a:moveTo>
                  <a:pt x="1219155" y="648705"/>
                </a:moveTo>
                <a:lnTo>
                  <a:pt x="1204323" y="648705"/>
                </a:lnTo>
                <a:lnTo>
                  <a:pt x="1198304" y="642683"/>
                </a:lnTo>
                <a:lnTo>
                  <a:pt x="1198304" y="627841"/>
                </a:lnTo>
                <a:lnTo>
                  <a:pt x="1204323" y="621815"/>
                </a:lnTo>
                <a:lnTo>
                  <a:pt x="1219155" y="621815"/>
                </a:lnTo>
                <a:lnTo>
                  <a:pt x="1225177" y="627841"/>
                </a:lnTo>
                <a:lnTo>
                  <a:pt x="1225177" y="642683"/>
                </a:lnTo>
                <a:lnTo>
                  <a:pt x="1219155" y="648705"/>
                </a:lnTo>
                <a:close/>
              </a:path>
              <a:path w="7035165" h="1010284">
                <a:moveTo>
                  <a:pt x="1523732" y="652074"/>
                </a:moveTo>
                <a:lnTo>
                  <a:pt x="1505196" y="652074"/>
                </a:lnTo>
                <a:lnTo>
                  <a:pt x="1497679" y="644550"/>
                </a:lnTo>
                <a:lnTo>
                  <a:pt x="1497679" y="626004"/>
                </a:lnTo>
                <a:lnTo>
                  <a:pt x="1505196" y="618483"/>
                </a:lnTo>
                <a:lnTo>
                  <a:pt x="1523732" y="618483"/>
                </a:lnTo>
                <a:lnTo>
                  <a:pt x="1531249" y="626004"/>
                </a:lnTo>
                <a:lnTo>
                  <a:pt x="1531249" y="644550"/>
                </a:lnTo>
                <a:lnTo>
                  <a:pt x="1523732" y="652074"/>
                </a:lnTo>
                <a:close/>
              </a:path>
              <a:path w="7035165" h="1010284">
                <a:moveTo>
                  <a:pt x="1817190" y="655436"/>
                </a:moveTo>
                <a:lnTo>
                  <a:pt x="1809345" y="653853"/>
                </a:lnTo>
                <a:lnTo>
                  <a:pt x="1802940" y="649534"/>
                </a:lnTo>
                <a:lnTo>
                  <a:pt x="1798623" y="643126"/>
                </a:lnTo>
                <a:lnTo>
                  <a:pt x="1797041" y="635277"/>
                </a:lnTo>
                <a:lnTo>
                  <a:pt x="1798623" y="627428"/>
                </a:lnTo>
                <a:lnTo>
                  <a:pt x="1802940" y="621020"/>
                </a:lnTo>
                <a:lnTo>
                  <a:pt x="1809345" y="616701"/>
                </a:lnTo>
                <a:lnTo>
                  <a:pt x="1817190" y="615118"/>
                </a:lnTo>
                <a:lnTo>
                  <a:pt x="1825035" y="616701"/>
                </a:lnTo>
                <a:lnTo>
                  <a:pt x="1831439" y="621020"/>
                </a:lnTo>
                <a:lnTo>
                  <a:pt x="1835756" y="627428"/>
                </a:lnTo>
                <a:lnTo>
                  <a:pt x="1837339" y="635277"/>
                </a:lnTo>
                <a:lnTo>
                  <a:pt x="1835756" y="643126"/>
                </a:lnTo>
                <a:lnTo>
                  <a:pt x="1831439" y="649534"/>
                </a:lnTo>
                <a:lnTo>
                  <a:pt x="1825035" y="653853"/>
                </a:lnTo>
                <a:lnTo>
                  <a:pt x="1817190" y="655436"/>
                </a:lnTo>
                <a:close/>
              </a:path>
              <a:path w="7035165" h="1010284">
                <a:moveTo>
                  <a:pt x="2119913" y="658805"/>
                </a:moveTo>
                <a:lnTo>
                  <a:pt x="2110763" y="656956"/>
                </a:lnTo>
                <a:lnTo>
                  <a:pt x="2103290" y="651913"/>
                </a:lnTo>
                <a:lnTo>
                  <a:pt x="2098250" y="644435"/>
                </a:lnTo>
                <a:lnTo>
                  <a:pt x="2096403" y="635277"/>
                </a:lnTo>
                <a:lnTo>
                  <a:pt x="2098250" y="626122"/>
                </a:lnTo>
                <a:lnTo>
                  <a:pt x="2103290" y="618644"/>
                </a:lnTo>
                <a:lnTo>
                  <a:pt x="2110763" y="613602"/>
                </a:lnTo>
                <a:lnTo>
                  <a:pt x="2119913" y="611753"/>
                </a:lnTo>
                <a:lnTo>
                  <a:pt x="2129064" y="613602"/>
                </a:lnTo>
                <a:lnTo>
                  <a:pt x="2136537" y="618644"/>
                </a:lnTo>
                <a:lnTo>
                  <a:pt x="2141577" y="626122"/>
                </a:lnTo>
                <a:lnTo>
                  <a:pt x="2143425" y="635277"/>
                </a:lnTo>
                <a:lnTo>
                  <a:pt x="2141577" y="644435"/>
                </a:lnTo>
                <a:lnTo>
                  <a:pt x="2136537" y="651913"/>
                </a:lnTo>
                <a:lnTo>
                  <a:pt x="2129064" y="656956"/>
                </a:lnTo>
                <a:lnTo>
                  <a:pt x="2119913" y="658805"/>
                </a:lnTo>
                <a:close/>
              </a:path>
              <a:path w="7035165" h="1010284">
                <a:moveTo>
                  <a:pt x="2422641" y="661327"/>
                </a:moveTo>
                <a:lnTo>
                  <a:pt x="2412516" y="659280"/>
                </a:lnTo>
                <a:lnTo>
                  <a:pt x="2404245" y="653700"/>
                </a:lnTo>
                <a:lnTo>
                  <a:pt x="2398667" y="645425"/>
                </a:lnTo>
                <a:lnTo>
                  <a:pt x="2396622" y="635294"/>
                </a:lnTo>
                <a:lnTo>
                  <a:pt x="2398667" y="625164"/>
                </a:lnTo>
                <a:lnTo>
                  <a:pt x="2404245" y="616889"/>
                </a:lnTo>
                <a:lnTo>
                  <a:pt x="2412516" y="611308"/>
                </a:lnTo>
                <a:lnTo>
                  <a:pt x="2422641" y="609261"/>
                </a:lnTo>
                <a:lnTo>
                  <a:pt x="2432764" y="611308"/>
                </a:lnTo>
                <a:lnTo>
                  <a:pt x="2441033" y="616889"/>
                </a:lnTo>
                <a:lnTo>
                  <a:pt x="2446611" y="625164"/>
                </a:lnTo>
                <a:lnTo>
                  <a:pt x="2448656" y="635294"/>
                </a:lnTo>
                <a:lnTo>
                  <a:pt x="2446613" y="645425"/>
                </a:lnTo>
                <a:lnTo>
                  <a:pt x="2441040" y="653700"/>
                </a:lnTo>
                <a:lnTo>
                  <a:pt x="2432771" y="659280"/>
                </a:lnTo>
                <a:lnTo>
                  <a:pt x="2422641" y="661327"/>
                </a:lnTo>
                <a:close/>
              </a:path>
              <a:path w="7035165" h="1010284">
                <a:moveTo>
                  <a:pt x="2725365" y="664692"/>
                </a:moveTo>
                <a:lnTo>
                  <a:pt x="2713927" y="662382"/>
                </a:lnTo>
                <a:lnTo>
                  <a:pt x="2704588" y="656083"/>
                </a:lnTo>
                <a:lnTo>
                  <a:pt x="2698292" y="646739"/>
                </a:lnTo>
                <a:lnTo>
                  <a:pt x="2695983" y="635294"/>
                </a:lnTo>
                <a:lnTo>
                  <a:pt x="2698292" y="623849"/>
                </a:lnTo>
                <a:lnTo>
                  <a:pt x="2704588" y="614505"/>
                </a:lnTo>
                <a:lnTo>
                  <a:pt x="2713927" y="608206"/>
                </a:lnTo>
                <a:lnTo>
                  <a:pt x="2725365" y="605896"/>
                </a:lnTo>
                <a:lnTo>
                  <a:pt x="2736802" y="608206"/>
                </a:lnTo>
                <a:lnTo>
                  <a:pt x="2746141" y="614505"/>
                </a:lnTo>
                <a:lnTo>
                  <a:pt x="2752437" y="623849"/>
                </a:lnTo>
                <a:lnTo>
                  <a:pt x="2754746" y="635294"/>
                </a:lnTo>
                <a:lnTo>
                  <a:pt x="2752437" y="646739"/>
                </a:lnTo>
                <a:lnTo>
                  <a:pt x="2746141" y="656083"/>
                </a:lnTo>
                <a:lnTo>
                  <a:pt x="2736802" y="662382"/>
                </a:lnTo>
                <a:lnTo>
                  <a:pt x="2725365" y="664692"/>
                </a:lnTo>
                <a:close/>
              </a:path>
              <a:path w="7035165" h="1010284">
                <a:moveTo>
                  <a:pt x="3028088" y="668058"/>
                </a:moveTo>
                <a:lnTo>
                  <a:pt x="3015345" y="665482"/>
                </a:lnTo>
                <a:lnTo>
                  <a:pt x="3004937" y="658459"/>
                </a:lnTo>
                <a:lnTo>
                  <a:pt x="2997919" y="648045"/>
                </a:lnTo>
                <a:lnTo>
                  <a:pt x="2995345" y="635294"/>
                </a:lnTo>
                <a:lnTo>
                  <a:pt x="2997919" y="622543"/>
                </a:lnTo>
                <a:lnTo>
                  <a:pt x="3004937" y="612128"/>
                </a:lnTo>
                <a:lnTo>
                  <a:pt x="3015345" y="605106"/>
                </a:lnTo>
                <a:lnTo>
                  <a:pt x="3028088" y="602530"/>
                </a:lnTo>
                <a:lnTo>
                  <a:pt x="3040832" y="605106"/>
                </a:lnTo>
                <a:lnTo>
                  <a:pt x="3051242" y="612128"/>
                </a:lnTo>
                <a:lnTo>
                  <a:pt x="3058261" y="622543"/>
                </a:lnTo>
                <a:lnTo>
                  <a:pt x="3060835" y="635294"/>
                </a:lnTo>
                <a:lnTo>
                  <a:pt x="3058261" y="648045"/>
                </a:lnTo>
                <a:lnTo>
                  <a:pt x="3051242" y="658459"/>
                </a:lnTo>
                <a:lnTo>
                  <a:pt x="3040832" y="665482"/>
                </a:lnTo>
                <a:lnTo>
                  <a:pt x="3028088" y="668058"/>
                </a:lnTo>
                <a:close/>
              </a:path>
              <a:path w="7035165" h="1010284">
                <a:moveTo>
                  <a:pt x="3330812" y="670583"/>
                </a:moveTo>
                <a:lnTo>
                  <a:pt x="3317096" y="667809"/>
                </a:lnTo>
                <a:lnTo>
                  <a:pt x="3305892" y="660248"/>
                </a:lnTo>
                <a:lnTo>
                  <a:pt x="3298335" y="649036"/>
                </a:lnTo>
                <a:lnTo>
                  <a:pt x="3295564" y="635311"/>
                </a:lnTo>
                <a:lnTo>
                  <a:pt x="3298335" y="621586"/>
                </a:lnTo>
                <a:lnTo>
                  <a:pt x="3305892" y="610374"/>
                </a:lnTo>
                <a:lnTo>
                  <a:pt x="3317096" y="602812"/>
                </a:lnTo>
                <a:lnTo>
                  <a:pt x="3330812" y="600039"/>
                </a:lnTo>
                <a:lnTo>
                  <a:pt x="3344530" y="602812"/>
                </a:lnTo>
                <a:lnTo>
                  <a:pt x="3355735" y="610374"/>
                </a:lnTo>
                <a:lnTo>
                  <a:pt x="3363292" y="621586"/>
                </a:lnTo>
                <a:lnTo>
                  <a:pt x="3366064" y="635311"/>
                </a:lnTo>
                <a:lnTo>
                  <a:pt x="3363294" y="649036"/>
                </a:lnTo>
                <a:lnTo>
                  <a:pt x="3355742" y="660248"/>
                </a:lnTo>
                <a:lnTo>
                  <a:pt x="3344537" y="667809"/>
                </a:lnTo>
                <a:lnTo>
                  <a:pt x="3330812" y="670583"/>
                </a:lnTo>
                <a:close/>
              </a:path>
              <a:path w="7035165" h="1010284">
                <a:moveTo>
                  <a:pt x="3633529" y="673107"/>
                </a:moveTo>
                <a:lnTo>
                  <a:pt x="3618826" y="670136"/>
                </a:lnTo>
                <a:lnTo>
                  <a:pt x="3606820" y="662035"/>
                </a:lnTo>
                <a:lnTo>
                  <a:pt x="3598725" y="650020"/>
                </a:lnTo>
                <a:lnTo>
                  <a:pt x="3595756" y="635311"/>
                </a:lnTo>
                <a:lnTo>
                  <a:pt x="3598725" y="620603"/>
                </a:lnTo>
                <a:lnTo>
                  <a:pt x="3606820" y="608588"/>
                </a:lnTo>
                <a:lnTo>
                  <a:pt x="3618826" y="600486"/>
                </a:lnTo>
                <a:lnTo>
                  <a:pt x="3633529" y="597514"/>
                </a:lnTo>
                <a:lnTo>
                  <a:pt x="3648232" y="600486"/>
                </a:lnTo>
                <a:lnTo>
                  <a:pt x="3660239" y="608588"/>
                </a:lnTo>
                <a:lnTo>
                  <a:pt x="3668334" y="620603"/>
                </a:lnTo>
                <a:lnTo>
                  <a:pt x="3671302" y="635311"/>
                </a:lnTo>
                <a:lnTo>
                  <a:pt x="3668334" y="650020"/>
                </a:lnTo>
                <a:lnTo>
                  <a:pt x="3660239" y="662035"/>
                </a:lnTo>
                <a:lnTo>
                  <a:pt x="3648232" y="670136"/>
                </a:lnTo>
                <a:lnTo>
                  <a:pt x="3633529" y="673107"/>
                </a:lnTo>
                <a:close/>
              </a:path>
              <a:path w="7035165" h="1010284">
                <a:moveTo>
                  <a:pt x="3936253" y="676473"/>
                </a:moveTo>
                <a:lnTo>
                  <a:pt x="3920245" y="673238"/>
                </a:lnTo>
                <a:lnTo>
                  <a:pt x="3907176" y="664417"/>
                </a:lnTo>
                <a:lnTo>
                  <a:pt x="3898368" y="651334"/>
                </a:lnTo>
                <a:lnTo>
                  <a:pt x="3895138" y="635311"/>
                </a:lnTo>
                <a:lnTo>
                  <a:pt x="3898368" y="619288"/>
                </a:lnTo>
                <a:lnTo>
                  <a:pt x="3907176" y="606204"/>
                </a:lnTo>
                <a:lnTo>
                  <a:pt x="3920245" y="597383"/>
                </a:lnTo>
                <a:lnTo>
                  <a:pt x="3936253" y="594149"/>
                </a:lnTo>
                <a:lnTo>
                  <a:pt x="3952266" y="597383"/>
                </a:lnTo>
                <a:lnTo>
                  <a:pt x="3965346" y="606204"/>
                </a:lnTo>
                <a:lnTo>
                  <a:pt x="3974167" y="619288"/>
                </a:lnTo>
                <a:lnTo>
                  <a:pt x="3977402" y="635311"/>
                </a:lnTo>
                <a:lnTo>
                  <a:pt x="3974167" y="651334"/>
                </a:lnTo>
                <a:lnTo>
                  <a:pt x="3965346" y="664417"/>
                </a:lnTo>
                <a:lnTo>
                  <a:pt x="3952266" y="673238"/>
                </a:lnTo>
                <a:lnTo>
                  <a:pt x="3936253" y="676473"/>
                </a:lnTo>
                <a:close/>
              </a:path>
              <a:path w="7035165" h="1010284">
                <a:moveTo>
                  <a:pt x="4238977" y="678998"/>
                </a:moveTo>
                <a:lnTo>
                  <a:pt x="4221989" y="675566"/>
                </a:lnTo>
                <a:lnTo>
                  <a:pt x="4208115" y="666206"/>
                </a:lnTo>
                <a:lnTo>
                  <a:pt x="4198761" y="652325"/>
                </a:lnTo>
                <a:lnTo>
                  <a:pt x="4195330" y="635328"/>
                </a:lnTo>
                <a:lnTo>
                  <a:pt x="4198761" y="618331"/>
                </a:lnTo>
                <a:lnTo>
                  <a:pt x="4208115" y="604451"/>
                </a:lnTo>
                <a:lnTo>
                  <a:pt x="4221989" y="595093"/>
                </a:lnTo>
                <a:lnTo>
                  <a:pt x="4238977" y="591661"/>
                </a:lnTo>
                <a:lnTo>
                  <a:pt x="4255965" y="595093"/>
                </a:lnTo>
                <a:lnTo>
                  <a:pt x="4269838" y="604451"/>
                </a:lnTo>
                <a:lnTo>
                  <a:pt x="4279193" y="618331"/>
                </a:lnTo>
                <a:lnTo>
                  <a:pt x="4282623" y="635328"/>
                </a:lnTo>
                <a:lnTo>
                  <a:pt x="4279193" y="652325"/>
                </a:lnTo>
                <a:lnTo>
                  <a:pt x="4269838" y="666206"/>
                </a:lnTo>
                <a:lnTo>
                  <a:pt x="4255965" y="675566"/>
                </a:lnTo>
                <a:lnTo>
                  <a:pt x="4238977" y="678998"/>
                </a:lnTo>
                <a:close/>
              </a:path>
              <a:path w="7035165" h="1010284">
                <a:moveTo>
                  <a:pt x="4541701" y="681523"/>
                </a:moveTo>
                <a:lnTo>
                  <a:pt x="4523739" y="677893"/>
                </a:lnTo>
                <a:lnTo>
                  <a:pt x="4509071" y="667993"/>
                </a:lnTo>
                <a:lnTo>
                  <a:pt x="4499182" y="653309"/>
                </a:lnTo>
                <a:lnTo>
                  <a:pt x="4495556" y="635328"/>
                </a:lnTo>
                <a:lnTo>
                  <a:pt x="4499182" y="617349"/>
                </a:lnTo>
                <a:lnTo>
                  <a:pt x="4509071" y="602666"/>
                </a:lnTo>
                <a:lnTo>
                  <a:pt x="4523739" y="592766"/>
                </a:lnTo>
                <a:lnTo>
                  <a:pt x="4541701" y="589136"/>
                </a:lnTo>
                <a:lnTo>
                  <a:pt x="4559682" y="592766"/>
                </a:lnTo>
                <a:lnTo>
                  <a:pt x="4574360" y="602666"/>
                </a:lnTo>
                <a:lnTo>
                  <a:pt x="4584252" y="617349"/>
                </a:lnTo>
                <a:lnTo>
                  <a:pt x="4587879" y="635328"/>
                </a:lnTo>
                <a:lnTo>
                  <a:pt x="4584252" y="653309"/>
                </a:lnTo>
                <a:lnTo>
                  <a:pt x="4574360" y="667993"/>
                </a:lnTo>
                <a:lnTo>
                  <a:pt x="4559682" y="677893"/>
                </a:lnTo>
                <a:lnTo>
                  <a:pt x="4541701" y="681523"/>
                </a:lnTo>
                <a:close/>
              </a:path>
              <a:path w="7035165" h="1010284">
                <a:moveTo>
                  <a:pt x="4844424" y="684044"/>
                </a:moveTo>
                <a:lnTo>
                  <a:pt x="4825483" y="680217"/>
                </a:lnTo>
                <a:lnTo>
                  <a:pt x="4810010" y="669777"/>
                </a:lnTo>
                <a:lnTo>
                  <a:pt x="4799575" y="654293"/>
                </a:lnTo>
                <a:lnTo>
                  <a:pt x="4795748" y="635328"/>
                </a:lnTo>
                <a:lnTo>
                  <a:pt x="4799575" y="616364"/>
                </a:lnTo>
                <a:lnTo>
                  <a:pt x="4810010" y="600879"/>
                </a:lnTo>
                <a:lnTo>
                  <a:pt x="4825483" y="590439"/>
                </a:lnTo>
                <a:lnTo>
                  <a:pt x="4844424" y="586611"/>
                </a:lnTo>
                <a:lnTo>
                  <a:pt x="4863385" y="590439"/>
                </a:lnTo>
                <a:lnTo>
                  <a:pt x="4878868" y="600879"/>
                </a:lnTo>
                <a:lnTo>
                  <a:pt x="4889307" y="616364"/>
                </a:lnTo>
                <a:lnTo>
                  <a:pt x="4893135" y="635328"/>
                </a:lnTo>
                <a:lnTo>
                  <a:pt x="4889307" y="654293"/>
                </a:lnTo>
                <a:lnTo>
                  <a:pt x="4878868" y="669777"/>
                </a:lnTo>
                <a:lnTo>
                  <a:pt x="4863385" y="680217"/>
                </a:lnTo>
                <a:lnTo>
                  <a:pt x="4844424" y="684044"/>
                </a:lnTo>
                <a:close/>
              </a:path>
              <a:path w="7035165" h="1010284">
                <a:moveTo>
                  <a:pt x="5147149" y="686569"/>
                </a:moveTo>
                <a:lnTo>
                  <a:pt x="5127213" y="682543"/>
                </a:lnTo>
                <a:lnTo>
                  <a:pt x="5110937" y="671563"/>
                </a:lnTo>
                <a:lnTo>
                  <a:pt x="5099964" y="655275"/>
                </a:lnTo>
                <a:lnTo>
                  <a:pt x="5095940" y="635328"/>
                </a:lnTo>
                <a:lnTo>
                  <a:pt x="5099964" y="615380"/>
                </a:lnTo>
                <a:lnTo>
                  <a:pt x="5110937" y="599093"/>
                </a:lnTo>
                <a:lnTo>
                  <a:pt x="5127213" y="588112"/>
                </a:lnTo>
                <a:lnTo>
                  <a:pt x="5147149" y="584086"/>
                </a:lnTo>
                <a:lnTo>
                  <a:pt x="5167089" y="588112"/>
                </a:lnTo>
                <a:lnTo>
                  <a:pt x="5183377" y="599093"/>
                </a:lnTo>
                <a:lnTo>
                  <a:pt x="5194361" y="615380"/>
                </a:lnTo>
                <a:lnTo>
                  <a:pt x="5198390" y="635328"/>
                </a:lnTo>
                <a:lnTo>
                  <a:pt x="5194361" y="655275"/>
                </a:lnTo>
                <a:lnTo>
                  <a:pt x="5183377" y="671563"/>
                </a:lnTo>
                <a:lnTo>
                  <a:pt x="5167089" y="682543"/>
                </a:lnTo>
                <a:lnTo>
                  <a:pt x="5147149" y="686569"/>
                </a:lnTo>
                <a:close/>
              </a:path>
              <a:path w="7035165" h="1010284">
                <a:moveTo>
                  <a:pt x="5449872" y="689935"/>
                </a:moveTo>
                <a:lnTo>
                  <a:pt x="5428646" y="685644"/>
                </a:lnTo>
                <a:lnTo>
                  <a:pt x="5411306" y="673942"/>
                </a:lnTo>
                <a:lnTo>
                  <a:pt x="5399611" y="656590"/>
                </a:lnTo>
                <a:lnTo>
                  <a:pt x="5395322" y="635345"/>
                </a:lnTo>
                <a:lnTo>
                  <a:pt x="5399611" y="614101"/>
                </a:lnTo>
                <a:lnTo>
                  <a:pt x="5411306" y="596748"/>
                </a:lnTo>
                <a:lnTo>
                  <a:pt x="5428646" y="585046"/>
                </a:lnTo>
                <a:lnTo>
                  <a:pt x="5449872" y="580754"/>
                </a:lnTo>
                <a:lnTo>
                  <a:pt x="5471118" y="585046"/>
                </a:lnTo>
                <a:lnTo>
                  <a:pt x="5488468" y="596748"/>
                </a:lnTo>
                <a:lnTo>
                  <a:pt x="5500166" y="614101"/>
                </a:lnTo>
                <a:lnTo>
                  <a:pt x="5504456" y="635345"/>
                </a:lnTo>
                <a:lnTo>
                  <a:pt x="5500166" y="656590"/>
                </a:lnTo>
                <a:lnTo>
                  <a:pt x="5488468" y="673942"/>
                </a:lnTo>
                <a:lnTo>
                  <a:pt x="5471118" y="685644"/>
                </a:lnTo>
                <a:lnTo>
                  <a:pt x="5449872" y="689935"/>
                </a:lnTo>
                <a:close/>
              </a:path>
              <a:path w="7035165" h="1010284">
                <a:moveTo>
                  <a:pt x="5752630" y="692460"/>
                </a:moveTo>
                <a:lnTo>
                  <a:pt x="5730410" y="687970"/>
                </a:lnTo>
                <a:lnTo>
                  <a:pt x="5712266" y="675728"/>
                </a:lnTo>
                <a:lnTo>
                  <a:pt x="5700034" y="657573"/>
                </a:lnTo>
                <a:lnTo>
                  <a:pt x="5695548" y="635345"/>
                </a:lnTo>
                <a:lnTo>
                  <a:pt x="5700034" y="613117"/>
                </a:lnTo>
                <a:lnTo>
                  <a:pt x="5712266" y="594961"/>
                </a:lnTo>
                <a:lnTo>
                  <a:pt x="5730410" y="582719"/>
                </a:lnTo>
                <a:lnTo>
                  <a:pt x="5752630" y="578229"/>
                </a:lnTo>
                <a:lnTo>
                  <a:pt x="5774830" y="582719"/>
                </a:lnTo>
                <a:lnTo>
                  <a:pt x="5792964" y="594961"/>
                </a:lnTo>
                <a:lnTo>
                  <a:pt x="5805193" y="613117"/>
                </a:lnTo>
                <a:lnTo>
                  <a:pt x="5809677" y="635345"/>
                </a:lnTo>
                <a:lnTo>
                  <a:pt x="5805197" y="657573"/>
                </a:lnTo>
                <a:lnTo>
                  <a:pt x="5792977" y="675728"/>
                </a:lnTo>
                <a:lnTo>
                  <a:pt x="5774844" y="687970"/>
                </a:lnTo>
                <a:lnTo>
                  <a:pt x="5752630" y="692460"/>
                </a:lnTo>
                <a:close/>
              </a:path>
              <a:path w="7035165" h="1010284">
                <a:moveTo>
                  <a:pt x="6055354" y="694985"/>
                </a:moveTo>
                <a:lnTo>
                  <a:pt x="6032154" y="690297"/>
                </a:lnTo>
                <a:lnTo>
                  <a:pt x="6013205" y="677514"/>
                </a:lnTo>
                <a:lnTo>
                  <a:pt x="6000427" y="658557"/>
                </a:lnTo>
                <a:lnTo>
                  <a:pt x="5995740" y="635345"/>
                </a:lnTo>
                <a:lnTo>
                  <a:pt x="6000427" y="612133"/>
                </a:lnTo>
                <a:lnTo>
                  <a:pt x="6013205" y="593177"/>
                </a:lnTo>
                <a:lnTo>
                  <a:pt x="6032154" y="580395"/>
                </a:lnTo>
                <a:lnTo>
                  <a:pt x="6055354" y="575708"/>
                </a:lnTo>
                <a:lnTo>
                  <a:pt x="6078548" y="580395"/>
                </a:lnTo>
                <a:lnTo>
                  <a:pt x="6097485" y="593177"/>
                </a:lnTo>
                <a:lnTo>
                  <a:pt x="6110252" y="612133"/>
                </a:lnTo>
                <a:lnTo>
                  <a:pt x="6114933" y="635345"/>
                </a:lnTo>
                <a:lnTo>
                  <a:pt x="6110252" y="658557"/>
                </a:lnTo>
                <a:lnTo>
                  <a:pt x="6097485" y="677514"/>
                </a:lnTo>
                <a:lnTo>
                  <a:pt x="6078548" y="690297"/>
                </a:lnTo>
                <a:lnTo>
                  <a:pt x="6055354" y="694985"/>
                </a:lnTo>
                <a:close/>
              </a:path>
              <a:path w="7035165" h="1010284">
                <a:moveTo>
                  <a:pt x="6358077" y="699191"/>
                </a:moveTo>
                <a:lnTo>
                  <a:pt x="6333241" y="694175"/>
                </a:lnTo>
                <a:lnTo>
                  <a:pt x="6312962" y="680497"/>
                </a:lnTo>
                <a:lnTo>
                  <a:pt x="6299291" y="660208"/>
                </a:lnTo>
                <a:lnTo>
                  <a:pt x="6294278" y="635361"/>
                </a:lnTo>
                <a:lnTo>
                  <a:pt x="6299291" y="610515"/>
                </a:lnTo>
                <a:lnTo>
                  <a:pt x="6312962" y="590226"/>
                </a:lnTo>
                <a:lnTo>
                  <a:pt x="6333241" y="576548"/>
                </a:lnTo>
                <a:lnTo>
                  <a:pt x="6358077" y="571532"/>
                </a:lnTo>
                <a:lnTo>
                  <a:pt x="6382894" y="576548"/>
                </a:lnTo>
                <a:lnTo>
                  <a:pt x="6403163" y="590226"/>
                </a:lnTo>
                <a:lnTo>
                  <a:pt x="6416830" y="610515"/>
                </a:lnTo>
                <a:lnTo>
                  <a:pt x="6421843" y="635361"/>
                </a:lnTo>
                <a:lnTo>
                  <a:pt x="6416830" y="660208"/>
                </a:lnTo>
                <a:lnTo>
                  <a:pt x="6403163" y="680497"/>
                </a:lnTo>
                <a:lnTo>
                  <a:pt x="6382894" y="694175"/>
                </a:lnTo>
                <a:lnTo>
                  <a:pt x="6358077" y="699191"/>
                </a:lnTo>
                <a:close/>
              </a:path>
              <a:path w="7035165" h="1010284">
                <a:moveTo>
                  <a:pt x="6660801" y="702556"/>
                </a:moveTo>
                <a:lnTo>
                  <a:pt x="6634654" y="697275"/>
                </a:lnTo>
                <a:lnTo>
                  <a:pt x="6613302" y="682874"/>
                </a:lnTo>
                <a:lnTo>
                  <a:pt x="6598906" y="661516"/>
                </a:lnTo>
                <a:lnTo>
                  <a:pt x="6593626" y="635361"/>
                </a:lnTo>
                <a:lnTo>
                  <a:pt x="6598906" y="609209"/>
                </a:lnTo>
                <a:lnTo>
                  <a:pt x="6613302" y="587850"/>
                </a:lnTo>
                <a:lnTo>
                  <a:pt x="6634654" y="573448"/>
                </a:lnTo>
                <a:lnTo>
                  <a:pt x="6660801" y="568167"/>
                </a:lnTo>
                <a:lnTo>
                  <a:pt x="6686928" y="573448"/>
                </a:lnTo>
                <a:lnTo>
                  <a:pt x="6708271" y="587850"/>
                </a:lnTo>
                <a:lnTo>
                  <a:pt x="6722663" y="609209"/>
                </a:lnTo>
                <a:lnTo>
                  <a:pt x="6727942" y="635361"/>
                </a:lnTo>
                <a:lnTo>
                  <a:pt x="6722663" y="661516"/>
                </a:lnTo>
                <a:lnTo>
                  <a:pt x="6708271" y="682874"/>
                </a:lnTo>
                <a:lnTo>
                  <a:pt x="6686928" y="697275"/>
                </a:lnTo>
                <a:lnTo>
                  <a:pt x="6660801" y="702556"/>
                </a:lnTo>
                <a:close/>
              </a:path>
              <a:path w="7035165" h="1010284">
                <a:moveTo>
                  <a:pt x="6963525" y="703397"/>
                </a:moveTo>
                <a:lnTo>
                  <a:pt x="6937047" y="698050"/>
                </a:lnTo>
                <a:lnTo>
                  <a:pt x="6915427" y="683471"/>
                </a:lnTo>
                <a:lnTo>
                  <a:pt x="6900851" y="661845"/>
                </a:lnTo>
                <a:lnTo>
                  <a:pt x="6895507" y="635361"/>
                </a:lnTo>
                <a:lnTo>
                  <a:pt x="6900851" y="608878"/>
                </a:lnTo>
                <a:lnTo>
                  <a:pt x="6915427" y="587252"/>
                </a:lnTo>
                <a:lnTo>
                  <a:pt x="6937047" y="572672"/>
                </a:lnTo>
                <a:lnTo>
                  <a:pt x="6963525" y="567326"/>
                </a:lnTo>
                <a:lnTo>
                  <a:pt x="6989983" y="572672"/>
                </a:lnTo>
                <a:lnTo>
                  <a:pt x="7011593" y="587252"/>
                </a:lnTo>
                <a:lnTo>
                  <a:pt x="7026166" y="608878"/>
                </a:lnTo>
                <a:lnTo>
                  <a:pt x="7031510" y="635361"/>
                </a:lnTo>
                <a:lnTo>
                  <a:pt x="7026166" y="661845"/>
                </a:lnTo>
                <a:lnTo>
                  <a:pt x="7011593" y="683471"/>
                </a:lnTo>
                <a:lnTo>
                  <a:pt x="6989983" y="698050"/>
                </a:lnTo>
                <a:lnTo>
                  <a:pt x="6963525" y="703397"/>
                </a:lnTo>
                <a:close/>
              </a:path>
              <a:path w="7035165" h="1010284">
                <a:moveTo>
                  <a:pt x="1311" y="939111"/>
                </a:moveTo>
                <a:lnTo>
                  <a:pt x="370" y="939111"/>
                </a:lnTo>
                <a:lnTo>
                  <a:pt x="0" y="938740"/>
                </a:lnTo>
                <a:lnTo>
                  <a:pt x="0" y="937798"/>
                </a:lnTo>
                <a:lnTo>
                  <a:pt x="370" y="937427"/>
                </a:lnTo>
                <a:lnTo>
                  <a:pt x="1311" y="937427"/>
                </a:lnTo>
                <a:lnTo>
                  <a:pt x="1681" y="937798"/>
                </a:lnTo>
                <a:lnTo>
                  <a:pt x="1681" y="938740"/>
                </a:lnTo>
                <a:lnTo>
                  <a:pt x="1311" y="939111"/>
                </a:lnTo>
                <a:close/>
              </a:path>
              <a:path w="7035165" h="1010284">
                <a:moveTo>
                  <a:pt x="305415" y="941633"/>
                </a:moveTo>
                <a:lnTo>
                  <a:pt x="301698" y="941633"/>
                </a:lnTo>
                <a:lnTo>
                  <a:pt x="300201" y="940138"/>
                </a:lnTo>
                <a:lnTo>
                  <a:pt x="300201" y="936401"/>
                </a:lnTo>
                <a:lnTo>
                  <a:pt x="301698" y="934902"/>
                </a:lnTo>
                <a:lnTo>
                  <a:pt x="305432" y="934902"/>
                </a:lnTo>
                <a:lnTo>
                  <a:pt x="306929" y="936401"/>
                </a:lnTo>
                <a:lnTo>
                  <a:pt x="306929" y="940138"/>
                </a:lnTo>
                <a:lnTo>
                  <a:pt x="305415" y="941633"/>
                </a:lnTo>
                <a:close/>
              </a:path>
              <a:path w="7035165" h="1010284">
                <a:moveTo>
                  <a:pt x="610008" y="944999"/>
                </a:moveTo>
                <a:lnTo>
                  <a:pt x="602591" y="944999"/>
                </a:lnTo>
                <a:lnTo>
                  <a:pt x="599580" y="941988"/>
                </a:lnTo>
                <a:lnTo>
                  <a:pt x="599580" y="934585"/>
                </a:lnTo>
                <a:lnTo>
                  <a:pt x="602591" y="931570"/>
                </a:lnTo>
                <a:lnTo>
                  <a:pt x="609991" y="931570"/>
                </a:lnTo>
                <a:lnTo>
                  <a:pt x="613002" y="934585"/>
                </a:lnTo>
                <a:lnTo>
                  <a:pt x="613002" y="941988"/>
                </a:lnTo>
                <a:lnTo>
                  <a:pt x="610008" y="944999"/>
                </a:lnTo>
                <a:close/>
              </a:path>
              <a:path w="7035165" h="1010284">
                <a:moveTo>
                  <a:pt x="914581" y="948364"/>
                </a:moveTo>
                <a:lnTo>
                  <a:pt x="903448" y="948364"/>
                </a:lnTo>
                <a:lnTo>
                  <a:pt x="898942" y="943854"/>
                </a:lnTo>
                <a:lnTo>
                  <a:pt x="898942" y="932715"/>
                </a:lnTo>
                <a:lnTo>
                  <a:pt x="903448" y="928205"/>
                </a:lnTo>
                <a:lnTo>
                  <a:pt x="914581" y="928205"/>
                </a:lnTo>
                <a:lnTo>
                  <a:pt x="919088" y="932715"/>
                </a:lnTo>
                <a:lnTo>
                  <a:pt x="919088" y="943854"/>
                </a:lnTo>
                <a:lnTo>
                  <a:pt x="914581" y="948364"/>
                </a:lnTo>
                <a:close/>
              </a:path>
              <a:path w="7035165" h="1010284">
                <a:moveTo>
                  <a:pt x="1219155" y="951733"/>
                </a:moveTo>
                <a:lnTo>
                  <a:pt x="1204323" y="951733"/>
                </a:lnTo>
                <a:lnTo>
                  <a:pt x="1198304" y="945707"/>
                </a:lnTo>
                <a:lnTo>
                  <a:pt x="1198304" y="930865"/>
                </a:lnTo>
                <a:lnTo>
                  <a:pt x="1204323" y="924839"/>
                </a:lnTo>
                <a:lnTo>
                  <a:pt x="1219155" y="924839"/>
                </a:lnTo>
                <a:lnTo>
                  <a:pt x="1225177" y="930865"/>
                </a:lnTo>
                <a:lnTo>
                  <a:pt x="1225177" y="945707"/>
                </a:lnTo>
                <a:lnTo>
                  <a:pt x="1219155" y="951733"/>
                </a:lnTo>
                <a:close/>
              </a:path>
              <a:path w="7035165" h="1010284">
                <a:moveTo>
                  <a:pt x="1523732" y="955095"/>
                </a:moveTo>
                <a:lnTo>
                  <a:pt x="1505196" y="955095"/>
                </a:lnTo>
                <a:lnTo>
                  <a:pt x="1497679" y="947574"/>
                </a:lnTo>
                <a:lnTo>
                  <a:pt x="1497679" y="929029"/>
                </a:lnTo>
                <a:lnTo>
                  <a:pt x="1505196" y="921508"/>
                </a:lnTo>
                <a:lnTo>
                  <a:pt x="1523732" y="921508"/>
                </a:lnTo>
                <a:lnTo>
                  <a:pt x="1531249" y="929029"/>
                </a:lnTo>
                <a:lnTo>
                  <a:pt x="1531249" y="947574"/>
                </a:lnTo>
                <a:lnTo>
                  <a:pt x="1523732" y="955095"/>
                </a:lnTo>
                <a:close/>
              </a:path>
              <a:path w="7035165" h="1010284">
                <a:moveTo>
                  <a:pt x="1817190" y="958464"/>
                </a:moveTo>
                <a:lnTo>
                  <a:pt x="1809345" y="956880"/>
                </a:lnTo>
                <a:lnTo>
                  <a:pt x="1802940" y="952560"/>
                </a:lnTo>
                <a:lnTo>
                  <a:pt x="1798623" y="946151"/>
                </a:lnTo>
                <a:lnTo>
                  <a:pt x="1797041" y="938301"/>
                </a:lnTo>
                <a:lnTo>
                  <a:pt x="1798623" y="930452"/>
                </a:lnTo>
                <a:lnTo>
                  <a:pt x="1802940" y="924044"/>
                </a:lnTo>
                <a:lnTo>
                  <a:pt x="1809345" y="919726"/>
                </a:lnTo>
                <a:lnTo>
                  <a:pt x="1817190" y="918142"/>
                </a:lnTo>
                <a:lnTo>
                  <a:pt x="1825035" y="919726"/>
                </a:lnTo>
                <a:lnTo>
                  <a:pt x="1831439" y="924044"/>
                </a:lnTo>
                <a:lnTo>
                  <a:pt x="1835756" y="930452"/>
                </a:lnTo>
                <a:lnTo>
                  <a:pt x="1837339" y="938301"/>
                </a:lnTo>
                <a:lnTo>
                  <a:pt x="1835756" y="946151"/>
                </a:lnTo>
                <a:lnTo>
                  <a:pt x="1831439" y="952560"/>
                </a:lnTo>
                <a:lnTo>
                  <a:pt x="1825035" y="956880"/>
                </a:lnTo>
                <a:lnTo>
                  <a:pt x="1817190" y="958464"/>
                </a:lnTo>
                <a:close/>
              </a:path>
              <a:path w="7035165" h="1010284">
                <a:moveTo>
                  <a:pt x="2119913" y="961829"/>
                </a:moveTo>
                <a:lnTo>
                  <a:pt x="2110763" y="959980"/>
                </a:lnTo>
                <a:lnTo>
                  <a:pt x="2103290" y="954938"/>
                </a:lnTo>
                <a:lnTo>
                  <a:pt x="2098250" y="947459"/>
                </a:lnTo>
                <a:lnTo>
                  <a:pt x="2096403" y="938301"/>
                </a:lnTo>
                <a:lnTo>
                  <a:pt x="2098250" y="929146"/>
                </a:lnTo>
                <a:lnTo>
                  <a:pt x="2103290" y="921668"/>
                </a:lnTo>
                <a:lnTo>
                  <a:pt x="2110763" y="916626"/>
                </a:lnTo>
                <a:lnTo>
                  <a:pt x="2119913" y="914777"/>
                </a:lnTo>
                <a:lnTo>
                  <a:pt x="2129064" y="916626"/>
                </a:lnTo>
                <a:lnTo>
                  <a:pt x="2136537" y="921668"/>
                </a:lnTo>
                <a:lnTo>
                  <a:pt x="2141577" y="929146"/>
                </a:lnTo>
                <a:lnTo>
                  <a:pt x="2143425" y="938301"/>
                </a:lnTo>
                <a:lnTo>
                  <a:pt x="2141577" y="947459"/>
                </a:lnTo>
                <a:lnTo>
                  <a:pt x="2136537" y="954938"/>
                </a:lnTo>
                <a:lnTo>
                  <a:pt x="2129064" y="959980"/>
                </a:lnTo>
                <a:lnTo>
                  <a:pt x="2119913" y="961829"/>
                </a:lnTo>
                <a:close/>
              </a:path>
              <a:path w="7035165" h="1010284">
                <a:moveTo>
                  <a:pt x="2422641" y="964351"/>
                </a:moveTo>
                <a:lnTo>
                  <a:pt x="2412516" y="962305"/>
                </a:lnTo>
                <a:lnTo>
                  <a:pt x="2404245" y="956725"/>
                </a:lnTo>
                <a:lnTo>
                  <a:pt x="2398667" y="948450"/>
                </a:lnTo>
                <a:lnTo>
                  <a:pt x="2396622" y="938318"/>
                </a:lnTo>
                <a:lnTo>
                  <a:pt x="2398667" y="928188"/>
                </a:lnTo>
                <a:lnTo>
                  <a:pt x="2404245" y="919913"/>
                </a:lnTo>
                <a:lnTo>
                  <a:pt x="2412516" y="914332"/>
                </a:lnTo>
                <a:lnTo>
                  <a:pt x="2422641" y="912286"/>
                </a:lnTo>
                <a:lnTo>
                  <a:pt x="2432764" y="914332"/>
                </a:lnTo>
                <a:lnTo>
                  <a:pt x="2441033" y="919913"/>
                </a:lnTo>
                <a:lnTo>
                  <a:pt x="2446611" y="928188"/>
                </a:lnTo>
                <a:lnTo>
                  <a:pt x="2448656" y="938318"/>
                </a:lnTo>
                <a:lnTo>
                  <a:pt x="2446613" y="948450"/>
                </a:lnTo>
                <a:lnTo>
                  <a:pt x="2441040" y="956725"/>
                </a:lnTo>
                <a:lnTo>
                  <a:pt x="2432771" y="962305"/>
                </a:lnTo>
                <a:lnTo>
                  <a:pt x="2422641" y="964351"/>
                </a:lnTo>
                <a:close/>
              </a:path>
              <a:path w="7035165" h="1010284">
                <a:moveTo>
                  <a:pt x="2725365" y="967716"/>
                </a:moveTo>
                <a:lnTo>
                  <a:pt x="2713927" y="965407"/>
                </a:lnTo>
                <a:lnTo>
                  <a:pt x="2704588" y="959107"/>
                </a:lnTo>
                <a:lnTo>
                  <a:pt x="2698292" y="949763"/>
                </a:lnTo>
                <a:lnTo>
                  <a:pt x="2695983" y="938318"/>
                </a:lnTo>
                <a:lnTo>
                  <a:pt x="2698292" y="926874"/>
                </a:lnTo>
                <a:lnTo>
                  <a:pt x="2704588" y="917529"/>
                </a:lnTo>
                <a:lnTo>
                  <a:pt x="2713927" y="911230"/>
                </a:lnTo>
                <a:lnTo>
                  <a:pt x="2725365" y="908920"/>
                </a:lnTo>
                <a:lnTo>
                  <a:pt x="2736802" y="911230"/>
                </a:lnTo>
                <a:lnTo>
                  <a:pt x="2746141" y="917529"/>
                </a:lnTo>
                <a:lnTo>
                  <a:pt x="2752437" y="926874"/>
                </a:lnTo>
                <a:lnTo>
                  <a:pt x="2754746" y="938318"/>
                </a:lnTo>
                <a:lnTo>
                  <a:pt x="2752437" y="949763"/>
                </a:lnTo>
                <a:lnTo>
                  <a:pt x="2746141" y="959107"/>
                </a:lnTo>
                <a:lnTo>
                  <a:pt x="2736802" y="965407"/>
                </a:lnTo>
                <a:lnTo>
                  <a:pt x="2725365" y="967716"/>
                </a:lnTo>
                <a:close/>
              </a:path>
              <a:path w="7035165" h="1010284">
                <a:moveTo>
                  <a:pt x="3028088" y="971082"/>
                </a:moveTo>
                <a:lnTo>
                  <a:pt x="3015345" y="968506"/>
                </a:lnTo>
                <a:lnTo>
                  <a:pt x="3004937" y="961484"/>
                </a:lnTo>
                <a:lnTo>
                  <a:pt x="2997919" y="951069"/>
                </a:lnTo>
                <a:lnTo>
                  <a:pt x="2995345" y="938318"/>
                </a:lnTo>
                <a:lnTo>
                  <a:pt x="2997919" y="925567"/>
                </a:lnTo>
                <a:lnTo>
                  <a:pt x="3004937" y="915153"/>
                </a:lnTo>
                <a:lnTo>
                  <a:pt x="3015345" y="908130"/>
                </a:lnTo>
                <a:lnTo>
                  <a:pt x="3028088" y="905555"/>
                </a:lnTo>
                <a:lnTo>
                  <a:pt x="3040832" y="908130"/>
                </a:lnTo>
                <a:lnTo>
                  <a:pt x="3051242" y="915153"/>
                </a:lnTo>
                <a:lnTo>
                  <a:pt x="3058261" y="925567"/>
                </a:lnTo>
                <a:lnTo>
                  <a:pt x="3060835" y="938318"/>
                </a:lnTo>
                <a:lnTo>
                  <a:pt x="3058261" y="951069"/>
                </a:lnTo>
                <a:lnTo>
                  <a:pt x="3051242" y="961484"/>
                </a:lnTo>
                <a:lnTo>
                  <a:pt x="3040832" y="968506"/>
                </a:lnTo>
                <a:lnTo>
                  <a:pt x="3028088" y="971082"/>
                </a:lnTo>
                <a:close/>
              </a:path>
              <a:path w="7035165" h="1010284">
                <a:moveTo>
                  <a:pt x="3330812" y="973607"/>
                </a:moveTo>
                <a:lnTo>
                  <a:pt x="3317096" y="970834"/>
                </a:lnTo>
                <a:lnTo>
                  <a:pt x="3305892" y="963272"/>
                </a:lnTo>
                <a:lnTo>
                  <a:pt x="3298335" y="952060"/>
                </a:lnTo>
                <a:lnTo>
                  <a:pt x="3295564" y="938335"/>
                </a:lnTo>
                <a:lnTo>
                  <a:pt x="3298335" y="924610"/>
                </a:lnTo>
                <a:lnTo>
                  <a:pt x="3305892" y="913398"/>
                </a:lnTo>
                <a:lnTo>
                  <a:pt x="3317096" y="905837"/>
                </a:lnTo>
                <a:lnTo>
                  <a:pt x="3330812" y="903063"/>
                </a:lnTo>
                <a:lnTo>
                  <a:pt x="3344530" y="905837"/>
                </a:lnTo>
                <a:lnTo>
                  <a:pt x="3355735" y="913398"/>
                </a:lnTo>
                <a:lnTo>
                  <a:pt x="3363292" y="924610"/>
                </a:lnTo>
                <a:lnTo>
                  <a:pt x="3366064" y="938335"/>
                </a:lnTo>
                <a:lnTo>
                  <a:pt x="3363294" y="952060"/>
                </a:lnTo>
                <a:lnTo>
                  <a:pt x="3355742" y="963272"/>
                </a:lnTo>
                <a:lnTo>
                  <a:pt x="3344537" y="970834"/>
                </a:lnTo>
                <a:lnTo>
                  <a:pt x="3330812" y="973607"/>
                </a:lnTo>
                <a:close/>
              </a:path>
              <a:path w="7035165" h="1010284">
                <a:moveTo>
                  <a:pt x="3633529" y="976132"/>
                </a:moveTo>
                <a:lnTo>
                  <a:pt x="3618826" y="973161"/>
                </a:lnTo>
                <a:lnTo>
                  <a:pt x="3606820" y="965059"/>
                </a:lnTo>
                <a:lnTo>
                  <a:pt x="3598725" y="953044"/>
                </a:lnTo>
                <a:lnTo>
                  <a:pt x="3595756" y="938335"/>
                </a:lnTo>
                <a:lnTo>
                  <a:pt x="3598725" y="923626"/>
                </a:lnTo>
                <a:lnTo>
                  <a:pt x="3606820" y="911611"/>
                </a:lnTo>
                <a:lnTo>
                  <a:pt x="3618826" y="903510"/>
                </a:lnTo>
                <a:lnTo>
                  <a:pt x="3633529" y="900538"/>
                </a:lnTo>
                <a:lnTo>
                  <a:pt x="3648232" y="903510"/>
                </a:lnTo>
                <a:lnTo>
                  <a:pt x="3660239" y="911611"/>
                </a:lnTo>
                <a:lnTo>
                  <a:pt x="3668334" y="923626"/>
                </a:lnTo>
                <a:lnTo>
                  <a:pt x="3671302" y="938335"/>
                </a:lnTo>
                <a:lnTo>
                  <a:pt x="3668334" y="953044"/>
                </a:lnTo>
                <a:lnTo>
                  <a:pt x="3660239" y="965059"/>
                </a:lnTo>
                <a:lnTo>
                  <a:pt x="3648232" y="973161"/>
                </a:lnTo>
                <a:lnTo>
                  <a:pt x="3633529" y="976132"/>
                </a:lnTo>
                <a:close/>
              </a:path>
              <a:path w="7035165" h="1010284">
                <a:moveTo>
                  <a:pt x="3936253" y="979497"/>
                </a:moveTo>
                <a:lnTo>
                  <a:pt x="3920245" y="976263"/>
                </a:lnTo>
                <a:lnTo>
                  <a:pt x="3907176" y="967442"/>
                </a:lnTo>
                <a:lnTo>
                  <a:pt x="3898368" y="954358"/>
                </a:lnTo>
                <a:lnTo>
                  <a:pt x="3895138" y="938335"/>
                </a:lnTo>
                <a:lnTo>
                  <a:pt x="3898368" y="922312"/>
                </a:lnTo>
                <a:lnTo>
                  <a:pt x="3907176" y="909229"/>
                </a:lnTo>
                <a:lnTo>
                  <a:pt x="3920245" y="900408"/>
                </a:lnTo>
                <a:lnTo>
                  <a:pt x="3936253" y="897173"/>
                </a:lnTo>
                <a:lnTo>
                  <a:pt x="3952266" y="900408"/>
                </a:lnTo>
                <a:lnTo>
                  <a:pt x="3965346" y="909229"/>
                </a:lnTo>
                <a:lnTo>
                  <a:pt x="3974167" y="922312"/>
                </a:lnTo>
                <a:lnTo>
                  <a:pt x="3977402" y="938335"/>
                </a:lnTo>
                <a:lnTo>
                  <a:pt x="3974167" y="954358"/>
                </a:lnTo>
                <a:lnTo>
                  <a:pt x="3965346" y="967442"/>
                </a:lnTo>
                <a:lnTo>
                  <a:pt x="3952266" y="976263"/>
                </a:lnTo>
                <a:lnTo>
                  <a:pt x="3936253" y="979497"/>
                </a:lnTo>
                <a:close/>
              </a:path>
              <a:path w="7035165" h="1010284">
                <a:moveTo>
                  <a:pt x="4238977" y="982022"/>
                </a:moveTo>
                <a:lnTo>
                  <a:pt x="4221989" y="978590"/>
                </a:lnTo>
                <a:lnTo>
                  <a:pt x="4208115" y="969230"/>
                </a:lnTo>
                <a:lnTo>
                  <a:pt x="4198761" y="955349"/>
                </a:lnTo>
                <a:lnTo>
                  <a:pt x="4195330" y="938352"/>
                </a:lnTo>
                <a:lnTo>
                  <a:pt x="4198761" y="921355"/>
                </a:lnTo>
                <a:lnTo>
                  <a:pt x="4208115" y="907475"/>
                </a:lnTo>
                <a:lnTo>
                  <a:pt x="4221989" y="898117"/>
                </a:lnTo>
                <a:lnTo>
                  <a:pt x="4238977" y="894685"/>
                </a:lnTo>
                <a:lnTo>
                  <a:pt x="4255965" y="898117"/>
                </a:lnTo>
                <a:lnTo>
                  <a:pt x="4269838" y="907475"/>
                </a:lnTo>
                <a:lnTo>
                  <a:pt x="4279193" y="921355"/>
                </a:lnTo>
                <a:lnTo>
                  <a:pt x="4282623" y="938352"/>
                </a:lnTo>
                <a:lnTo>
                  <a:pt x="4279193" y="955349"/>
                </a:lnTo>
                <a:lnTo>
                  <a:pt x="4269838" y="969230"/>
                </a:lnTo>
                <a:lnTo>
                  <a:pt x="4255965" y="978590"/>
                </a:lnTo>
                <a:lnTo>
                  <a:pt x="4238977" y="982022"/>
                </a:lnTo>
                <a:close/>
              </a:path>
              <a:path w="7035165" h="1010284">
                <a:moveTo>
                  <a:pt x="4541701" y="984547"/>
                </a:moveTo>
                <a:lnTo>
                  <a:pt x="4523739" y="980917"/>
                </a:lnTo>
                <a:lnTo>
                  <a:pt x="4509071" y="971017"/>
                </a:lnTo>
                <a:lnTo>
                  <a:pt x="4499182" y="956333"/>
                </a:lnTo>
                <a:lnTo>
                  <a:pt x="4495556" y="938352"/>
                </a:lnTo>
                <a:lnTo>
                  <a:pt x="4499182" y="920373"/>
                </a:lnTo>
                <a:lnTo>
                  <a:pt x="4509071" y="905690"/>
                </a:lnTo>
                <a:lnTo>
                  <a:pt x="4523739" y="895790"/>
                </a:lnTo>
                <a:lnTo>
                  <a:pt x="4541701" y="892160"/>
                </a:lnTo>
                <a:lnTo>
                  <a:pt x="4559682" y="895790"/>
                </a:lnTo>
                <a:lnTo>
                  <a:pt x="4574360" y="905690"/>
                </a:lnTo>
                <a:lnTo>
                  <a:pt x="4584252" y="920373"/>
                </a:lnTo>
                <a:lnTo>
                  <a:pt x="4587879" y="938352"/>
                </a:lnTo>
                <a:lnTo>
                  <a:pt x="4584252" y="956333"/>
                </a:lnTo>
                <a:lnTo>
                  <a:pt x="4574360" y="971017"/>
                </a:lnTo>
                <a:lnTo>
                  <a:pt x="4559682" y="980917"/>
                </a:lnTo>
                <a:lnTo>
                  <a:pt x="4541701" y="984547"/>
                </a:lnTo>
                <a:close/>
              </a:path>
              <a:path w="7035165" h="1010284">
                <a:moveTo>
                  <a:pt x="4844424" y="987069"/>
                </a:moveTo>
                <a:lnTo>
                  <a:pt x="4825483" y="983241"/>
                </a:lnTo>
                <a:lnTo>
                  <a:pt x="4810010" y="972802"/>
                </a:lnTo>
                <a:lnTo>
                  <a:pt x="4799575" y="957317"/>
                </a:lnTo>
                <a:lnTo>
                  <a:pt x="4795748" y="938352"/>
                </a:lnTo>
                <a:lnTo>
                  <a:pt x="4799575" y="919389"/>
                </a:lnTo>
                <a:lnTo>
                  <a:pt x="4810010" y="903904"/>
                </a:lnTo>
                <a:lnTo>
                  <a:pt x="4825483" y="893464"/>
                </a:lnTo>
                <a:lnTo>
                  <a:pt x="4844424" y="889635"/>
                </a:lnTo>
                <a:lnTo>
                  <a:pt x="4863385" y="893464"/>
                </a:lnTo>
                <a:lnTo>
                  <a:pt x="4878868" y="903904"/>
                </a:lnTo>
                <a:lnTo>
                  <a:pt x="4889307" y="919389"/>
                </a:lnTo>
                <a:lnTo>
                  <a:pt x="4893135" y="938352"/>
                </a:lnTo>
                <a:lnTo>
                  <a:pt x="4889307" y="957317"/>
                </a:lnTo>
                <a:lnTo>
                  <a:pt x="4878868" y="972802"/>
                </a:lnTo>
                <a:lnTo>
                  <a:pt x="4863385" y="983241"/>
                </a:lnTo>
                <a:lnTo>
                  <a:pt x="4844424" y="987069"/>
                </a:lnTo>
                <a:close/>
              </a:path>
              <a:path w="7035165" h="1010284">
                <a:moveTo>
                  <a:pt x="5147149" y="989594"/>
                </a:moveTo>
                <a:lnTo>
                  <a:pt x="5127213" y="985567"/>
                </a:lnTo>
                <a:lnTo>
                  <a:pt x="5110937" y="974587"/>
                </a:lnTo>
                <a:lnTo>
                  <a:pt x="5099964" y="958299"/>
                </a:lnTo>
                <a:lnTo>
                  <a:pt x="5095940" y="938352"/>
                </a:lnTo>
                <a:lnTo>
                  <a:pt x="5099964" y="918405"/>
                </a:lnTo>
                <a:lnTo>
                  <a:pt x="5110937" y="902117"/>
                </a:lnTo>
                <a:lnTo>
                  <a:pt x="5127213" y="891137"/>
                </a:lnTo>
                <a:lnTo>
                  <a:pt x="5147149" y="887110"/>
                </a:lnTo>
                <a:lnTo>
                  <a:pt x="5167089" y="891137"/>
                </a:lnTo>
                <a:lnTo>
                  <a:pt x="5183377" y="902117"/>
                </a:lnTo>
                <a:lnTo>
                  <a:pt x="5194361" y="918405"/>
                </a:lnTo>
                <a:lnTo>
                  <a:pt x="5198390" y="938352"/>
                </a:lnTo>
                <a:lnTo>
                  <a:pt x="5194361" y="958299"/>
                </a:lnTo>
                <a:lnTo>
                  <a:pt x="5183377" y="974587"/>
                </a:lnTo>
                <a:lnTo>
                  <a:pt x="5167089" y="985567"/>
                </a:lnTo>
                <a:lnTo>
                  <a:pt x="5147149" y="989594"/>
                </a:lnTo>
                <a:close/>
              </a:path>
              <a:path w="7035165" h="1010284">
                <a:moveTo>
                  <a:pt x="5449872" y="992959"/>
                </a:moveTo>
                <a:lnTo>
                  <a:pt x="5428646" y="988668"/>
                </a:lnTo>
                <a:lnTo>
                  <a:pt x="5411306" y="976967"/>
                </a:lnTo>
                <a:lnTo>
                  <a:pt x="5399611" y="959614"/>
                </a:lnTo>
                <a:lnTo>
                  <a:pt x="5395322" y="938369"/>
                </a:lnTo>
                <a:lnTo>
                  <a:pt x="5399611" y="917125"/>
                </a:lnTo>
                <a:lnTo>
                  <a:pt x="5411306" y="899772"/>
                </a:lnTo>
                <a:lnTo>
                  <a:pt x="5428646" y="888070"/>
                </a:lnTo>
                <a:lnTo>
                  <a:pt x="5449872" y="883779"/>
                </a:lnTo>
                <a:lnTo>
                  <a:pt x="5471118" y="888070"/>
                </a:lnTo>
                <a:lnTo>
                  <a:pt x="5488468" y="899772"/>
                </a:lnTo>
                <a:lnTo>
                  <a:pt x="5500166" y="917125"/>
                </a:lnTo>
                <a:lnTo>
                  <a:pt x="5504456" y="938369"/>
                </a:lnTo>
                <a:lnTo>
                  <a:pt x="5500166" y="959614"/>
                </a:lnTo>
                <a:lnTo>
                  <a:pt x="5488468" y="976967"/>
                </a:lnTo>
                <a:lnTo>
                  <a:pt x="5471118" y="988668"/>
                </a:lnTo>
                <a:lnTo>
                  <a:pt x="5449872" y="992959"/>
                </a:lnTo>
                <a:close/>
              </a:path>
              <a:path w="7035165" h="1010284">
                <a:moveTo>
                  <a:pt x="5752630" y="995484"/>
                </a:moveTo>
                <a:lnTo>
                  <a:pt x="5730410" y="990995"/>
                </a:lnTo>
                <a:lnTo>
                  <a:pt x="5712266" y="978753"/>
                </a:lnTo>
                <a:lnTo>
                  <a:pt x="5700034" y="960598"/>
                </a:lnTo>
                <a:lnTo>
                  <a:pt x="5695548" y="938369"/>
                </a:lnTo>
                <a:lnTo>
                  <a:pt x="5700034" y="916141"/>
                </a:lnTo>
                <a:lnTo>
                  <a:pt x="5712266" y="897986"/>
                </a:lnTo>
                <a:lnTo>
                  <a:pt x="5730410" y="885743"/>
                </a:lnTo>
                <a:lnTo>
                  <a:pt x="5752630" y="881254"/>
                </a:lnTo>
                <a:lnTo>
                  <a:pt x="5774830" y="885743"/>
                </a:lnTo>
                <a:lnTo>
                  <a:pt x="5792964" y="897986"/>
                </a:lnTo>
                <a:lnTo>
                  <a:pt x="5805193" y="916141"/>
                </a:lnTo>
                <a:lnTo>
                  <a:pt x="5809677" y="938369"/>
                </a:lnTo>
                <a:lnTo>
                  <a:pt x="5805197" y="960598"/>
                </a:lnTo>
                <a:lnTo>
                  <a:pt x="5792977" y="978753"/>
                </a:lnTo>
                <a:lnTo>
                  <a:pt x="5774844" y="990995"/>
                </a:lnTo>
                <a:lnTo>
                  <a:pt x="5752630" y="995484"/>
                </a:lnTo>
                <a:close/>
              </a:path>
              <a:path w="7035165" h="1010284">
                <a:moveTo>
                  <a:pt x="6055354" y="998009"/>
                </a:moveTo>
                <a:lnTo>
                  <a:pt x="6032154" y="993321"/>
                </a:lnTo>
                <a:lnTo>
                  <a:pt x="6013205" y="980539"/>
                </a:lnTo>
                <a:lnTo>
                  <a:pt x="6000427" y="961581"/>
                </a:lnTo>
                <a:lnTo>
                  <a:pt x="5995740" y="938369"/>
                </a:lnTo>
                <a:lnTo>
                  <a:pt x="6000427" y="915157"/>
                </a:lnTo>
                <a:lnTo>
                  <a:pt x="6013205" y="896201"/>
                </a:lnTo>
                <a:lnTo>
                  <a:pt x="6032154" y="883419"/>
                </a:lnTo>
                <a:lnTo>
                  <a:pt x="6055354" y="878732"/>
                </a:lnTo>
                <a:lnTo>
                  <a:pt x="6078548" y="883419"/>
                </a:lnTo>
                <a:lnTo>
                  <a:pt x="6097485" y="896201"/>
                </a:lnTo>
                <a:lnTo>
                  <a:pt x="6110252" y="915157"/>
                </a:lnTo>
                <a:lnTo>
                  <a:pt x="6114933" y="938369"/>
                </a:lnTo>
                <a:lnTo>
                  <a:pt x="6110252" y="961581"/>
                </a:lnTo>
                <a:lnTo>
                  <a:pt x="6097485" y="980539"/>
                </a:lnTo>
                <a:lnTo>
                  <a:pt x="6078548" y="993321"/>
                </a:lnTo>
                <a:lnTo>
                  <a:pt x="6055354" y="998009"/>
                </a:lnTo>
                <a:close/>
              </a:path>
              <a:path w="7035165" h="1010284">
                <a:moveTo>
                  <a:pt x="6358077" y="1002215"/>
                </a:moveTo>
                <a:lnTo>
                  <a:pt x="6333241" y="997199"/>
                </a:lnTo>
                <a:lnTo>
                  <a:pt x="6312962" y="983521"/>
                </a:lnTo>
                <a:lnTo>
                  <a:pt x="6299291" y="963232"/>
                </a:lnTo>
                <a:lnTo>
                  <a:pt x="6294278" y="938386"/>
                </a:lnTo>
                <a:lnTo>
                  <a:pt x="6299291" y="913539"/>
                </a:lnTo>
                <a:lnTo>
                  <a:pt x="6312962" y="893251"/>
                </a:lnTo>
                <a:lnTo>
                  <a:pt x="6333241" y="879572"/>
                </a:lnTo>
                <a:lnTo>
                  <a:pt x="6358077" y="874557"/>
                </a:lnTo>
                <a:lnTo>
                  <a:pt x="6382894" y="879572"/>
                </a:lnTo>
                <a:lnTo>
                  <a:pt x="6403163" y="893251"/>
                </a:lnTo>
                <a:lnTo>
                  <a:pt x="6416830" y="913539"/>
                </a:lnTo>
                <a:lnTo>
                  <a:pt x="6421843" y="938386"/>
                </a:lnTo>
                <a:lnTo>
                  <a:pt x="6416830" y="963232"/>
                </a:lnTo>
                <a:lnTo>
                  <a:pt x="6403163" y="983521"/>
                </a:lnTo>
                <a:lnTo>
                  <a:pt x="6382894" y="997199"/>
                </a:lnTo>
                <a:lnTo>
                  <a:pt x="6358077" y="1002215"/>
                </a:lnTo>
                <a:close/>
              </a:path>
              <a:path w="7035165" h="1010284">
                <a:moveTo>
                  <a:pt x="6660801" y="1005580"/>
                </a:moveTo>
                <a:lnTo>
                  <a:pt x="6634654" y="1000300"/>
                </a:lnTo>
                <a:lnTo>
                  <a:pt x="6613302" y="985899"/>
                </a:lnTo>
                <a:lnTo>
                  <a:pt x="6598906" y="964540"/>
                </a:lnTo>
                <a:lnTo>
                  <a:pt x="6593626" y="938386"/>
                </a:lnTo>
                <a:lnTo>
                  <a:pt x="6598906" y="912233"/>
                </a:lnTo>
                <a:lnTo>
                  <a:pt x="6613302" y="890874"/>
                </a:lnTo>
                <a:lnTo>
                  <a:pt x="6634654" y="876472"/>
                </a:lnTo>
                <a:lnTo>
                  <a:pt x="6660801" y="871191"/>
                </a:lnTo>
                <a:lnTo>
                  <a:pt x="6686928" y="876472"/>
                </a:lnTo>
                <a:lnTo>
                  <a:pt x="6708271" y="890874"/>
                </a:lnTo>
                <a:lnTo>
                  <a:pt x="6722663" y="912233"/>
                </a:lnTo>
                <a:lnTo>
                  <a:pt x="6727942" y="938386"/>
                </a:lnTo>
                <a:lnTo>
                  <a:pt x="6722663" y="964540"/>
                </a:lnTo>
                <a:lnTo>
                  <a:pt x="6708271" y="985899"/>
                </a:lnTo>
                <a:lnTo>
                  <a:pt x="6686928" y="1000300"/>
                </a:lnTo>
                <a:lnTo>
                  <a:pt x="6660801" y="1005580"/>
                </a:lnTo>
                <a:close/>
              </a:path>
              <a:path w="7035165" h="1010284">
                <a:moveTo>
                  <a:pt x="6963525" y="1009786"/>
                </a:moveTo>
                <a:lnTo>
                  <a:pt x="6935742" y="1004177"/>
                </a:lnTo>
                <a:lnTo>
                  <a:pt x="6913060" y="988879"/>
                </a:lnTo>
                <a:lnTo>
                  <a:pt x="6897770" y="966184"/>
                </a:lnTo>
                <a:lnTo>
                  <a:pt x="6892165" y="938386"/>
                </a:lnTo>
                <a:lnTo>
                  <a:pt x="6897770" y="910589"/>
                </a:lnTo>
                <a:lnTo>
                  <a:pt x="6913060" y="887894"/>
                </a:lnTo>
                <a:lnTo>
                  <a:pt x="6935742" y="872595"/>
                </a:lnTo>
                <a:lnTo>
                  <a:pt x="6963525" y="866985"/>
                </a:lnTo>
                <a:lnTo>
                  <a:pt x="6991294" y="872595"/>
                </a:lnTo>
                <a:lnTo>
                  <a:pt x="7013978" y="887894"/>
                </a:lnTo>
                <a:lnTo>
                  <a:pt x="7029275" y="910589"/>
                </a:lnTo>
                <a:lnTo>
                  <a:pt x="7034885" y="938386"/>
                </a:lnTo>
                <a:lnTo>
                  <a:pt x="7029275" y="966184"/>
                </a:lnTo>
                <a:lnTo>
                  <a:pt x="7013978" y="988879"/>
                </a:lnTo>
                <a:lnTo>
                  <a:pt x="6991294" y="1004177"/>
                </a:lnTo>
                <a:lnTo>
                  <a:pt x="6963525" y="1009786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4820" y="7257545"/>
            <a:ext cx="4893310" cy="2475230"/>
          </a:xfrm>
          <a:custGeom>
            <a:avLst/>
            <a:gdLst/>
            <a:ahLst/>
            <a:cxnLst/>
            <a:rect l="l" t="t" r="r" b="b"/>
            <a:pathLst>
              <a:path w="4893309" h="2475229">
                <a:moveTo>
                  <a:pt x="1817659" y="28506"/>
                </a:moveTo>
                <a:lnTo>
                  <a:pt x="1816717" y="28506"/>
                </a:lnTo>
                <a:lnTo>
                  <a:pt x="1816349" y="28136"/>
                </a:lnTo>
                <a:lnTo>
                  <a:pt x="1816349" y="27194"/>
                </a:lnTo>
                <a:lnTo>
                  <a:pt x="1816717" y="26824"/>
                </a:lnTo>
                <a:lnTo>
                  <a:pt x="1817659" y="26824"/>
                </a:lnTo>
                <a:lnTo>
                  <a:pt x="1818030" y="27194"/>
                </a:lnTo>
                <a:lnTo>
                  <a:pt x="1818030" y="28136"/>
                </a:lnTo>
                <a:lnTo>
                  <a:pt x="1817659" y="28506"/>
                </a:lnTo>
                <a:close/>
              </a:path>
              <a:path w="4893309" h="2475229">
                <a:moveTo>
                  <a:pt x="2120838" y="29348"/>
                </a:moveTo>
                <a:lnTo>
                  <a:pt x="2118989" y="29348"/>
                </a:lnTo>
                <a:lnTo>
                  <a:pt x="2118232" y="28591"/>
                </a:lnTo>
                <a:lnTo>
                  <a:pt x="2118232" y="26740"/>
                </a:lnTo>
                <a:lnTo>
                  <a:pt x="2118989" y="25982"/>
                </a:lnTo>
                <a:lnTo>
                  <a:pt x="2120838" y="25982"/>
                </a:lnTo>
                <a:lnTo>
                  <a:pt x="2121594" y="26740"/>
                </a:lnTo>
                <a:lnTo>
                  <a:pt x="2121594" y="28591"/>
                </a:lnTo>
                <a:lnTo>
                  <a:pt x="2120838" y="29348"/>
                </a:lnTo>
                <a:close/>
              </a:path>
              <a:path w="4893309" h="2475229">
                <a:moveTo>
                  <a:pt x="2425415" y="32713"/>
                </a:moveTo>
                <a:lnTo>
                  <a:pt x="2419863" y="32713"/>
                </a:lnTo>
                <a:lnTo>
                  <a:pt x="2417611" y="30459"/>
                </a:lnTo>
                <a:lnTo>
                  <a:pt x="2417611" y="24905"/>
                </a:lnTo>
                <a:lnTo>
                  <a:pt x="2419863" y="22650"/>
                </a:lnTo>
                <a:lnTo>
                  <a:pt x="2425415" y="22650"/>
                </a:lnTo>
                <a:lnTo>
                  <a:pt x="2427667" y="24905"/>
                </a:lnTo>
                <a:lnTo>
                  <a:pt x="2427667" y="30459"/>
                </a:lnTo>
                <a:lnTo>
                  <a:pt x="2425415" y="32713"/>
                </a:lnTo>
                <a:close/>
              </a:path>
              <a:path w="4893309" h="2475229">
                <a:moveTo>
                  <a:pt x="2730006" y="36079"/>
                </a:moveTo>
                <a:lnTo>
                  <a:pt x="2720723" y="36079"/>
                </a:lnTo>
                <a:lnTo>
                  <a:pt x="2716973" y="32327"/>
                </a:lnTo>
                <a:lnTo>
                  <a:pt x="2716973" y="23038"/>
                </a:lnTo>
                <a:lnTo>
                  <a:pt x="2720723" y="19285"/>
                </a:lnTo>
                <a:lnTo>
                  <a:pt x="2730006" y="19285"/>
                </a:lnTo>
                <a:lnTo>
                  <a:pt x="2733756" y="23038"/>
                </a:lnTo>
                <a:lnTo>
                  <a:pt x="2733756" y="32327"/>
                </a:lnTo>
                <a:lnTo>
                  <a:pt x="2730006" y="36079"/>
                </a:lnTo>
                <a:close/>
              </a:path>
              <a:path w="4893309" h="2475229">
                <a:moveTo>
                  <a:pt x="3034580" y="39445"/>
                </a:moveTo>
                <a:lnTo>
                  <a:pt x="3021597" y="39445"/>
                </a:lnTo>
                <a:lnTo>
                  <a:pt x="3016335" y="34178"/>
                </a:lnTo>
                <a:lnTo>
                  <a:pt x="3016335" y="21186"/>
                </a:lnTo>
                <a:lnTo>
                  <a:pt x="3021597" y="15919"/>
                </a:lnTo>
                <a:lnTo>
                  <a:pt x="3034580" y="15919"/>
                </a:lnTo>
                <a:lnTo>
                  <a:pt x="3039845" y="21186"/>
                </a:lnTo>
                <a:lnTo>
                  <a:pt x="3039845" y="34178"/>
                </a:lnTo>
                <a:lnTo>
                  <a:pt x="3034580" y="39445"/>
                </a:lnTo>
                <a:close/>
              </a:path>
              <a:path w="4893309" h="2475229">
                <a:moveTo>
                  <a:pt x="3339157" y="42811"/>
                </a:moveTo>
                <a:lnTo>
                  <a:pt x="3322471" y="42811"/>
                </a:lnTo>
                <a:lnTo>
                  <a:pt x="3315710" y="36046"/>
                </a:lnTo>
                <a:lnTo>
                  <a:pt x="3315710" y="19352"/>
                </a:lnTo>
                <a:lnTo>
                  <a:pt x="3322471" y="12587"/>
                </a:lnTo>
                <a:lnTo>
                  <a:pt x="3339157" y="12587"/>
                </a:lnTo>
                <a:lnTo>
                  <a:pt x="3345918" y="19352"/>
                </a:lnTo>
                <a:lnTo>
                  <a:pt x="3345918" y="36046"/>
                </a:lnTo>
                <a:lnTo>
                  <a:pt x="3339157" y="42811"/>
                </a:lnTo>
                <a:close/>
              </a:path>
              <a:path w="4893309" h="2475229">
                <a:moveTo>
                  <a:pt x="3633529" y="46176"/>
                </a:moveTo>
                <a:lnTo>
                  <a:pt x="3626343" y="44723"/>
                </a:lnTo>
                <a:lnTo>
                  <a:pt x="3620474" y="40762"/>
                </a:lnTo>
                <a:lnTo>
                  <a:pt x="3616516" y="34888"/>
                </a:lnTo>
                <a:lnTo>
                  <a:pt x="3615064" y="27699"/>
                </a:lnTo>
                <a:lnTo>
                  <a:pt x="3616516" y="20510"/>
                </a:lnTo>
                <a:lnTo>
                  <a:pt x="3620474" y="14636"/>
                </a:lnTo>
                <a:lnTo>
                  <a:pt x="3626343" y="10674"/>
                </a:lnTo>
                <a:lnTo>
                  <a:pt x="3633529" y="9221"/>
                </a:lnTo>
                <a:lnTo>
                  <a:pt x="3640715" y="10674"/>
                </a:lnTo>
                <a:lnTo>
                  <a:pt x="3646584" y="14636"/>
                </a:lnTo>
                <a:lnTo>
                  <a:pt x="3650542" y="20510"/>
                </a:lnTo>
                <a:lnTo>
                  <a:pt x="3651994" y="27699"/>
                </a:lnTo>
                <a:lnTo>
                  <a:pt x="3650542" y="34888"/>
                </a:lnTo>
                <a:lnTo>
                  <a:pt x="3646584" y="40762"/>
                </a:lnTo>
                <a:lnTo>
                  <a:pt x="3640715" y="44723"/>
                </a:lnTo>
                <a:lnTo>
                  <a:pt x="3633529" y="46176"/>
                </a:lnTo>
                <a:close/>
              </a:path>
              <a:path w="4893309" h="2475229">
                <a:moveTo>
                  <a:pt x="3936253" y="50383"/>
                </a:moveTo>
                <a:lnTo>
                  <a:pt x="3927431" y="48602"/>
                </a:lnTo>
                <a:lnTo>
                  <a:pt x="3920232" y="43743"/>
                </a:lnTo>
                <a:lnTo>
                  <a:pt x="3915381" y="36532"/>
                </a:lnTo>
                <a:lnTo>
                  <a:pt x="3913603" y="27699"/>
                </a:lnTo>
                <a:lnTo>
                  <a:pt x="3915381" y="18866"/>
                </a:lnTo>
                <a:lnTo>
                  <a:pt x="3920232" y="11655"/>
                </a:lnTo>
                <a:lnTo>
                  <a:pt x="3927431" y="6796"/>
                </a:lnTo>
                <a:lnTo>
                  <a:pt x="3936253" y="5014"/>
                </a:lnTo>
                <a:lnTo>
                  <a:pt x="3945081" y="6796"/>
                </a:lnTo>
                <a:lnTo>
                  <a:pt x="3952292" y="11655"/>
                </a:lnTo>
                <a:lnTo>
                  <a:pt x="3957154" y="18866"/>
                </a:lnTo>
                <a:lnTo>
                  <a:pt x="3958937" y="27699"/>
                </a:lnTo>
                <a:lnTo>
                  <a:pt x="3957154" y="36532"/>
                </a:lnTo>
                <a:lnTo>
                  <a:pt x="3952292" y="43743"/>
                </a:lnTo>
                <a:lnTo>
                  <a:pt x="3945081" y="48602"/>
                </a:lnTo>
                <a:lnTo>
                  <a:pt x="3936253" y="50383"/>
                </a:lnTo>
                <a:close/>
              </a:path>
              <a:path w="4893309" h="2475229">
                <a:moveTo>
                  <a:pt x="4238977" y="52907"/>
                </a:moveTo>
                <a:lnTo>
                  <a:pt x="4229180" y="50928"/>
                </a:lnTo>
                <a:lnTo>
                  <a:pt x="4221187" y="45530"/>
                </a:lnTo>
                <a:lnTo>
                  <a:pt x="4215802" y="37523"/>
                </a:lnTo>
                <a:lnTo>
                  <a:pt x="4213828" y="27716"/>
                </a:lnTo>
                <a:lnTo>
                  <a:pt x="4215802" y="17908"/>
                </a:lnTo>
                <a:lnTo>
                  <a:pt x="4221187" y="9901"/>
                </a:lnTo>
                <a:lnTo>
                  <a:pt x="4229180" y="4503"/>
                </a:lnTo>
                <a:lnTo>
                  <a:pt x="4238977" y="2524"/>
                </a:lnTo>
                <a:lnTo>
                  <a:pt x="4248779" y="4503"/>
                </a:lnTo>
                <a:lnTo>
                  <a:pt x="4256783" y="9901"/>
                </a:lnTo>
                <a:lnTo>
                  <a:pt x="4262180" y="17908"/>
                </a:lnTo>
                <a:lnTo>
                  <a:pt x="4264159" y="27716"/>
                </a:lnTo>
                <a:lnTo>
                  <a:pt x="4262180" y="37523"/>
                </a:lnTo>
                <a:lnTo>
                  <a:pt x="4256783" y="45530"/>
                </a:lnTo>
                <a:lnTo>
                  <a:pt x="4248779" y="50928"/>
                </a:lnTo>
                <a:lnTo>
                  <a:pt x="4238977" y="52907"/>
                </a:lnTo>
                <a:close/>
              </a:path>
              <a:path w="4893309" h="2475229">
                <a:moveTo>
                  <a:pt x="4541701" y="54590"/>
                </a:moveTo>
                <a:lnTo>
                  <a:pt x="4531256" y="52478"/>
                </a:lnTo>
                <a:lnTo>
                  <a:pt x="4522726" y="46719"/>
                </a:lnTo>
                <a:lnTo>
                  <a:pt x="4516974" y="38176"/>
                </a:lnTo>
                <a:lnTo>
                  <a:pt x="4514865" y="27716"/>
                </a:lnTo>
                <a:lnTo>
                  <a:pt x="4516974" y="17255"/>
                </a:lnTo>
                <a:lnTo>
                  <a:pt x="4522726" y="8712"/>
                </a:lnTo>
                <a:lnTo>
                  <a:pt x="4531256" y="2953"/>
                </a:lnTo>
                <a:lnTo>
                  <a:pt x="4541701" y="841"/>
                </a:lnTo>
                <a:lnTo>
                  <a:pt x="4552165" y="2953"/>
                </a:lnTo>
                <a:lnTo>
                  <a:pt x="4560705" y="8712"/>
                </a:lnTo>
                <a:lnTo>
                  <a:pt x="4566461" y="17255"/>
                </a:lnTo>
                <a:lnTo>
                  <a:pt x="4568571" y="27716"/>
                </a:lnTo>
                <a:lnTo>
                  <a:pt x="4566461" y="38176"/>
                </a:lnTo>
                <a:lnTo>
                  <a:pt x="4560705" y="46719"/>
                </a:lnTo>
                <a:lnTo>
                  <a:pt x="4552165" y="52478"/>
                </a:lnTo>
                <a:lnTo>
                  <a:pt x="4541701" y="54590"/>
                </a:lnTo>
                <a:close/>
              </a:path>
              <a:path w="4893309" h="2475229">
                <a:moveTo>
                  <a:pt x="4844424" y="55432"/>
                </a:moveTo>
                <a:lnTo>
                  <a:pt x="4833648" y="53254"/>
                </a:lnTo>
                <a:lnTo>
                  <a:pt x="4824850" y="47316"/>
                </a:lnTo>
                <a:lnTo>
                  <a:pt x="4818919" y="38506"/>
                </a:lnTo>
                <a:lnTo>
                  <a:pt x="4816745" y="27716"/>
                </a:lnTo>
                <a:lnTo>
                  <a:pt x="4818919" y="16924"/>
                </a:lnTo>
                <a:lnTo>
                  <a:pt x="4824850" y="8115"/>
                </a:lnTo>
                <a:lnTo>
                  <a:pt x="4833648" y="2177"/>
                </a:lnTo>
                <a:lnTo>
                  <a:pt x="4844424" y="0"/>
                </a:lnTo>
                <a:lnTo>
                  <a:pt x="4855220" y="2177"/>
                </a:lnTo>
                <a:lnTo>
                  <a:pt x="4864028" y="8115"/>
                </a:lnTo>
                <a:lnTo>
                  <a:pt x="4869963" y="16924"/>
                </a:lnTo>
                <a:lnTo>
                  <a:pt x="4872138" y="27716"/>
                </a:lnTo>
                <a:lnTo>
                  <a:pt x="4869963" y="38506"/>
                </a:lnTo>
                <a:lnTo>
                  <a:pt x="4864028" y="47316"/>
                </a:lnTo>
                <a:lnTo>
                  <a:pt x="4855220" y="53254"/>
                </a:lnTo>
                <a:lnTo>
                  <a:pt x="4844424" y="55432"/>
                </a:lnTo>
                <a:close/>
              </a:path>
              <a:path w="4893309" h="2475229">
                <a:moveTo>
                  <a:pt x="910409" y="333146"/>
                </a:moveTo>
                <a:lnTo>
                  <a:pt x="907617" y="333146"/>
                </a:lnTo>
                <a:lnTo>
                  <a:pt x="906493" y="332018"/>
                </a:lnTo>
                <a:lnTo>
                  <a:pt x="906493" y="329225"/>
                </a:lnTo>
                <a:lnTo>
                  <a:pt x="907617" y="328098"/>
                </a:lnTo>
                <a:lnTo>
                  <a:pt x="910409" y="328098"/>
                </a:lnTo>
                <a:lnTo>
                  <a:pt x="911536" y="329225"/>
                </a:lnTo>
                <a:lnTo>
                  <a:pt x="911536" y="332018"/>
                </a:lnTo>
                <a:lnTo>
                  <a:pt x="910409" y="333146"/>
                </a:lnTo>
                <a:close/>
              </a:path>
              <a:path w="4893309" h="2475229">
                <a:moveTo>
                  <a:pt x="1215911" y="338179"/>
                </a:moveTo>
                <a:lnTo>
                  <a:pt x="1207570" y="338179"/>
                </a:lnTo>
                <a:lnTo>
                  <a:pt x="1204187" y="334795"/>
                </a:lnTo>
                <a:lnTo>
                  <a:pt x="1204187" y="326448"/>
                </a:lnTo>
                <a:lnTo>
                  <a:pt x="1207570" y="323066"/>
                </a:lnTo>
                <a:lnTo>
                  <a:pt x="1215911" y="323066"/>
                </a:lnTo>
                <a:lnTo>
                  <a:pt x="1219290" y="326448"/>
                </a:lnTo>
                <a:lnTo>
                  <a:pt x="1219290" y="334795"/>
                </a:lnTo>
                <a:lnTo>
                  <a:pt x="1215911" y="338179"/>
                </a:lnTo>
                <a:close/>
              </a:path>
              <a:path w="4893309" h="2475229">
                <a:moveTo>
                  <a:pt x="1521410" y="343209"/>
                </a:moveTo>
                <a:lnTo>
                  <a:pt x="1507502" y="343209"/>
                </a:lnTo>
                <a:lnTo>
                  <a:pt x="1501868" y="337572"/>
                </a:lnTo>
                <a:lnTo>
                  <a:pt x="1501868" y="323639"/>
                </a:lnTo>
                <a:lnTo>
                  <a:pt x="1507502" y="318001"/>
                </a:lnTo>
                <a:lnTo>
                  <a:pt x="1521426" y="318001"/>
                </a:lnTo>
                <a:lnTo>
                  <a:pt x="1527060" y="323639"/>
                </a:lnTo>
                <a:lnTo>
                  <a:pt x="1527060" y="337572"/>
                </a:lnTo>
                <a:lnTo>
                  <a:pt x="1521410" y="343209"/>
                </a:lnTo>
                <a:close/>
              </a:path>
              <a:path w="4893309" h="2475229">
                <a:moveTo>
                  <a:pt x="1826928" y="348242"/>
                </a:moveTo>
                <a:lnTo>
                  <a:pt x="1807451" y="348242"/>
                </a:lnTo>
                <a:lnTo>
                  <a:pt x="1799562" y="340350"/>
                </a:lnTo>
                <a:lnTo>
                  <a:pt x="1799562" y="320862"/>
                </a:lnTo>
                <a:lnTo>
                  <a:pt x="1807451" y="312970"/>
                </a:lnTo>
                <a:lnTo>
                  <a:pt x="1826928" y="312970"/>
                </a:lnTo>
                <a:lnTo>
                  <a:pt x="1834814" y="320862"/>
                </a:lnTo>
                <a:lnTo>
                  <a:pt x="1834814" y="340350"/>
                </a:lnTo>
                <a:lnTo>
                  <a:pt x="1826928" y="348242"/>
                </a:lnTo>
                <a:close/>
              </a:path>
              <a:path w="4893309" h="2475229">
                <a:moveTo>
                  <a:pt x="2119913" y="353272"/>
                </a:moveTo>
                <a:lnTo>
                  <a:pt x="2111085" y="351490"/>
                </a:lnTo>
                <a:lnTo>
                  <a:pt x="2103879" y="346631"/>
                </a:lnTo>
                <a:lnTo>
                  <a:pt x="2099023" y="339421"/>
                </a:lnTo>
                <a:lnTo>
                  <a:pt x="2097243" y="330589"/>
                </a:lnTo>
                <a:lnTo>
                  <a:pt x="2099023" y="321755"/>
                </a:lnTo>
                <a:lnTo>
                  <a:pt x="2103879" y="314545"/>
                </a:lnTo>
                <a:lnTo>
                  <a:pt x="2111085" y="309685"/>
                </a:lnTo>
                <a:lnTo>
                  <a:pt x="2119913" y="307904"/>
                </a:lnTo>
                <a:lnTo>
                  <a:pt x="2128742" y="309685"/>
                </a:lnTo>
                <a:lnTo>
                  <a:pt x="2135948" y="314545"/>
                </a:lnTo>
                <a:lnTo>
                  <a:pt x="2140804" y="321755"/>
                </a:lnTo>
                <a:lnTo>
                  <a:pt x="2142584" y="330589"/>
                </a:lnTo>
                <a:lnTo>
                  <a:pt x="2140801" y="339421"/>
                </a:lnTo>
                <a:lnTo>
                  <a:pt x="2135941" y="346631"/>
                </a:lnTo>
                <a:lnTo>
                  <a:pt x="2128735" y="351490"/>
                </a:lnTo>
                <a:lnTo>
                  <a:pt x="2119913" y="353272"/>
                </a:lnTo>
                <a:close/>
              </a:path>
              <a:path w="4893309" h="2475229">
                <a:moveTo>
                  <a:pt x="2422641" y="356637"/>
                </a:moveTo>
                <a:lnTo>
                  <a:pt x="2412516" y="354591"/>
                </a:lnTo>
                <a:lnTo>
                  <a:pt x="2404245" y="349011"/>
                </a:lnTo>
                <a:lnTo>
                  <a:pt x="2398667" y="340736"/>
                </a:lnTo>
                <a:lnTo>
                  <a:pt x="2396622" y="330605"/>
                </a:lnTo>
                <a:lnTo>
                  <a:pt x="2398667" y="320475"/>
                </a:lnTo>
                <a:lnTo>
                  <a:pt x="2404245" y="312199"/>
                </a:lnTo>
                <a:lnTo>
                  <a:pt x="2412516" y="306619"/>
                </a:lnTo>
                <a:lnTo>
                  <a:pt x="2422641" y="304572"/>
                </a:lnTo>
                <a:lnTo>
                  <a:pt x="2432764" y="306619"/>
                </a:lnTo>
                <a:lnTo>
                  <a:pt x="2441033" y="312199"/>
                </a:lnTo>
                <a:lnTo>
                  <a:pt x="2446611" y="320475"/>
                </a:lnTo>
                <a:lnTo>
                  <a:pt x="2448656" y="330605"/>
                </a:lnTo>
                <a:lnTo>
                  <a:pt x="2446613" y="340736"/>
                </a:lnTo>
                <a:lnTo>
                  <a:pt x="2441040" y="349011"/>
                </a:lnTo>
                <a:lnTo>
                  <a:pt x="2432771" y="354591"/>
                </a:lnTo>
                <a:lnTo>
                  <a:pt x="2422641" y="356637"/>
                </a:lnTo>
                <a:close/>
              </a:path>
              <a:path w="4893309" h="2475229">
                <a:moveTo>
                  <a:pt x="2725365" y="360003"/>
                </a:moveTo>
                <a:lnTo>
                  <a:pt x="2713927" y="357693"/>
                </a:lnTo>
                <a:lnTo>
                  <a:pt x="2704588" y="351394"/>
                </a:lnTo>
                <a:lnTo>
                  <a:pt x="2698292" y="342050"/>
                </a:lnTo>
                <a:lnTo>
                  <a:pt x="2695983" y="330605"/>
                </a:lnTo>
                <a:lnTo>
                  <a:pt x="2698292" y="319161"/>
                </a:lnTo>
                <a:lnTo>
                  <a:pt x="2704588" y="309816"/>
                </a:lnTo>
                <a:lnTo>
                  <a:pt x="2713927" y="303517"/>
                </a:lnTo>
                <a:lnTo>
                  <a:pt x="2725365" y="301207"/>
                </a:lnTo>
                <a:lnTo>
                  <a:pt x="2736802" y="303517"/>
                </a:lnTo>
                <a:lnTo>
                  <a:pt x="2746141" y="309816"/>
                </a:lnTo>
                <a:lnTo>
                  <a:pt x="2752437" y="319161"/>
                </a:lnTo>
                <a:lnTo>
                  <a:pt x="2754746" y="330605"/>
                </a:lnTo>
                <a:lnTo>
                  <a:pt x="2752437" y="342050"/>
                </a:lnTo>
                <a:lnTo>
                  <a:pt x="2746141" y="351394"/>
                </a:lnTo>
                <a:lnTo>
                  <a:pt x="2736802" y="357693"/>
                </a:lnTo>
                <a:lnTo>
                  <a:pt x="2725365" y="360003"/>
                </a:lnTo>
                <a:close/>
              </a:path>
              <a:path w="4893309" h="2475229">
                <a:moveTo>
                  <a:pt x="3028088" y="363368"/>
                </a:moveTo>
                <a:lnTo>
                  <a:pt x="3015345" y="360793"/>
                </a:lnTo>
                <a:lnTo>
                  <a:pt x="3004937" y="353770"/>
                </a:lnTo>
                <a:lnTo>
                  <a:pt x="2997919" y="343356"/>
                </a:lnTo>
                <a:lnTo>
                  <a:pt x="2995345" y="330605"/>
                </a:lnTo>
                <a:lnTo>
                  <a:pt x="2997919" y="317854"/>
                </a:lnTo>
                <a:lnTo>
                  <a:pt x="3004937" y="307439"/>
                </a:lnTo>
                <a:lnTo>
                  <a:pt x="3015345" y="300416"/>
                </a:lnTo>
                <a:lnTo>
                  <a:pt x="3028088" y="297841"/>
                </a:lnTo>
                <a:lnTo>
                  <a:pt x="3040832" y="300416"/>
                </a:lnTo>
                <a:lnTo>
                  <a:pt x="3051242" y="307439"/>
                </a:lnTo>
                <a:lnTo>
                  <a:pt x="3058261" y="317854"/>
                </a:lnTo>
                <a:lnTo>
                  <a:pt x="3060835" y="330605"/>
                </a:lnTo>
                <a:lnTo>
                  <a:pt x="3058261" y="343356"/>
                </a:lnTo>
                <a:lnTo>
                  <a:pt x="3051242" y="353770"/>
                </a:lnTo>
                <a:lnTo>
                  <a:pt x="3040832" y="360793"/>
                </a:lnTo>
                <a:lnTo>
                  <a:pt x="3028088" y="363368"/>
                </a:lnTo>
                <a:close/>
              </a:path>
              <a:path w="4893309" h="2475229">
                <a:moveTo>
                  <a:pt x="3330812" y="365893"/>
                </a:moveTo>
                <a:lnTo>
                  <a:pt x="3317096" y="363120"/>
                </a:lnTo>
                <a:lnTo>
                  <a:pt x="3305892" y="355559"/>
                </a:lnTo>
                <a:lnTo>
                  <a:pt x="3298335" y="344347"/>
                </a:lnTo>
                <a:lnTo>
                  <a:pt x="3295564" y="330622"/>
                </a:lnTo>
                <a:lnTo>
                  <a:pt x="3298335" y="316897"/>
                </a:lnTo>
                <a:lnTo>
                  <a:pt x="3305892" y="305685"/>
                </a:lnTo>
                <a:lnTo>
                  <a:pt x="3317096" y="298124"/>
                </a:lnTo>
                <a:lnTo>
                  <a:pt x="3330812" y="295350"/>
                </a:lnTo>
                <a:lnTo>
                  <a:pt x="3344530" y="298124"/>
                </a:lnTo>
                <a:lnTo>
                  <a:pt x="3355735" y="305685"/>
                </a:lnTo>
                <a:lnTo>
                  <a:pt x="3363292" y="316897"/>
                </a:lnTo>
                <a:lnTo>
                  <a:pt x="3366064" y="330622"/>
                </a:lnTo>
                <a:lnTo>
                  <a:pt x="3363294" y="344347"/>
                </a:lnTo>
                <a:lnTo>
                  <a:pt x="3355742" y="355559"/>
                </a:lnTo>
                <a:lnTo>
                  <a:pt x="3344537" y="363120"/>
                </a:lnTo>
                <a:lnTo>
                  <a:pt x="3330812" y="365893"/>
                </a:lnTo>
                <a:close/>
              </a:path>
              <a:path w="4893309" h="2475229">
                <a:moveTo>
                  <a:pt x="3633529" y="368418"/>
                </a:moveTo>
                <a:lnTo>
                  <a:pt x="3618826" y="365447"/>
                </a:lnTo>
                <a:lnTo>
                  <a:pt x="3606820" y="357345"/>
                </a:lnTo>
                <a:lnTo>
                  <a:pt x="3598725" y="345331"/>
                </a:lnTo>
                <a:lnTo>
                  <a:pt x="3595756" y="330622"/>
                </a:lnTo>
                <a:lnTo>
                  <a:pt x="3598725" y="315913"/>
                </a:lnTo>
                <a:lnTo>
                  <a:pt x="3606820" y="303899"/>
                </a:lnTo>
                <a:lnTo>
                  <a:pt x="3618826" y="295797"/>
                </a:lnTo>
                <a:lnTo>
                  <a:pt x="3633529" y="292826"/>
                </a:lnTo>
                <a:lnTo>
                  <a:pt x="3648232" y="295797"/>
                </a:lnTo>
                <a:lnTo>
                  <a:pt x="3660239" y="303899"/>
                </a:lnTo>
                <a:lnTo>
                  <a:pt x="3668334" y="315913"/>
                </a:lnTo>
                <a:lnTo>
                  <a:pt x="3671302" y="330622"/>
                </a:lnTo>
                <a:lnTo>
                  <a:pt x="3668334" y="345331"/>
                </a:lnTo>
                <a:lnTo>
                  <a:pt x="3660239" y="357345"/>
                </a:lnTo>
                <a:lnTo>
                  <a:pt x="3648232" y="365447"/>
                </a:lnTo>
                <a:lnTo>
                  <a:pt x="3633529" y="368418"/>
                </a:lnTo>
                <a:close/>
              </a:path>
              <a:path w="4893309" h="2475229">
                <a:moveTo>
                  <a:pt x="3936253" y="371783"/>
                </a:moveTo>
                <a:lnTo>
                  <a:pt x="3920245" y="368549"/>
                </a:lnTo>
                <a:lnTo>
                  <a:pt x="3907176" y="359728"/>
                </a:lnTo>
                <a:lnTo>
                  <a:pt x="3898368" y="346644"/>
                </a:lnTo>
                <a:lnTo>
                  <a:pt x="3895138" y="330622"/>
                </a:lnTo>
                <a:lnTo>
                  <a:pt x="3898368" y="314599"/>
                </a:lnTo>
                <a:lnTo>
                  <a:pt x="3907176" y="301516"/>
                </a:lnTo>
                <a:lnTo>
                  <a:pt x="3920245" y="292695"/>
                </a:lnTo>
                <a:lnTo>
                  <a:pt x="3936253" y="289461"/>
                </a:lnTo>
                <a:lnTo>
                  <a:pt x="3952266" y="292695"/>
                </a:lnTo>
                <a:lnTo>
                  <a:pt x="3965346" y="301516"/>
                </a:lnTo>
                <a:lnTo>
                  <a:pt x="3974167" y="314599"/>
                </a:lnTo>
                <a:lnTo>
                  <a:pt x="3977402" y="330622"/>
                </a:lnTo>
                <a:lnTo>
                  <a:pt x="3974167" y="346644"/>
                </a:lnTo>
                <a:lnTo>
                  <a:pt x="3965346" y="359728"/>
                </a:lnTo>
                <a:lnTo>
                  <a:pt x="3952266" y="368549"/>
                </a:lnTo>
                <a:lnTo>
                  <a:pt x="3936253" y="371783"/>
                </a:lnTo>
                <a:close/>
              </a:path>
              <a:path w="4893309" h="2475229">
                <a:moveTo>
                  <a:pt x="4238977" y="374308"/>
                </a:moveTo>
                <a:lnTo>
                  <a:pt x="4221989" y="370876"/>
                </a:lnTo>
                <a:lnTo>
                  <a:pt x="4208115" y="361517"/>
                </a:lnTo>
                <a:lnTo>
                  <a:pt x="4198761" y="347636"/>
                </a:lnTo>
                <a:lnTo>
                  <a:pt x="4195330" y="330639"/>
                </a:lnTo>
                <a:lnTo>
                  <a:pt x="4198761" y="313642"/>
                </a:lnTo>
                <a:lnTo>
                  <a:pt x="4208115" y="299761"/>
                </a:lnTo>
                <a:lnTo>
                  <a:pt x="4221989" y="290402"/>
                </a:lnTo>
                <a:lnTo>
                  <a:pt x="4238977" y="286970"/>
                </a:lnTo>
                <a:lnTo>
                  <a:pt x="4255965" y="290402"/>
                </a:lnTo>
                <a:lnTo>
                  <a:pt x="4269838" y="299761"/>
                </a:lnTo>
                <a:lnTo>
                  <a:pt x="4279193" y="313642"/>
                </a:lnTo>
                <a:lnTo>
                  <a:pt x="4282623" y="330639"/>
                </a:lnTo>
                <a:lnTo>
                  <a:pt x="4279193" y="347636"/>
                </a:lnTo>
                <a:lnTo>
                  <a:pt x="4269838" y="361517"/>
                </a:lnTo>
                <a:lnTo>
                  <a:pt x="4255965" y="370876"/>
                </a:lnTo>
                <a:lnTo>
                  <a:pt x="4238977" y="374308"/>
                </a:lnTo>
                <a:close/>
              </a:path>
              <a:path w="4893309" h="2475229">
                <a:moveTo>
                  <a:pt x="4541701" y="376833"/>
                </a:moveTo>
                <a:lnTo>
                  <a:pt x="4523739" y="373203"/>
                </a:lnTo>
                <a:lnTo>
                  <a:pt x="4509071" y="363303"/>
                </a:lnTo>
                <a:lnTo>
                  <a:pt x="4499182" y="348620"/>
                </a:lnTo>
                <a:lnTo>
                  <a:pt x="4495556" y="330639"/>
                </a:lnTo>
                <a:lnTo>
                  <a:pt x="4499182" y="312659"/>
                </a:lnTo>
                <a:lnTo>
                  <a:pt x="4509071" y="297976"/>
                </a:lnTo>
                <a:lnTo>
                  <a:pt x="4523739" y="288076"/>
                </a:lnTo>
                <a:lnTo>
                  <a:pt x="4541701" y="284446"/>
                </a:lnTo>
                <a:lnTo>
                  <a:pt x="4559682" y="288076"/>
                </a:lnTo>
                <a:lnTo>
                  <a:pt x="4574360" y="297976"/>
                </a:lnTo>
                <a:lnTo>
                  <a:pt x="4584252" y="312659"/>
                </a:lnTo>
                <a:lnTo>
                  <a:pt x="4587879" y="330639"/>
                </a:lnTo>
                <a:lnTo>
                  <a:pt x="4584252" y="348620"/>
                </a:lnTo>
                <a:lnTo>
                  <a:pt x="4574360" y="363303"/>
                </a:lnTo>
                <a:lnTo>
                  <a:pt x="4559682" y="373203"/>
                </a:lnTo>
                <a:lnTo>
                  <a:pt x="4541701" y="376833"/>
                </a:lnTo>
                <a:close/>
              </a:path>
              <a:path w="4893309" h="2475229">
                <a:moveTo>
                  <a:pt x="4844424" y="379355"/>
                </a:moveTo>
                <a:lnTo>
                  <a:pt x="4825483" y="375527"/>
                </a:lnTo>
                <a:lnTo>
                  <a:pt x="4810010" y="365088"/>
                </a:lnTo>
                <a:lnTo>
                  <a:pt x="4799575" y="349603"/>
                </a:lnTo>
                <a:lnTo>
                  <a:pt x="4795748" y="330639"/>
                </a:lnTo>
                <a:lnTo>
                  <a:pt x="4799575" y="311675"/>
                </a:lnTo>
                <a:lnTo>
                  <a:pt x="4810010" y="296190"/>
                </a:lnTo>
                <a:lnTo>
                  <a:pt x="4825483" y="285750"/>
                </a:lnTo>
                <a:lnTo>
                  <a:pt x="4844424" y="281922"/>
                </a:lnTo>
                <a:lnTo>
                  <a:pt x="4863385" y="285750"/>
                </a:lnTo>
                <a:lnTo>
                  <a:pt x="4878868" y="296190"/>
                </a:lnTo>
                <a:lnTo>
                  <a:pt x="4889307" y="311675"/>
                </a:lnTo>
                <a:lnTo>
                  <a:pt x="4893135" y="330639"/>
                </a:lnTo>
                <a:lnTo>
                  <a:pt x="4889307" y="349603"/>
                </a:lnTo>
                <a:lnTo>
                  <a:pt x="4878868" y="365088"/>
                </a:lnTo>
                <a:lnTo>
                  <a:pt x="4863385" y="375527"/>
                </a:lnTo>
                <a:lnTo>
                  <a:pt x="4844424" y="379355"/>
                </a:lnTo>
                <a:close/>
              </a:path>
              <a:path w="4893309" h="2475229">
                <a:moveTo>
                  <a:pt x="304490" y="635246"/>
                </a:moveTo>
                <a:lnTo>
                  <a:pt x="302640" y="635246"/>
                </a:lnTo>
                <a:lnTo>
                  <a:pt x="301883" y="634486"/>
                </a:lnTo>
                <a:lnTo>
                  <a:pt x="301883" y="632636"/>
                </a:lnTo>
                <a:lnTo>
                  <a:pt x="302640" y="631880"/>
                </a:lnTo>
                <a:lnTo>
                  <a:pt x="304490" y="631880"/>
                </a:lnTo>
                <a:lnTo>
                  <a:pt x="305247" y="632636"/>
                </a:lnTo>
                <a:lnTo>
                  <a:pt x="305247" y="634486"/>
                </a:lnTo>
                <a:lnTo>
                  <a:pt x="304490" y="635246"/>
                </a:lnTo>
                <a:close/>
              </a:path>
              <a:path w="4893309" h="2475229">
                <a:moveTo>
                  <a:pt x="609535" y="639452"/>
                </a:moveTo>
                <a:lnTo>
                  <a:pt x="603044" y="639452"/>
                </a:lnTo>
                <a:lnTo>
                  <a:pt x="600421" y="636825"/>
                </a:lnTo>
                <a:lnTo>
                  <a:pt x="600421" y="630331"/>
                </a:lnTo>
                <a:lnTo>
                  <a:pt x="603044" y="627704"/>
                </a:lnTo>
                <a:lnTo>
                  <a:pt x="609535" y="627704"/>
                </a:lnTo>
                <a:lnTo>
                  <a:pt x="612161" y="630331"/>
                </a:lnTo>
                <a:lnTo>
                  <a:pt x="612161" y="636825"/>
                </a:lnTo>
                <a:lnTo>
                  <a:pt x="609535" y="639452"/>
                </a:lnTo>
                <a:close/>
              </a:path>
              <a:path w="4893309" h="2475229">
                <a:moveTo>
                  <a:pt x="914581" y="643658"/>
                </a:moveTo>
                <a:lnTo>
                  <a:pt x="903448" y="643658"/>
                </a:lnTo>
                <a:lnTo>
                  <a:pt x="898942" y="639148"/>
                </a:lnTo>
                <a:lnTo>
                  <a:pt x="898942" y="628008"/>
                </a:lnTo>
                <a:lnTo>
                  <a:pt x="903448" y="623498"/>
                </a:lnTo>
                <a:lnTo>
                  <a:pt x="914581" y="623498"/>
                </a:lnTo>
                <a:lnTo>
                  <a:pt x="919088" y="628008"/>
                </a:lnTo>
                <a:lnTo>
                  <a:pt x="919088" y="639148"/>
                </a:lnTo>
                <a:lnTo>
                  <a:pt x="914581" y="643658"/>
                </a:lnTo>
                <a:close/>
              </a:path>
              <a:path w="4893309" h="2475229">
                <a:moveTo>
                  <a:pt x="1219155" y="647023"/>
                </a:moveTo>
                <a:lnTo>
                  <a:pt x="1204323" y="647023"/>
                </a:lnTo>
                <a:lnTo>
                  <a:pt x="1198304" y="641001"/>
                </a:lnTo>
                <a:lnTo>
                  <a:pt x="1198304" y="626158"/>
                </a:lnTo>
                <a:lnTo>
                  <a:pt x="1204323" y="620133"/>
                </a:lnTo>
                <a:lnTo>
                  <a:pt x="1219155" y="620133"/>
                </a:lnTo>
                <a:lnTo>
                  <a:pt x="1225177" y="626158"/>
                </a:lnTo>
                <a:lnTo>
                  <a:pt x="1225177" y="641001"/>
                </a:lnTo>
                <a:lnTo>
                  <a:pt x="1219155" y="647023"/>
                </a:lnTo>
                <a:close/>
              </a:path>
              <a:path w="4893309" h="2475229">
                <a:moveTo>
                  <a:pt x="1523732" y="650392"/>
                </a:moveTo>
                <a:lnTo>
                  <a:pt x="1505196" y="650392"/>
                </a:lnTo>
                <a:lnTo>
                  <a:pt x="1497679" y="642868"/>
                </a:lnTo>
                <a:lnTo>
                  <a:pt x="1497679" y="624322"/>
                </a:lnTo>
                <a:lnTo>
                  <a:pt x="1505196" y="616801"/>
                </a:lnTo>
                <a:lnTo>
                  <a:pt x="1523732" y="616801"/>
                </a:lnTo>
                <a:lnTo>
                  <a:pt x="1531249" y="624322"/>
                </a:lnTo>
                <a:lnTo>
                  <a:pt x="1531249" y="642868"/>
                </a:lnTo>
                <a:lnTo>
                  <a:pt x="1523732" y="650392"/>
                </a:lnTo>
                <a:close/>
              </a:path>
              <a:path w="4893309" h="2475229">
                <a:moveTo>
                  <a:pt x="1817190" y="653754"/>
                </a:moveTo>
                <a:lnTo>
                  <a:pt x="1809345" y="652171"/>
                </a:lnTo>
                <a:lnTo>
                  <a:pt x="1802940" y="647852"/>
                </a:lnTo>
                <a:lnTo>
                  <a:pt x="1798623" y="641444"/>
                </a:lnTo>
                <a:lnTo>
                  <a:pt x="1797041" y="633595"/>
                </a:lnTo>
                <a:lnTo>
                  <a:pt x="1798623" y="625746"/>
                </a:lnTo>
                <a:lnTo>
                  <a:pt x="1802940" y="619338"/>
                </a:lnTo>
                <a:lnTo>
                  <a:pt x="1809345" y="615019"/>
                </a:lnTo>
                <a:lnTo>
                  <a:pt x="1817190" y="613436"/>
                </a:lnTo>
                <a:lnTo>
                  <a:pt x="1825035" y="615019"/>
                </a:lnTo>
                <a:lnTo>
                  <a:pt x="1831439" y="619338"/>
                </a:lnTo>
                <a:lnTo>
                  <a:pt x="1835756" y="625746"/>
                </a:lnTo>
                <a:lnTo>
                  <a:pt x="1837339" y="633595"/>
                </a:lnTo>
                <a:lnTo>
                  <a:pt x="1835756" y="641444"/>
                </a:lnTo>
                <a:lnTo>
                  <a:pt x="1831439" y="647852"/>
                </a:lnTo>
                <a:lnTo>
                  <a:pt x="1825035" y="652171"/>
                </a:lnTo>
                <a:lnTo>
                  <a:pt x="1817190" y="653754"/>
                </a:lnTo>
                <a:close/>
              </a:path>
              <a:path w="4893309" h="2475229">
                <a:moveTo>
                  <a:pt x="2119913" y="657123"/>
                </a:moveTo>
                <a:lnTo>
                  <a:pt x="2110763" y="655274"/>
                </a:lnTo>
                <a:lnTo>
                  <a:pt x="2103290" y="650231"/>
                </a:lnTo>
                <a:lnTo>
                  <a:pt x="2098250" y="642752"/>
                </a:lnTo>
                <a:lnTo>
                  <a:pt x="2096403" y="633595"/>
                </a:lnTo>
                <a:lnTo>
                  <a:pt x="2098250" y="624439"/>
                </a:lnTo>
                <a:lnTo>
                  <a:pt x="2103290" y="616962"/>
                </a:lnTo>
                <a:lnTo>
                  <a:pt x="2110763" y="611919"/>
                </a:lnTo>
                <a:lnTo>
                  <a:pt x="2119913" y="610070"/>
                </a:lnTo>
                <a:lnTo>
                  <a:pt x="2129064" y="611919"/>
                </a:lnTo>
                <a:lnTo>
                  <a:pt x="2136537" y="616962"/>
                </a:lnTo>
                <a:lnTo>
                  <a:pt x="2141577" y="624439"/>
                </a:lnTo>
                <a:lnTo>
                  <a:pt x="2143425" y="633595"/>
                </a:lnTo>
                <a:lnTo>
                  <a:pt x="2141577" y="642752"/>
                </a:lnTo>
                <a:lnTo>
                  <a:pt x="2136537" y="650231"/>
                </a:lnTo>
                <a:lnTo>
                  <a:pt x="2129064" y="655274"/>
                </a:lnTo>
                <a:lnTo>
                  <a:pt x="2119913" y="657123"/>
                </a:lnTo>
                <a:close/>
              </a:path>
              <a:path w="4893309" h="2475229">
                <a:moveTo>
                  <a:pt x="2422641" y="659644"/>
                </a:moveTo>
                <a:lnTo>
                  <a:pt x="2412516" y="657598"/>
                </a:lnTo>
                <a:lnTo>
                  <a:pt x="2404245" y="652018"/>
                </a:lnTo>
                <a:lnTo>
                  <a:pt x="2398667" y="643743"/>
                </a:lnTo>
                <a:lnTo>
                  <a:pt x="2396622" y="633612"/>
                </a:lnTo>
                <a:lnTo>
                  <a:pt x="2398667" y="623482"/>
                </a:lnTo>
                <a:lnTo>
                  <a:pt x="2404245" y="615207"/>
                </a:lnTo>
                <a:lnTo>
                  <a:pt x="2412516" y="609626"/>
                </a:lnTo>
                <a:lnTo>
                  <a:pt x="2422641" y="607579"/>
                </a:lnTo>
                <a:lnTo>
                  <a:pt x="2432764" y="609626"/>
                </a:lnTo>
                <a:lnTo>
                  <a:pt x="2441033" y="615207"/>
                </a:lnTo>
                <a:lnTo>
                  <a:pt x="2446611" y="623482"/>
                </a:lnTo>
                <a:lnTo>
                  <a:pt x="2448656" y="633612"/>
                </a:lnTo>
                <a:lnTo>
                  <a:pt x="2446613" y="643743"/>
                </a:lnTo>
                <a:lnTo>
                  <a:pt x="2441040" y="652018"/>
                </a:lnTo>
                <a:lnTo>
                  <a:pt x="2432771" y="657598"/>
                </a:lnTo>
                <a:lnTo>
                  <a:pt x="2422641" y="659644"/>
                </a:lnTo>
                <a:close/>
              </a:path>
              <a:path w="4893309" h="2475229">
                <a:moveTo>
                  <a:pt x="2725365" y="663010"/>
                </a:moveTo>
                <a:lnTo>
                  <a:pt x="2713927" y="660700"/>
                </a:lnTo>
                <a:lnTo>
                  <a:pt x="2704588" y="654401"/>
                </a:lnTo>
                <a:lnTo>
                  <a:pt x="2698292" y="645056"/>
                </a:lnTo>
                <a:lnTo>
                  <a:pt x="2695983" y="633612"/>
                </a:lnTo>
                <a:lnTo>
                  <a:pt x="2698292" y="622167"/>
                </a:lnTo>
                <a:lnTo>
                  <a:pt x="2704588" y="612823"/>
                </a:lnTo>
                <a:lnTo>
                  <a:pt x="2713927" y="606523"/>
                </a:lnTo>
                <a:lnTo>
                  <a:pt x="2725365" y="604214"/>
                </a:lnTo>
                <a:lnTo>
                  <a:pt x="2736802" y="606523"/>
                </a:lnTo>
                <a:lnTo>
                  <a:pt x="2746141" y="612823"/>
                </a:lnTo>
                <a:lnTo>
                  <a:pt x="2752437" y="622167"/>
                </a:lnTo>
                <a:lnTo>
                  <a:pt x="2754746" y="633612"/>
                </a:lnTo>
                <a:lnTo>
                  <a:pt x="2752437" y="645056"/>
                </a:lnTo>
                <a:lnTo>
                  <a:pt x="2746141" y="654401"/>
                </a:lnTo>
                <a:lnTo>
                  <a:pt x="2736802" y="660700"/>
                </a:lnTo>
                <a:lnTo>
                  <a:pt x="2725365" y="663010"/>
                </a:lnTo>
                <a:close/>
              </a:path>
              <a:path w="4893309" h="2475229">
                <a:moveTo>
                  <a:pt x="3028088" y="666375"/>
                </a:moveTo>
                <a:lnTo>
                  <a:pt x="3015345" y="663800"/>
                </a:lnTo>
                <a:lnTo>
                  <a:pt x="3004937" y="656777"/>
                </a:lnTo>
                <a:lnTo>
                  <a:pt x="2997919" y="646363"/>
                </a:lnTo>
                <a:lnTo>
                  <a:pt x="2995345" y="633612"/>
                </a:lnTo>
                <a:lnTo>
                  <a:pt x="2997919" y="620861"/>
                </a:lnTo>
                <a:lnTo>
                  <a:pt x="3004937" y="610446"/>
                </a:lnTo>
                <a:lnTo>
                  <a:pt x="3015345" y="603424"/>
                </a:lnTo>
                <a:lnTo>
                  <a:pt x="3028088" y="600848"/>
                </a:lnTo>
                <a:lnTo>
                  <a:pt x="3040832" y="603424"/>
                </a:lnTo>
                <a:lnTo>
                  <a:pt x="3051242" y="610446"/>
                </a:lnTo>
                <a:lnTo>
                  <a:pt x="3058261" y="620861"/>
                </a:lnTo>
                <a:lnTo>
                  <a:pt x="3060835" y="633612"/>
                </a:lnTo>
                <a:lnTo>
                  <a:pt x="3058261" y="646363"/>
                </a:lnTo>
                <a:lnTo>
                  <a:pt x="3051242" y="656777"/>
                </a:lnTo>
                <a:lnTo>
                  <a:pt x="3040832" y="663800"/>
                </a:lnTo>
                <a:lnTo>
                  <a:pt x="3028088" y="666375"/>
                </a:lnTo>
                <a:close/>
              </a:path>
              <a:path w="4893309" h="2475229">
                <a:moveTo>
                  <a:pt x="3330812" y="668900"/>
                </a:moveTo>
                <a:lnTo>
                  <a:pt x="3317096" y="666127"/>
                </a:lnTo>
                <a:lnTo>
                  <a:pt x="3305892" y="658566"/>
                </a:lnTo>
                <a:lnTo>
                  <a:pt x="3298335" y="647354"/>
                </a:lnTo>
                <a:lnTo>
                  <a:pt x="3295564" y="633629"/>
                </a:lnTo>
                <a:lnTo>
                  <a:pt x="3298335" y="619903"/>
                </a:lnTo>
                <a:lnTo>
                  <a:pt x="3305892" y="608691"/>
                </a:lnTo>
                <a:lnTo>
                  <a:pt x="3317096" y="601130"/>
                </a:lnTo>
                <a:lnTo>
                  <a:pt x="3330812" y="598357"/>
                </a:lnTo>
                <a:lnTo>
                  <a:pt x="3344530" y="601130"/>
                </a:lnTo>
                <a:lnTo>
                  <a:pt x="3355735" y="608691"/>
                </a:lnTo>
                <a:lnTo>
                  <a:pt x="3363292" y="619903"/>
                </a:lnTo>
                <a:lnTo>
                  <a:pt x="3366064" y="633629"/>
                </a:lnTo>
                <a:lnTo>
                  <a:pt x="3363294" y="647354"/>
                </a:lnTo>
                <a:lnTo>
                  <a:pt x="3355742" y="658566"/>
                </a:lnTo>
                <a:lnTo>
                  <a:pt x="3344537" y="666127"/>
                </a:lnTo>
                <a:lnTo>
                  <a:pt x="3330812" y="668900"/>
                </a:lnTo>
                <a:close/>
              </a:path>
              <a:path w="4893309" h="2475229">
                <a:moveTo>
                  <a:pt x="3633529" y="671425"/>
                </a:moveTo>
                <a:lnTo>
                  <a:pt x="3618826" y="668454"/>
                </a:lnTo>
                <a:lnTo>
                  <a:pt x="3606820" y="660352"/>
                </a:lnTo>
                <a:lnTo>
                  <a:pt x="3598725" y="648338"/>
                </a:lnTo>
                <a:lnTo>
                  <a:pt x="3595756" y="633629"/>
                </a:lnTo>
                <a:lnTo>
                  <a:pt x="3598725" y="618921"/>
                </a:lnTo>
                <a:lnTo>
                  <a:pt x="3606820" y="606906"/>
                </a:lnTo>
                <a:lnTo>
                  <a:pt x="3618826" y="598804"/>
                </a:lnTo>
                <a:lnTo>
                  <a:pt x="3633529" y="595832"/>
                </a:lnTo>
                <a:lnTo>
                  <a:pt x="3648232" y="598804"/>
                </a:lnTo>
                <a:lnTo>
                  <a:pt x="3660239" y="606906"/>
                </a:lnTo>
                <a:lnTo>
                  <a:pt x="3668334" y="618921"/>
                </a:lnTo>
                <a:lnTo>
                  <a:pt x="3671302" y="633629"/>
                </a:lnTo>
                <a:lnTo>
                  <a:pt x="3668334" y="648338"/>
                </a:lnTo>
                <a:lnTo>
                  <a:pt x="3660239" y="660352"/>
                </a:lnTo>
                <a:lnTo>
                  <a:pt x="3648232" y="668454"/>
                </a:lnTo>
                <a:lnTo>
                  <a:pt x="3633529" y="671425"/>
                </a:lnTo>
                <a:close/>
              </a:path>
              <a:path w="4893309" h="2475229">
                <a:moveTo>
                  <a:pt x="3936253" y="674791"/>
                </a:moveTo>
                <a:lnTo>
                  <a:pt x="3920245" y="671556"/>
                </a:lnTo>
                <a:lnTo>
                  <a:pt x="3907176" y="662735"/>
                </a:lnTo>
                <a:lnTo>
                  <a:pt x="3898368" y="649651"/>
                </a:lnTo>
                <a:lnTo>
                  <a:pt x="3895138" y="633629"/>
                </a:lnTo>
                <a:lnTo>
                  <a:pt x="3898368" y="617606"/>
                </a:lnTo>
                <a:lnTo>
                  <a:pt x="3907176" y="604522"/>
                </a:lnTo>
                <a:lnTo>
                  <a:pt x="3920245" y="595701"/>
                </a:lnTo>
                <a:lnTo>
                  <a:pt x="3936253" y="592467"/>
                </a:lnTo>
                <a:lnTo>
                  <a:pt x="3952266" y="595701"/>
                </a:lnTo>
                <a:lnTo>
                  <a:pt x="3965346" y="604522"/>
                </a:lnTo>
                <a:lnTo>
                  <a:pt x="3974167" y="617606"/>
                </a:lnTo>
                <a:lnTo>
                  <a:pt x="3977402" y="633629"/>
                </a:lnTo>
                <a:lnTo>
                  <a:pt x="3974167" y="649651"/>
                </a:lnTo>
                <a:lnTo>
                  <a:pt x="3965346" y="662735"/>
                </a:lnTo>
                <a:lnTo>
                  <a:pt x="3952266" y="671556"/>
                </a:lnTo>
                <a:lnTo>
                  <a:pt x="3936253" y="674791"/>
                </a:lnTo>
                <a:close/>
              </a:path>
              <a:path w="4893309" h="2475229">
                <a:moveTo>
                  <a:pt x="4238977" y="677316"/>
                </a:moveTo>
                <a:lnTo>
                  <a:pt x="4221989" y="673883"/>
                </a:lnTo>
                <a:lnTo>
                  <a:pt x="4208115" y="664524"/>
                </a:lnTo>
                <a:lnTo>
                  <a:pt x="4198761" y="650643"/>
                </a:lnTo>
                <a:lnTo>
                  <a:pt x="4195330" y="633646"/>
                </a:lnTo>
                <a:lnTo>
                  <a:pt x="4198761" y="616649"/>
                </a:lnTo>
                <a:lnTo>
                  <a:pt x="4208115" y="602769"/>
                </a:lnTo>
                <a:lnTo>
                  <a:pt x="4221989" y="593410"/>
                </a:lnTo>
                <a:lnTo>
                  <a:pt x="4238977" y="589979"/>
                </a:lnTo>
                <a:lnTo>
                  <a:pt x="4255965" y="593410"/>
                </a:lnTo>
                <a:lnTo>
                  <a:pt x="4269838" y="602769"/>
                </a:lnTo>
                <a:lnTo>
                  <a:pt x="4279193" y="616649"/>
                </a:lnTo>
                <a:lnTo>
                  <a:pt x="4282623" y="633646"/>
                </a:lnTo>
                <a:lnTo>
                  <a:pt x="4279193" y="650643"/>
                </a:lnTo>
                <a:lnTo>
                  <a:pt x="4269838" y="664524"/>
                </a:lnTo>
                <a:lnTo>
                  <a:pt x="4255965" y="673883"/>
                </a:lnTo>
                <a:lnTo>
                  <a:pt x="4238977" y="677316"/>
                </a:lnTo>
                <a:close/>
              </a:path>
              <a:path w="4893309" h="2475229">
                <a:moveTo>
                  <a:pt x="4541701" y="679841"/>
                </a:moveTo>
                <a:lnTo>
                  <a:pt x="4523739" y="676210"/>
                </a:lnTo>
                <a:lnTo>
                  <a:pt x="4509071" y="666310"/>
                </a:lnTo>
                <a:lnTo>
                  <a:pt x="4499182" y="651627"/>
                </a:lnTo>
                <a:lnTo>
                  <a:pt x="4495556" y="633646"/>
                </a:lnTo>
                <a:lnTo>
                  <a:pt x="4499182" y="615666"/>
                </a:lnTo>
                <a:lnTo>
                  <a:pt x="4509071" y="600984"/>
                </a:lnTo>
                <a:lnTo>
                  <a:pt x="4523739" y="591084"/>
                </a:lnTo>
                <a:lnTo>
                  <a:pt x="4541701" y="587454"/>
                </a:lnTo>
                <a:lnTo>
                  <a:pt x="4559682" y="591084"/>
                </a:lnTo>
                <a:lnTo>
                  <a:pt x="4574360" y="600984"/>
                </a:lnTo>
                <a:lnTo>
                  <a:pt x="4584252" y="615666"/>
                </a:lnTo>
                <a:lnTo>
                  <a:pt x="4587879" y="633646"/>
                </a:lnTo>
                <a:lnTo>
                  <a:pt x="4584252" y="651627"/>
                </a:lnTo>
                <a:lnTo>
                  <a:pt x="4574360" y="666310"/>
                </a:lnTo>
                <a:lnTo>
                  <a:pt x="4559682" y="676210"/>
                </a:lnTo>
                <a:lnTo>
                  <a:pt x="4541701" y="679841"/>
                </a:lnTo>
                <a:close/>
              </a:path>
              <a:path w="4893309" h="2475229">
                <a:moveTo>
                  <a:pt x="4844424" y="682362"/>
                </a:moveTo>
                <a:lnTo>
                  <a:pt x="4825483" y="678534"/>
                </a:lnTo>
                <a:lnTo>
                  <a:pt x="4810010" y="668095"/>
                </a:lnTo>
                <a:lnTo>
                  <a:pt x="4799575" y="652610"/>
                </a:lnTo>
                <a:lnTo>
                  <a:pt x="4795748" y="633646"/>
                </a:lnTo>
                <a:lnTo>
                  <a:pt x="4799575" y="614682"/>
                </a:lnTo>
                <a:lnTo>
                  <a:pt x="4810010" y="599197"/>
                </a:lnTo>
                <a:lnTo>
                  <a:pt x="4825483" y="588757"/>
                </a:lnTo>
                <a:lnTo>
                  <a:pt x="4844424" y="584929"/>
                </a:lnTo>
                <a:lnTo>
                  <a:pt x="4863385" y="588757"/>
                </a:lnTo>
                <a:lnTo>
                  <a:pt x="4878868" y="599197"/>
                </a:lnTo>
                <a:lnTo>
                  <a:pt x="4889307" y="614682"/>
                </a:lnTo>
                <a:lnTo>
                  <a:pt x="4893135" y="633646"/>
                </a:lnTo>
                <a:lnTo>
                  <a:pt x="4889307" y="652610"/>
                </a:lnTo>
                <a:lnTo>
                  <a:pt x="4878868" y="668095"/>
                </a:lnTo>
                <a:lnTo>
                  <a:pt x="4863385" y="678534"/>
                </a:lnTo>
                <a:lnTo>
                  <a:pt x="4844424" y="682362"/>
                </a:lnTo>
                <a:close/>
              </a:path>
              <a:path w="4893309" h="2475229">
                <a:moveTo>
                  <a:pt x="1311" y="937429"/>
                </a:moveTo>
                <a:lnTo>
                  <a:pt x="370" y="937429"/>
                </a:lnTo>
                <a:lnTo>
                  <a:pt x="0" y="937058"/>
                </a:lnTo>
                <a:lnTo>
                  <a:pt x="0" y="936116"/>
                </a:lnTo>
                <a:lnTo>
                  <a:pt x="370" y="935745"/>
                </a:lnTo>
                <a:lnTo>
                  <a:pt x="1311" y="935745"/>
                </a:lnTo>
                <a:lnTo>
                  <a:pt x="1681" y="936116"/>
                </a:lnTo>
                <a:lnTo>
                  <a:pt x="1681" y="937058"/>
                </a:lnTo>
                <a:lnTo>
                  <a:pt x="1311" y="937429"/>
                </a:lnTo>
                <a:close/>
              </a:path>
              <a:path w="4893309" h="2475229">
                <a:moveTo>
                  <a:pt x="305415" y="939951"/>
                </a:moveTo>
                <a:lnTo>
                  <a:pt x="301698" y="939951"/>
                </a:lnTo>
                <a:lnTo>
                  <a:pt x="300201" y="938456"/>
                </a:lnTo>
                <a:lnTo>
                  <a:pt x="300201" y="934719"/>
                </a:lnTo>
                <a:lnTo>
                  <a:pt x="301698" y="933220"/>
                </a:lnTo>
                <a:lnTo>
                  <a:pt x="305432" y="933220"/>
                </a:lnTo>
                <a:lnTo>
                  <a:pt x="306929" y="934719"/>
                </a:lnTo>
                <a:lnTo>
                  <a:pt x="306929" y="938456"/>
                </a:lnTo>
                <a:lnTo>
                  <a:pt x="305415" y="939951"/>
                </a:lnTo>
                <a:close/>
              </a:path>
              <a:path w="4893309" h="2475229">
                <a:moveTo>
                  <a:pt x="610008" y="943316"/>
                </a:moveTo>
                <a:lnTo>
                  <a:pt x="602591" y="943316"/>
                </a:lnTo>
                <a:lnTo>
                  <a:pt x="599580" y="940305"/>
                </a:lnTo>
                <a:lnTo>
                  <a:pt x="599580" y="932903"/>
                </a:lnTo>
                <a:lnTo>
                  <a:pt x="602591" y="929888"/>
                </a:lnTo>
                <a:lnTo>
                  <a:pt x="609991" y="929888"/>
                </a:lnTo>
                <a:lnTo>
                  <a:pt x="613002" y="932903"/>
                </a:lnTo>
                <a:lnTo>
                  <a:pt x="613002" y="940305"/>
                </a:lnTo>
                <a:lnTo>
                  <a:pt x="610008" y="943316"/>
                </a:lnTo>
                <a:close/>
              </a:path>
              <a:path w="4893309" h="2475229">
                <a:moveTo>
                  <a:pt x="914581" y="946682"/>
                </a:moveTo>
                <a:lnTo>
                  <a:pt x="903448" y="946682"/>
                </a:lnTo>
                <a:lnTo>
                  <a:pt x="898942" y="942172"/>
                </a:lnTo>
                <a:lnTo>
                  <a:pt x="898942" y="931033"/>
                </a:lnTo>
                <a:lnTo>
                  <a:pt x="903448" y="926523"/>
                </a:lnTo>
                <a:lnTo>
                  <a:pt x="914581" y="926523"/>
                </a:lnTo>
                <a:lnTo>
                  <a:pt x="919088" y="931033"/>
                </a:lnTo>
                <a:lnTo>
                  <a:pt x="919088" y="942172"/>
                </a:lnTo>
                <a:lnTo>
                  <a:pt x="914581" y="946682"/>
                </a:lnTo>
                <a:close/>
              </a:path>
              <a:path w="4893309" h="2475229">
                <a:moveTo>
                  <a:pt x="1219155" y="950051"/>
                </a:moveTo>
                <a:lnTo>
                  <a:pt x="1204323" y="950051"/>
                </a:lnTo>
                <a:lnTo>
                  <a:pt x="1198304" y="944025"/>
                </a:lnTo>
                <a:lnTo>
                  <a:pt x="1198304" y="929183"/>
                </a:lnTo>
                <a:lnTo>
                  <a:pt x="1204323" y="923157"/>
                </a:lnTo>
                <a:lnTo>
                  <a:pt x="1219155" y="923157"/>
                </a:lnTo>
                <a:lnTo>
                  <a:pt x="1225177" y="929183"/>
                </a:lnTo>
                <a:lnTo>
                  <a:pt x="1225177" y="944025"/>
                </a:lnTo>
                <a:lnTo>
                  <a:pt x="1219155" y="950051"/>
                </a:lnTo>
                <a:close/>
              </a:path>
              <a:path w="4893309" h="2475229">
                <a:moveTo>
                  <a:pt x="1523732" y="953413"/>
                </a:moveTo>
                <a:lnTo>
                  <a:pt x="1505196" y="953413"/>
                </a:lnTo>
                <a:lnTo>
                  <a:pt x="1497679" y="945892"/>
                </a:lnTo>
                <a:lnTo>
                  <a:pt x="1497679" y="927346"/>
                </a:lnTo>
                <a:lnTo>
                  <a:pt x="1505196" y="919826"/>
                </a:lnTo>
                <a:lnTo>
                  <a:pt x="1523732" y="919826"/>
                </a:lnTo>
                <a:lnTo>
                  <a:pt x="1531249" y="927346"/>
                </a:lnTo>
                <a:lnTo>
                  <a:pt x="1531249" y="945892"/>
                </a:lnTo>
                <a:lnTo>
                  <a:pt x="1523732" y="953413"/>
                </a:lnTo>
                <a:close/>
              </a:path>
              <a:path w="4893309" h="2475229">
                <a:moveTo>
                  <a:pt x="1817190" y="956782"/>
                </a:moveTo>
                <a:lnTo>
                  <a:pt x="1809345" y="955198"/>
                </a:lnTo>
                <a:lnTo>
                  <a:pt x="1802940" y="950878"/>
                </a:lnTo>
                <a:lnTo>
                  <a:pt x="1798623" y="944469"/>
                </a:lnTo>
                <a:lnTo>
                  <a:pt x="1797041" y="936619"/>
                </a:lnTo>
                <a:lnTo>
                  <a:pt x="1798623" y="928770"/>
                </a:lnTo>
                <a:lnTo>
                  <a:pt x="1802940" y="922362"/>
                </a:lnTo>
                <a:lnTo>
                  <a:pt x="1809345" y="918043"/>
                </a:lnTo>
                <a:lnTo>
                  <a:pt x="1817190" y="916460"/>
                </a:lnTo>
                <a:lnTo>
                  <a:pt x="1825035" y="918043"/>
                </a:lnTo>
                <a:lnTo>
                  <a:pt x="1831439" y="922362"/>
                </a:lnTo>
                <a:lnTo>
                  <a:pt x="1835756" y="928770"/>
                </a:lnTo>
                <a:lnTo>
                  <a:pt x="1837339" y="936619"/>
                </a:lnTo>
                <a:lnTo>
                  <a:pt x="1835756" y="944469"/>
                </a:lnTo>
                <a:lnTo>
                  <a:pt x="1831439" y="950878"/>
                </a:lnTo>
                <a:lnTo>
                  <a:pt x="1825035" y="955198"/>
                </a:lnTo>
                <a:lnTo>
                  <a:pt x="1817190" y="956782"/>
                </a:lnTo>
                <a:close/>
              </a:path>
              <a:path w="4893309" h="2475229">
                <a:moveTo>
                  <a:pt x="2119913" y="960147"/>
                </a:moveTo>
                <a:lnTo>
                  <a:pt x="2110763" y="958298"/>
                </a:lnTo>
                <a:lnTo>
                  <a:pt x="2103290" y="953255"/>
                </a:lnTo>
                <a:lnTo>
                  <a:pt x="2098250" y="945777"/>
                </a:lnTo>
                <a:lnTo>
                  <a:pt x="2096403" y="936619"/>
                </a:lnTo>
                <a:lnTo>
                  <a:pt x="2098250" y="927464"/>
                </a:lnTo>
                <a:lnTo>
                  <a:pt x="2103290" y="919986"/>
                </a:lnTo>
                <a:lnTo>
                  <a:pt x="2110763" y="914944"/>
                </a:lnTo>
                <a:lnTo>
                  <a:pt x="2119913" y="913095"/>
                </a:lnTo>
                <a:lnTo>
                  <a:pt x="2129064" y="914944"/>
                </a:lnTo>
                <a:lnTo>
                  <a:pt x="2136537" y="919986"/>
                </a:lnTo>
                <a:lnTo>
                  <a:pt x="2141577" y="927464"/>
                </a:lnTo>
                <a:lnTo>
                  <a:pt x="2143425" y="936619"/>
                </a:lnTo>
                <a:lnTo>
                  <a:pt x="2141577" y="945777"/>
                </a:lnTo>
                <a:lnTo>
                  <a:pt x="2136537" y="953255"/>
                </a:lnTo>
                <a:lnTo>
                  <a:pt x="2129064" y="958298"/>
                </a:lnTo>
                <a:lnTo>
                  <a:pt x="2119913" y="960147"/>
                </a:lnTo>
                <a:close/>
              </a:path>
              <a:path w="4893309" h="2475229">
                <a:moveTo>
                  <a:pt x="2422641" y="962669"/>
                </a:moveTo>
                <a:lnTo>
                  <a:pt x="2412516" y="960622"/>
                </a:lnTo>
                <a:lnTo>
                  <a:pt x="2404245" y="955042"/>
                </a:lnTo>
                <a:lnTo>
                  <a:pt x="2398667" y="946767"/>
                </a:lnTo>
                <a:lnTo>
                  <a:pt x="2396622" y="936636"/>
                </a:lnTo>
                <a:lnTo>
                  <a:pt x="2398667" y="926506"/>
                </a:lnTo>
                <a:lnTo>
                  <a:pt x="2404245" y="918231"/>
                </a:lnTo>
                <a:lnTo>
                  <a:pt x="2412516" y="912650"/>
                </a:lnTo>
                <a:lnTo>
                  <a:pt x="2422641" y="910603"/>
                </a:lnTo>
                <a:lnTo>
                  <a:pt x="2432764" y="912650"/>
                </a:lnTo>
                <a:lnTo>
                  <a:pt x="2441033" y="918231"/>
                </a:lnTo>
                <a:lnTo>
                  <a:pt x="2446611" y="926506"/>
                </a:lnTo>
                <a:lnTo>
                  <a:pt x="2448656" y="936636"/>
                </a:lnTo>
                <a:lnTo>
                  <a:pt x="2446613" y="946767"/>
                </a:lnTo>
                <a:lnTo>
                  <a:pt x="2441040" y="955042"/>
                </a:lnTo>
                <a:lnTo>
                  <a:pt x="2432771" y="960622"/>
                </a:lnTo>
                <a:lnTo>
                  <a:pt x="2422641" y="962669"/>
                </a:lnTo>
                <a:close/>
              </a:path>
              <a:path w="4893309" h="2475229">
                <a:moveTo>
                  <a:pt x="2725365" y="966034"/>
                </a:moveTo>
                <a:lnTo>
                  <a:pt x="2713927" y="963724"/>
                </a:lnTo>
                <a:lnTo>
                  <a:pt x="2704588" y="957425"/>
                </a:lnTo>
                <a:lnTo>
                  <a:pt x="2698292" y="948081"/>
                </a:lnTo>
                <a:lnTo>
                  <a:pt x="2695983" y="936636"/>
                </a:lnTo>
                <a:lnTo>
                  <a:pt x="2698292" y="925191"/>
                </a:lnTo>
                <a:lnTo>
                  <a:pt x="2704588" y="915847"/>
                </a:lnTo>
                <a:lnTo>
                  <a:pt x="2713927" y="909548"/>
                </a:lnTo>
                <a:lnTo>
                  <a:pt x="2725365" y="907238"/>
                </a:lnTo>
                <a:lnTo>
                  <a:pt x="2736802" y="909548"/>
                </a:lnTo>
                <a:lnTo>
                  <a:pt x="2746141" y="915847"/>
                </a:lnTo>
                <a:lnTo>
                  <a:pt x="2752437" y="925191"/>
                </a:lnTo>
                <a:lnTo>
                  <a:pt x="2754746" y="936636"/>
                </a:lnTo>
                <a:lnTo>
                  <a:pt x="2752437" y="948081"/>
                </a:lnTo>
                <a:lnTo>
                  <a:pt x="2746141" y="957425"/>
                </a:lnTo>
                <a:lnTo>
                  <a:pt x="2736802" y="963724"/>
                </a:lnTo>
                <a:lnTo>
                  <a:pt x="2725365" y="966034"/>
                </a:lnTo>
                <a:close/>
              </a:path>
              <a:path w="4893309" h="2475229">
                <a:moveTo>
                  <a:pt x="3028088" y="969400"/>
                </a:moveTo>
                <a:lnTo>
                  <a:pt x="3015345" y="966824"/>
                </a:lnTo>
                <a:lnTo>
                  <a:pt x="3004937" y="959802"/>
                </a:lnTo>
                <a:lnTo>
                  <a:pt x="2997919" y="949387"/>
                </a:lnTo>
                <a:lnTo>
                  <a:pt x="2995345" y="936636"/>
                </a:lnTo>
                <a:lnTo>
                  <a:pt x="2997919" y="923885"/>
                </a:lnTo>
                <a:lnTo>
                  <a:pt x="3004937" y="913471"/>
                </a:lnTo>
                <a:lnTo>
                  <a:pt x="3015345" y="906448"/>
                </a:lnTo>
                <a:lnTo>
                  <a:pt x="3028088" y="903872"/>
                </a:lnTo>
                <a:lnTo>
                  <a:pt x="3040832" y="906448"/>
                </a:lnTo>
                <a:lnTo>
                  <a:pt x="3051242" y="913471"/>
                </a:lnTo>
                <a:lnTo>
                  <a:pt x="3058261" y="923885"/>
                </a:lnTo>
                <a:lnTo>
                  <a:pt x="3060835" y="936636"/>
                </a:lnTo>
                <a:lnTo>
                  <a:pt x="3058261" y="949387"/>
                </a:lnTo>
                <a:lnTo>
                  <a:pt x="3051242" y="959802"/>
                </a:lnTo>
                <a:lnTo>
                  <a:pt x="3040832" y="966824"/>
                </a:lnTo>
                <a:lnTo>
                  <a:pt x="3028088" y="969400"/>
                </a:lnTo>
                <a:close/>
              </a:path>
              <a:path w="4893309" h="2475229">
                <a:moveTo>
                  <a:pt x="3330812" y="971925"/>
                </a:moveTo>
                <a:lnTo>
                  <a:pt x="3317096" y="969151"/>
                </a:lnTo>
                <a:lnTo>
                  <a:pt x="3305892" y="961590"/>
                </a:lnTo>
                <a:lnTo>
                  <a:pt x="3298335" y="950378"/>
                </a:lnTo>
                <a:lnTo>
                  <a:pt x="3295564" y="936653"/>
                </a:lnTo>
                <a:lnTo>
                  <a:pt x="3298335" y="922928"/>
                </a:lnTo>
                <a:lnTo>
                  <a:pt x="3305892" y="911716"/>
                </a:lnTo>
                <a:lnTo>
                  <a:pt x="3317096" y="904154"/>
                </a:lnTo>
                <a:lnTo>
                  <a:pt x="3330812" y="901381"/>
                </a:lnTo>
                <a:lnTo>
                  <a:pt x="3344530" y="904154"/>
                </a:lnTo>
                <a:lnTo>
                  <a:pt x="3355735" y="911716"/>
                </a:lnTo>
                <a:lnTo>
                  <a:pt x="3363292" y="922928"/>
                </a:lnTo>
                <a:lnTo>
                  <a:pt x="3366064" y="936653"/>
                </a:lnTo>
                <a:lnTo>
                  <a:pt x="3363294" y="950378"/>
                </a:lnTo>
                <a:lnTo>
                  <a:pt x="3355742" y="961590"/>
                </a:lnTo>
                <a:lnTo>
                  <a:pt x="3344537" y="969151"/>
                </a:lnTo>
                <a:lnTo>
                  <a:pt x="3330812" y="971925"/>
                </a:lnTo>
                <a:close/>
              </a:path>
              <a:path w="4893309" h="2475229">
                <a:moveTo>
                  <a:pt x="3633529" y="974450"/>
                </a:moveTo>
                <a:lnTo>
                  <a:pt x="3618826" y="971478"/>
                </a:lnTo>
                <a:lnTo>
                  <a:pt x="3606820" y="963377"/>
                </a:lnTo>
                <a:lnTo>
                  <a:pt x="3598725" y="951362"/>
                </a:lnTo>
                <a:lnTo>
                  <a:pt x="3595756" y="936653"/>
                </a:lnTo>
                <a:lnTo>
                  <a:pt x="3598725" y="921944"/>
                </a:lnTo>
                <a:lnTo>
                  <a:pt x="3606820" y="909929"/>
                </a:lnTo>
                <a:lnTo>
                  <a:pt x="3618826" y="901827"/>
                </a:lnTo>
                <a:lnTo>
                  <a:pt x="3633529" y="898856"/>
                </a:lnTo>
                <a:lnTo>
                  <a:pt x="3648232" y="901827"/>
                </a:lnTo>
                <a:lnTo>
                  <a:pt x="3660239" y="909929"/>
                </a:lnTo>
                <a:lnTo>
                  <a:pt x="3668334" y="921944"/>
                </a:lnTo>
                <a:lnTo>
                  <a:pt x="3671302" y="936653"/>
                </a:lnTo>
                <a:lnTo>
                  <a:pt x="3668334" y="951362"/>
                </a:lnTo>
                <a:lnTo>
                  <a:pt x="3660239" y="963377"/>
                </a:lnTo>
                <a:lnTo>
                  <a:pt x="3648232" y="971478"/>
                </a:lnTo>
                <a:lnTo>
                  <a:pt x="3633529" y="974450"/>
                </a:lnTo>
                <a:close/>
              </a:path>
              <a:path w="4893309" h="2475229">
                <a:moveTo>
                  <a:pt x="3936253" y="977815"/>
                </a:moveTo>
                <a:lnTo>
                  <a:pt x="3920245" y="974581"/>
                </a:lnTo>
                <a:lnTo>
                  <a:pt x="3907176" y="965759"/>
                </a:lnTo>
                <a:lnTo>
                  <a:pt x="3898368" y="952676"/>
                </a:lnTo>
                <a:lnTo>
                  <a:pt x="3895138" y="936653"/>
                </a:lnTo>
                <a:lnTo>
                  <a:pt x="3898368" y="920630"/>
                </a:lnTo>
                <a:lnTo>
                  <a:pt x="3907176" y="907546"/>
                </a:lnTo>
                <a:lnTo>
                  <a:pt x="3920245" y="898725"/>
                </a:lnTo>
                <a:lnTo>
                  <a:pt x="3936253" y="895491"/>
                </a:lnTo>
                <a:lnTo>
                  <a:pt x="3952266" y="898725"/>
                </a:lnTo>
                <a:lnTo>
                  <a:pt x="3965346" y="907546"/>
                </a:lnTo>
                <a:lnTo>
                  <a:pt x="3974167" y="920630"/>
                </a:lnTo>
                <a:lnTo>
                  <a:pt x="3977402" y="936653"/>
                </a:lnTo>
                <a:lnTo>
                  <a:pt x="3974167" y="952676"/>
                </a:lnTo>
                <a:lnTo>
                  <a:pt x="3965346" y="965759"/>
                </a:lnTo>
                <a:lnTo>
                  <a:pt x="3952266" y="974581"/>
                </a:lnTo>
                <a:lnTo>
                  <a:pt x="3936253" y="977815"/>
                </a:lnTo>
                <a:close/>
              </a:path>
              <a:path w="4893309" h="2475229">
                <a:moveTo>
                  <a:pt x="4238977" y="980340"/>
                </a:moveTo>
                <a:lnTo>
                  <a:pt x="4221989" y="976908"/>
                </a:lnTo>
                <a:lnTo>
                  <a:pt x="4208115" y="967548"/>
                </a:lnTo>
                <a:lnTo>
                  <a:pt x="4198761" y="953667"/>
                </a:lnTo>
                <a:lnTo>
                  <a:pt x="4195330" y="936670"/>
                </a:lnTo>
                <a:lnTo>
                  <a:pt x="4198761" y="919673"/>
                </a:lnTo>
                <a:lnTo>
                  <a:pt x="4208115" y="905793"/>
                </a:lnTo>
                <a:lnTo>
                  <a:pt x="4221989" y="896435"/>
                </a:lnTo>
                <a:lnTo>
                  <a:pt x="4238977" y="893003"/>
                </a:lnTo>
                <a:lnTo>
                  <a:pt x="4255965" y="896435"/>
                </a:lnTo>
                <a:lnTo>
                  <a:pt x="4269838" y="905793"/>
                </a:lnTo>
                <a:lnTo>
                  <a:pt x="4279193" y="919673"/>
                </a:lnTo>
                <a:lnTo>
                  <a:pt x="4282623" y="936670"/>
                </a:lnTo>
                <a:lnTo>
                  <a:pt x="4279193" y="953667"/>
                </a:lnTo>
                <a:lnTo>
                  <a:pt x="4269838" y="967548"/>
                </a:lnTo>
                <a:lnTo>
                  <a:pt x="4255965" y="976908"/>
                </a:lnTo>
                <a:lnTo>
                  <a:pt x="4238977" y="980340"/>
                </a:lnTo>
                <a:close/>
              </a:path>
              <a:path w="4893309" h="2475229">
                <a:moveTo>
                  <a:pt x="4541701" y="982865"/>
                </a:moveTo>
                <a:lnTo>
                  <a:pt x="4523739" y="979235"/>
                </a:lnTo>
                <a:lnTo>
                  <a:pt x="4509071" y="969335"/>
                </a:lnTo>
                <a:lnTo>
                  <a:pt x="4499182" y="954651"/>
                </a:lnTo>
                <a:lnTo>
                  <a:pt x="4495556" y="936670"/>
                </a:lnTo>
                <a:lnTo>
                  <a:pt x="4499182" y="918691"/>
                </a:lnTo>
                <a:lnTo>
                  <a:pt x="4509071" y="904008"/>
                </a:lnTo>
                <a:lnTo>
                  <a:pt x="4523739" y="894108"/>
                </a:lnTo>
                <a:lnTo>
                  <a:pt x="4541701" y="890478"/>
                </a:lnTo>
                <a:lnTo>
                  <a:pt x="4559682" y="894108"/>
                </a:lnTo>
                <a:lnTo>
                  <a:pt x="4574360" y="904008"/>
                </a:lnTo>
                <a:lnTo>
                  <a:pt x="4584252" y="918691"/>
                </a:lnTo>
                <a:lnTo>
                  <a:pt x="4587879" y="936670"/>
                </a:lnTo>
                <a:lnTo>
                  <a:pt x="4584252" y="954651"/>
                </a:lnTo>
                <a:lnTo>
                  <a:pt x="4574360" y="969335"/>
                </a:lnTo>
                <a:lnTo>
                  <a:pt x="4559682" y="979235"/>
                </a:lnTo>
                <a:lnTo>
                  <a:pt x="4541701" y="982865"/>
                </a:lnTo>
                <a:close/>
              </a:path>
              <a:path w="4893309" h="2475229">
                <a:moveTo>
                  <a:pt x="4844424" y="985386"/>
                </a:moveTo>
                <a:lnTo>
                  <a:pt x="4825483" y="981559"/>
                </a:lnTo>
                <a:lnTo>
                  <a:pt x="4810010" y="971119"/>
                </a:lnTo>
                <a:lnTo>
                  <a:pt x="4799575" y="955635"/>
                </a:lnTo>
                <a:lnTo>
                  <a:pt x="4795748" y="936670"/>
                </a:lnTo>
                <a:lnTo>
                  <a:pt x="4799575" y="917706"/>
                </a:lnTo>
                <a:lnTo>
                  <a:pt x="4810010" y="902221"/>
                </a:lnTo>
                <a:lnTo>
                  <a:pt x="4825483" y="891781"/>
                </a:lnTo>
                <a:lnTo>
                  <a:pt x="4844424" y="887953"/>
                </a:lnTo>
                <a:lnTo>
                  <a:pt x="4863385" y="891781"/>
                </a:lnTo>
                <a:lnTo>
                  <a:pt x="4878868" y="902221"/>
                </a:lnTo>
                <a:lnTo>
                  <a:pt x="4889307" y="917706"/>
                </a:lnTo>
                <a:lnTo>
                  <a:pt x="4893135" y="936670"/>
                </a:lnTo>
                <a:lnTo>
                  <a:pt x="4889307" y="955635"/>
                </a:lnTo>
                <a:lnTo>
                  <a:pt x="4878868" y="971119"/>
                </a:lnTo>
                <a:lnTo>
                  <a:pt x="4863385" y="981559"/>
                </a:lnTo>
                <a:lnTo>
                  <a:pt x="4844424" y="985386"/>
                </a:lnTo>
                <a:close/>
              </a:path>
              <a:path w="4893309" h="2475229">
                <a:moveTo>
                  <a:pt x="1311" y="1240454"/>
                </a:moveTo>
                <a:lnTo>
                  <a:pt x="370" y="1240454"/>
                </a:lnTo>
                <a:lnTo>
                  <a:pt x="0" y="1240082"/>
                </a:lnTo>
                <a:lnTo>
                  <a:pt x="0" y="1239140"/>
                </a:lnTo>
                <a:lnTo>
                  <a:pt x="370" y="1238769"/>
                </a:lnTo>
                <a:lnTo>
                  <a:pt x="1311" y="1238769"/>
                </a:lnTo>
                <a:lnTo>
                  <a:pt x="1681" y="1239140"/>
                </a:lnTo>
                <a:lnTo>
                  <a:pt x="1681" y="1240082"/>
                </a:lnTo>
                <a:lnTo>
                  <a:pt x="1311" y="1240454"/>
                </a:lnTo>
                <a:close/>
              </a:path>
              <a:path w="4893309" h="2475229">
                <a:moveTo>
                  <a:pt x="305415" y="1242975"/>
                </a:moveTo>
                <a:lnTo>
                  <a:pt x="301698" y="1242975"/>
                </a:lnTo>
                <a:lnTo>
                  <a:pt x="300201" y="1241480"/>
                </a:lnTo>
                <a:lnTo>
                  <a:pt x="300201" y="1237743"/>
                </a:lnTo>
                <a:lnTo>
                  <a:pt x="301698" y="1236244"/>
                </a:lnTo>
                <a:lnTo>
                  <a:pt x="305432" y="1236244"/>
                </a:lnTo>
                <a:lnTo>
                  <a:pt x="306929" y="1237743"/>
                </a:lnTo>
                <a:lnTo>
                  <a:pt x="306929" y="1241480"/>
                </a:lnTo>
                <a:lnTo>
                  <a:pt x="305415" y="1242975"/>
                </a:lnTo>
                <a:close/>
              </a:path>
              <a:path w="4893309" h="2475229">
                <a:moveTo>
                  <a:pt x="610008" y="1246341"/>
                </a:moveTo>
                <a:lnTo>
                  <a:pt x="602591" y="1246341"/>
                </a:lnTo>
                <a:lnTo>
                  <a:pt x="599580" y="1243330"/>
                </a:lnTo>
                <a:lnTo>
                  <a:pt x="599580" y="1235923"/>
                </a:lnTo>
                <a:lnTo>
                  <a:pt x="602591" y="1232912"/>
                </a:lnTo>
                <a:lnTo>
                  <a:pt x="609991" y="1232912"/>
                </a:lnTo>
                <a:lnTo>
                  <a:pt x="613002" y="1235923"/>
                </a:lnTo>
                <a:lnTo>
                  <a:pt x="613002" y="1243330"/>
                </a:lnTo>
                <a:lnTo>
                  <a:pt x="610008" y="1246341"/>
                </a:lnTo>
                <a:close/>
              </a:path>
              <a:path w="4893309" h="2475229">
                <a:moveTo>
                  <a:pt x="914581" y="1249706"/>
                </a:moveTo>
                <a:lnTo>
                  <a:pt x="903448" y="1249706"/>
                </a:lnTo>
                <a:lnTo>
                  <a:pt x="898942" y="1245196"/>
                </a:lnTo>
                <a:lnTo>
                  <a:pt x="898942" y="1234057"/>
                </a:lnTo>
                <a:lnTo>
                  <a:pt x="903448" y="1229547"/>
                </a:lnTo>
                <a:lnTo>
                  <a:pt x="914581" y="1229547"/>
                </a:lnTo>
                <a:lnTo>
                  <a:pt x="919088" y="1234057"/>
                </a:lnTo>
                <a:lnTo>
                  <a:pt x="919088" y="1245196"/>
                </a:lnTo>
                <a:lnTo>
                  <a:pt x="914581" y="1249706"/>
                </a:lnTo>
                <a:close/>
              </a:path>
              <a:path w="4893309" h="2475229">
                <a:moveTo>
                  <a:pt x="1219155" y="1253072"/>
                </a:moveTo>
                <a:lnTo>
                  <a:pt x="1204323" y="1253072"/>
                </a:lnTo>
                <a:lnTo>
                  <a:pt x="1198304" y="1247049"/>
                </a:lnTo>
                <a:lnTo>
                  <a:pt x="1198304" y="1232207"/>
                </a:lnTo>
                <a:lnTo>
                  <a:pt x="1204323" y="1226182"/>
                </a:lnTo>
                <a:lnTo>
                  <a:pt x="1219155" y="1226182"/>
                </a:lnTo>
                <a:lnTo>
                  <a:pt x="1225177" y="1232207"/>
                </a:lnTo>
                <a:lnTo>
                  <a:pt x="1225177" y="1247049"/>
                </a:lnTo>
                <a:lnTo>
                  <a:pt x="1219155" y="1253072"/>
                </a:lnTo>
                <a:close/>
              </a:path>
              <a:path w="4893309" h="2475229">
                <a:moveTo>
                  <a:pt x="1523732" y="1256440"/>
                </a:moveTo>
                <a:lnTo>
                  <a:pt x="1505196" y="1256440"/>
                </a:lnTo>
                <a:lnTo>
                  <a:pt x="1497679" y="1248916"/>
                </a:lnTo>
                <a:lnTo>
                  <a:pt x="1497679" y="1230371"/>
                </a:lnTo>
                <a:lnTo>
                  <a:pt x="1505196" y="1222850"/>
                </a:lnTo>
                <a:lnTo>
                  <a:pt x="1523732" y="1222850"/>
                </a:lnTo>
                <a:lnTo>
                  <a:pt x="1531249" y="1230371"/>
                </a:lnTo>
                <a:lnTo>
                  <a:pt x="1531249" y="1248916"/>
                </a:lnTo>
                <a:lnTo>
                  <a:pt x="1523732" y="1256440"/>
                </a:lnTo>
                <a:close/>
              </a:path>
              <a:path w="4893309" h="2475229">
                <a:moveTo>
                  <a:pt x="1817190" y="1259802"/>
                </a:moveTo>
                <a:lnTo>
                  <a:pt x="1809345" y="1258219"/>
                </a:lnTo>
                <a:lnTo>
                  <a:pt x="1802940" y="1253900"/>
                </a:lnTo>
                <a:lnTo>
                  <a:pt x="1798623" y="1247493"/>
                </a:lnTo>
                <a:lnTo>
                  <a:pt x="1797041" y="1239643"/>
                </a:lnTo>
                <a:lnTo>
                  <a:pt x="1798623" y="1231794"/>
                </a:lnTo>
                <a:lnTo>
                  <a:pt x="1802940" y="1225387"/>
                </a:lnTo>
                <a:lnTo>
                  <a:pt x="1809345" y="1221068"/>
                </a:lnTo>
                <a:lnTo>
                  <a:pt x="1817190" y="1219484"/>
                </a:lnTo>
                <a:lnTo>
                  <a:pt x="1825035" y="1221068"/>
                </a:lnTo>
                <a:lnTo>
                  <a:pt x="1831439" y="1225387"/>
                </a:lnTo>
                <a:lnTo>
                  <a:pt x="1835756" y="1231794"/>
                </a:lnTo>
                <a:lnTo>
                  <a:pt x="1837339" y="1239643"/>
                </a:lnTo>
                <a:lnTo>
                  <a:pt x="1835756" y="1247493"/>
                </a:lnTo>
                <a:lnTo>
                  <a:pt x="1831439" y="1253900"/>
                </a:lnTo>
                <a:lnTo>
                  <a:pt x="1825035" y="1258219"/>
                </a:lnTo>
                <a:lnTo>
                  <a:pt x="1817190" y="1259802"/>
                </a:lnTo>
                <a:close/>
              </a:path>
              <a:path w="4893309" h="2475229">
                <a:moveTo>
                  <a:pt x="2119913" y="1263171"/>
                </a:moveTo>
                <a:lnTo>
                  <a:pt x="2110763" y="1261322"/>
                </a:lnTo>
                <a:lnTo>
                  <a:pt x="2103290" y="1256280"/>
                </a:lnTo>
                <a:lnTo>
                  <a:pt x="2098250" y="1248801"/>
                </a:lnTo>
                <a:lnTo>
                  <a:pt x="2096403" y="1239643"/>
                </a:lnTo>
                <a:lnTo>
                  <a:pt x="2098250" y="1230488"/>
                </a:lnTo>
                <a:lnTo>
                  <a:pt x="2103290" y="1223010"/>
                </a:lnTo>
                <a:lnTo>
                  <a:pt x="2110763" y="1217968"/>
                </a:lnTo>
                <a:lnTo>
                  <a:pt x="2119913" y="1216119"/>
                </a:lnTo>
                <a:lnTo>
                  <a:pt x="2129064" y="1217968"/>
                </a:lnTo>
                <a:lnTo>
                  <a:pt x="2136537" y="1223010"/>
                </a:lnTo>
                <a:lnTo>
                  <a:pt x="2141577" y="1230488"/>
                </a:lnTo>
                <a:lnTo>
                  <a:pt x="2143425" y="1239643"/>
                </a:lnTo>
                <a:lnTo>
                  <a:pt x="2141577" y="1248801"/>
                </a:lnTo>
                <a:lnTo>
                  <a:pt x="2136537" y="1256280"/>
                </a:lnTo>
                <a:lnTo>
                  <a:pt x="2129064" y="1261322"/>
                </a:lnTo>
                <a:lnTo>
                  <a:pt x="2119913" y="1263171"/>
                </a:lnTo>
                <a:close/>
              </a:path>
              <a:path w="4893309" h="2475229">
                <a:moveTo>
                  <a:pt x="2422641" y="1265693"/>
                </a:moveTo>
                <a:lnTo>
                  <a:pt x="2412516" y="1263647"/>
                </a:lnTo>
                <a:lnTo>
                  <a:pt x="2404245" y="1258067"/>
                </a:lnTo>
                <a:lnTo>
                  <a:pt x="2398667" y="1249792"/>
                </a:lnTo>
                <a:lnTo>
                  <a:pt x="2396622" y="1239660"/>
                </a:lnTo>
                <a:lnTo>
                  <a:pt x="2398667" y="1229530"/>
                </a:lnTo>
                <a:lnTo>
                  <a:pt x="2404245" y="1221255"/>
                </a:lnTo>
                <a:lnTo>
                  <a:pt x="2412516" y="1215675"/>
                </a:lnTo>
                <a:lnTo>
                  <a:pt x="2422641" y="1213628"/>
                </a:lnTo>
                <a:lnTo>
                  <a:pt x="2432764" y="1215675"/>
                </a:lnTo>
                <a:lnTo>
                  <a:pt x="2441033" y="1221255"/>
                </a:lnTo>
                <a:lnTo>
                  <a:pt x="2446611" y="1229530"/>
                </a:lnTo>
                <a:lnTo>
                  <a:pt x="2448656" y="1239660"/>
                </a:lnTo>
                <a:lnTo>
                  <a:pt x="2446613" y="1249792"/>
                </a:lnTo>
                <a:lnTo>
                  <a:pt x="2441040" y="1258067"/>
                </a:lnTo>
                <a:lnTo>
                  <a:pt x="2432771" y="1263647"/>
                </a:lnTo>
                <a:lnTo>
                  <a:pt x="2422641" y="1265693"/>
                </a:lnTo>
                <a:close/>
              </a:path>
              <a:path w="4893309" h="2475229">
                <a:moveTo>
                  <a:pt x="2725365" y="1269058"/>
                </a:moveTo>
                <a:lnTo>
                  <a:pt x="2713927" y="1266749"/>
                </a:lnTo>
                <a:lnTo>
                  <a:pt x="2704588" y="1260449"/>
                </a:lnTo>
                <a:lnTo>
                  <a:pt x="2698292" y="1251105"/>
                </a:lnTo>
                <a:lnTo>
                  <a:pt x="2695983" y="1239660"/>
                </a:lnTo>
                <a:lnTo>
                  <a:pt x="2698292" y="1228216"/>
                </a:lnTo>
                <a:lnTo>
                  <a:pt x="2704588" y="1218871"/>
                </a:lnTo>
                <a:lnTo>
                  <a:pt x="2713927" y="1212572"/>
                </a:lnTo>
                <a:lnTo>
                  <a:pt x="2725365" y="1210262"/>
                </a:lnTo>
                <a:lnTo>
                  <a:pt x="2736802" y="1212572"/>
                </a:lnTo>
                <a:lnTo>
                  <a:pt x="2746141" y="1218871"/>
                </a:lnTo>
                <a:lnTo>
                  <a:pt x="2752437" y="1228216"/>
                </a:lnTo>
                <a:lnTo>
                  <a:pt x="2754746" y="1239660"/>
                </a:lnTo>
                <a:lnTo>
                  <a:pt x="2752437" y="1251105"/>
                </a:lnTo>
                <a:lnTo>
                  <a:pt x="2746141" y="1260449"/>
                </a:lnTo>
                <a:lnTo>
                  <a:pt x="2736802" y="1266749"/>
                </a:lnTo>
                <a:lnTo>
                  <a:pt x="2725365" y="1269058"/>
                </a:lnTo>
                <a:close/>
              </a:path>
              <a:path w="4893309" h="2475229">
                <a:moveTo>
                  <a:pt x="3028088" y="1272424"/>
                </a:moveTo>
                <a:lnTo>
                  <a:pt x="3015345" y="1269848"/>
                </a:lnTo>
                <a:lnTo>
                  <a:pt x="3004937" y="1262826"/>
                </a:lnTo>
                <a:lnTo>
                  <a:pt x="2997919" y="1252411"/>
                </a:lnTo>
                <a:lnTo>
                  <a:pt x="2995345" y="1239660"/>
                </a:lnTo>
                <a:lnTo>
                  <a:pt x="2997919" y="1226909"/>
                </a:lnTo>
                <a:lnTo>
                  <a:pt x="3004937" y="1216495"/>
                </a:lnTo>
                <a:lnTo>
                  <a:pt x="3015345" y="1209472"/>
                </a:lnTo>
                <a:lnTo>
                  <a:pt x="3028088" y="1206897"/>
                </a:lnTo>
                <a:lnTo>
                  <a:pt x="3040832" y="1209472"/>
                </a:lnTo>
                <a:lnTo>
                  <a:pt x="3051242" y="1216495"/>
                </a:lnTo>
                <a:lnTo>
                  <a:pt x="3058261" y="1226909"/>
                </a:lnTo>
                <a:lnTo>
                  <a:pt x="3060835" y="1239660"/>
                </a:lnTo>
                <a:lnTo>
                  <a:pt x="3058261" y="1252411"/>
                </a:lnTo>
                <a:lnTo>
                  <a:pt x="3051242" y="1262826"/>
                </a:lnTo>
                <a:lnTo>
                  <a:pt x="3040832" y="1269848"/>
                </a:lnTo>
                <a:lnTo>
                  <a:pt x="3028088" y="1272424"/>
                </a:lnTo>
                <a:close/>
              </a:path>
              <a:path w="4893309" h="2475229">
                <a:moveTo>
                  <a:pt x="3330812" y="1274949"/>
                </a:moveTo>
                <a:lnTo>
                  <a:pt x="3317096" y="1272176"/>
                </a:lnTo>
                <a:lnTo>
                  <a:pt x="3305892" y="1264614"/>
                </a:lnTo>
                <a:lnTo>
                  <a:pt x="3298335" y="1253402"/>
                </a:lnTo>
                <a:lnTo>
                  <a:pt x="3295564" y="1239677"/>
                </a:lnTo>
                <a:lnTo>
                  <a:pt x="3298335" y="1225952"/>
                </a:lnTo>
                <a:lnTo>
                  <a:pt x="3305892" y="1214740"/>
                </a:lnTo>
                <a:lnTo>
                  <a:pt x="3317096" y="1207179"/>
                </a:lnTo>
                <a:lnTo>
                  <a:pt x="3330812" y="1204405"/>
                </a:lnTo>
                <a:lnTo>
                  <a:pt x="3344530" y="1207179"/>
                </a:lnTo>
                <a:lnTo>
                  <a:pt x="3355735" y="1214740"/>
                </a:lnTo>
                <a:lnTo>
                  <a:pt x="3363292" y="1225952"/>
                </a:lnTo>
                <a:lnTo>
                  <a:pt x="3366064" y="1239677"/>
                </a:lnTo>
                <a:lnTo>
                  <a:pt x="3363294" y="1253402"/>
                </a:lnTo>
                <a:lnTo>
                  <a:pt x="3355742" y="1264614"/>
                </a:lnTo>
                <a:lnTo>
                  <a:pt x="3344537" y="1272176"/>
                </a:lnTo>
                <a:lnTo>
                  <a:pt x="3330812" y="1274949"/>
                </a:lnTo>
                <a:close/>
              </a:path>
              <a:path w="4893309" h="2475229">
                <a:moveTo>
                  <a:pt x="3633529" y="1277474"/>
                </a:moveTo>
                <a:lnTo>
                  <a:pt x="3618826" y="1274503"/>
                </a:lnTo>
                <a:lnTo>
                  <a:pt x="3606820" y="1266401"/>
                </a:lnTo>
                <a:lnTo>
                  <a:pt x="3598725" y="1254387"/>
                </a:lnTo>
                <a:lnTo>
                  <a:pt x="3595756" y="1239677"/>
                </a:lnTo>
                <a:lnTo>
                  <a:pt x="3598725" y="1224969"/>
                </a:lnTo>
                <a:lnTo>
                  <a:pt x="3606820" y="1212955"/>
                </a:lnTo>
                <a:lnTo>
                  <a:pt x="3618826" y="1204852"/>
                </a:lnTo>
                <a:lnTo>
                  <a:pt x="3633529" y="1201881"/>
                </a:lnTo>
                <a:lnTo>
                  <a:pt x="3648232" y="1204852"/>
                </a:lnTo>
                <a:lnTo>
                  <a:pt x="3660239" y="1212955"/>
                </a:lnTo>
                <a:lnTo>
                  <a:pt x="3668334" y="1224969"/>
                </a:lnTo>
                <a:lnTo>
                  <a:pt x="3671302" y="1239677"/>
                </a:lnTo>
                <a:lnTo>
                  <a:pt x="3668334" y="1254387"/>
                </a:lnTo>
                <a:lnTo>
                  <a:pt x="3660239" y="1266401"/>
                </a:lnTo>
                <a:lnTo>
                  <a:pt x="3648232" y="1274503"/>
                </a:lnTo>
                <a:lnTo>
                  <a:pt x="3633529" y="1277474"/>
                </a:lnTo>
                <a:close/>
              </a:path>
              <a:path w="4893309" h="2475229">
                <a:moveTo>
                  <a:pt x="3936253" y="1280839"/>
                </a:moveTo>
                <a:lnTo>
                  <a:pt x="3920245" y="1277605"/>
                </a:lnTo>
                <a:lnTo>
                  <a:pt x="3907176" y="1268784"/>
                </a:lnTo>
                <a:lnTo>
                  <a:pt x="3898368" y="1255700"/>
                </a:lnTo>
                <a:lnTo>
                  <a:pt x="3895138" y="1239677"/>
                </a:lnTo>
                <a:lnTo>
                  <a:pt x="3898368" y="1223654"/>
                </a:lnTo>
                <a:lnTo>
                  <a:pt x="3907176" y="1210571"/>
                </a:lnTo>
                <a:lnTo>
                  <a:pt x="3920245" y="1201750"/>
                </a:lnTo>
                <a:lnTo>
                  <a:pt x="3936253" y="1198515"/>
                </a:lnTo>
                <a:lnTo>
                  <a:pt x="3952266" y="1201750"/>
                </a:lnTo>
                <a:lnTo>
                  <a:pt x="3965346" y="1210571"/>
                </a:lnTo>
                <a:lnTo>
                  <a:pt x="3974167" y="1223654"/>
                </a:lnTo>
                <a:lnTo>
                  <a:pt x="3977402" y="1239677"/>
                </a:lnTo>
                <a:lnTo>
                  <a:pt x="3974167" y="1255700"/>
                </a:lnTo>
                <a:lnTo>
                  <a:pt x="3965346" y="1268784"/>
                </a:lnTo>
                <a:lnTo>
                  <a:pt x="3952266" y="1277605"/>
                </a:lnTo>
                <a:lnTo>
                  <a:pt x="3936253" y="1280839"/>
                </a:lnTo>
                <a:close/>
              </a:path>
              <a:path w="4893309" h="2475229">
                <a:moveTo>
                  <a:pt x="4238977" y="1283364"/>
                </a:moveTo>
                <a:lnTo>
                  <a:pt x="4221989" y="1279932"/>
                </a:lnTo>
                <a:lnTo>
                  <a:pt x="4208115" y="1270572"/>
                </a:lnTo>
                <a:lnTo>
                  <a:pt x="4198761" y="1256691"/>
                </a:lnTo>
                <a:lnTo>
                  <a:pt x="4195330" y="1239694"/>
                </a:lnTo>
                <a:lnTo>
                  <a:pt x="4198761" y="1222697"/>
                </a:lnTo>
                <a:lnTo>
                  <a:pt x="4208115" y="1208816"/>
                </a:lnTo>
                <a:lnTo>
                  <a:pt x="4221989" y="1199456"/>
                </a:lnTo>
                <a:lnTo>
                  <a:pt x="4238977" y="1196024"/>
                </a:lnTo>
                <a:lnTo>
                  <a:pt x="4255965" y="1199456"/>
                </a:lnTo>
                <a:lnTo>
                  <a:pt x="4269838" y="1208816"/>
                </a:lnTo>
                <a:lnTo>
                  <a:pt x="4279193" y="1222697"/>
                </a:lnTo>
                <a:lnTo>
                  <a:pt x="4282623" y="1239694"/>
                </a:lnTo>
                <a:lnTo>
                  <a:pt x="4279193" y="1256691"/>
                </a:lnTo>
                <a:lnTo>
                  <a:pt x="4269838" y="1270572"/>
                </a:lnTo>
                <a:lnTo>
                  <a:pt x="4255965" y="1279932"/>
                </a:lnTo>
                <a:lnTo>
                  <a:pt x="4238977" y="1283364"/>
                </a:lnTo>
                <a:close/>
              </a:path>
              <a:path w="4893309" h="2475229">
                <a:moveTo>
                  <a:pt x="4541701" y="1285889"/>
                </a:moveTo>
                <a:lnTo>
                  <a:pt x="4523739" y="1282259"/>
                </a:lnTo>
                <a:lnTo>
                  <a:pt x="4509071" y="1272359"/>
                </a:lnTo>
                <a:lnTo>
                  <a:pt x="4499182" y="1257675"/>
                </a:lnTo>
                <a:lnTo>
                  <a:pt x="4495556" y="1239694"/>
                </a:lnTo>
                <a:lnTo>
                  <a:pt x="4499182" y="1221715"/>
                </a:lnTo>
                <a:lnTo>
                  <a:pt x="4509071" y="1207032"/>
                </a:lnTo>
                <a:lnTo>
                  <a:pt x="4523739" y="1197133"/>
                </a:lnTo>
                <a:lnTo>
                  <a:pt x="4541701" y="1193502"/>
                </a:lnTo>
                <a:lnTo>
                  <a:pt x="4559682" y="1197133"/>
                </a:lnTo>
                <a:lnTo>
                  <a:pt x="4574360" y="1207032"/>
                </a:lnTo>
                <a:lnTo>
                  <a:pt x="4584252" y="1221715"/>
                </a:lnTo>
                <a:lnTo>
                  <a:pt x="4587879" y="1239694"/>
                </a:lnTo>
                <a:lnTo>
                  <a:pt x="4584252" y="1257675"/>
                </a:lnTo>
                <a:lnTo>
                  <a:pt x="4574360" y="1272359"/>
                </a:lnTo>
                <a:lnTo>
                  <a:pt x="4559682" y="1282259"/>
                </a:lnTo>
                <a:lnTo>
                  <a:pt x="4541701" y="1285889"/>
                </a:lnTo>
                <a:close/>
              </a:path>
              <a:path w="4893309" h="2475229">
                <a:moveTo>
                  <a:pt x="4844424" y="1288411"/>
                </a:moveTo>
                <a:lnTo>
                  <a:pt x="4825483" y="1284583"/>
                </a:lnTo>
                <a:lnTo>
                  <a:pt x="4810010" y="1274142"/>
                </a:lnTo>
                <a:lnTo>
                  <a:pt x="4799575" y="1258657"/>
                </a:lnTo>
                <a:lnTo>
                  <a:pt x="4795748" y="1239694"/>
                </a:lnTo>
                <a:lnTo>
                  <a:pt x="4799575" y="1220731"/>
                </a:lnTo>
                <a:lnTo>
                  <a:pt x="4810010" y="1205246"/>
                </a:lnTo>
                <a:lnTo>
                  <a:pt x="4825483" y="1194806"/>
                </a:lnTo>
                <a:lnTo>
                  <a:pt x="4844424" y="1190977"/>
                </a:lnTo>
                <a:lnTo>
                  <a:pt x="4863385" y="1194806"/>
                </a:lnTo>
                <a:lnTo>
                  <a:pt x="4878868" y="1205246"/>
                </a:lnTo>
                <a:lnTo>
                  <a:pt x="4889307" y="1220731"/>
                </a:lnTo>
                <a:lnTo>
                  <a:pt x="4893135" y="1239694"/>
                </a:lnTo>
                <a:lnTo>
                  <a:pt x="4889307" y="1258657"/>
                </a:lnTo>
                <a:lnTo>
                  <a:pt x="4878868" y="1274142"/>
                </a:lnTo>
                <a:lnTo>
                  <a:pt x="4863385" y="1284583"/>
                </a:lnTo>
                <a:lnTo>
                  <a:pt x="4844424" y="1288411"/>
                </a:lnTo>
                <a:close/>
              </a:path>
              <a:path w="4893309" h="2475229">
                <a:moveTo>
                  <a:pt x="1311" y="1543474"/>
                </a:moveTo>
                <a:lnTo>
                  <a:pt x="370" y="1543474"/>
                </a:lnTo>
                <a:lnTo>
                  <a:pt x="0" y="1543106"/>
                </a:lnTo>
                <a:lnTo>
                  <a:pt x="0" y="1542165"/>
                </a:lnTo>
                <a:lnTo>
                  <a:pt x="370" y="1541793"/>
                </a:lnTo>
                <a:lnTo>
                  <a:pt x="1311" y="1541793"/>
                </a:lnTo>
                <a:lnTo>
                  <a:pt x="1681" y="1542165"/>
                </a:lnTo>
                <a:lnTo>
                  <a:pt x="1681" y="1543106"/>
                </a:lnTo>
                <a:lnTo>
                  <a:pt x="1311" y="1543474"/>
                </a:lnTo>
                <a:close/>
              </a:path>
              <a:path w="4893309" h="2475229">
                <a:moveTo>
                  <a:pt x="305415" y="1545999"/>
                </a:moveTo>
                <a:lnTo>
                  <a:pt x="301698" y="1545999"/>
                </a:lnTo>
                <a:lnTo>
                  <a:pt x="300201" y="1544504"/>
                </a:lnTo>
                <a:lnTo>
                  <a:pt x="300201" y="1540767"/>
                </a:lnTo>
                <a:lnTo>
                  <a:pt x="301698" y="1539268"/>
                </a:lnTo>
                <a:lnTo>
                  <a:pt x="305432" y="1539268"/>
                </a:lnTo>
                <a:lnTo>
                  <a:pt x="306929" y="1540767"/>
                </a:lnTo>
                <a:lnTo>
                  <a:pt x="306929" y="1544504"/>
                </a:lnTo>
                <a:lnTo>
                  <a:pt x="305415" y="1545999"/>
                </a:lnTo>
                <a:close/>
              </a:path>
              <a:path w="4893309" h="2475229">
                <a:moveTo>
                  <a:pt x="610008" y="1549365"/>
                </a:moveTo>
                <a:lnTo>
                  <a:pt x="602591" y="1549365"/>
                </a:lnTo>
                <a:lnTo>
                  <a:pt x="599580" y="1546354"/>
                </a:lnTo>
                <a:lnTo>
                  <a:pt x="599580" y="1538951"/>
                </a:lnTo>
                <a:lnTo>
                  <a:pt x="602591" y="1535937"/>
                </a:lnTo>
                <a:lnTo>
                  <a:pt x="609991" y="1535937"/>
                </a:lnTo>
                <a:lnTo>
                  <a:pt x="613002" y="1538951"/>
                </a:lnTo>
                <a:lnTo>
                  <a:pt x="613002" y="1546354"/>
                </a:lnTo>
                <a:lnTo>
                  <a:pt x="610008" y="1549365"/>
                </a:lnTo>
                <a:close/>
              </a:path>
              <a:path w="4893309" h="2475229">
                <a:moveTo>
                  <a:pt x="914581" y="1552730"/>
                </a:moveTo>
                <a:lnTo>
                  <a:pt x="903448" y="1552730"/>
                </a:lnTo>
                <a:lnTo>
                  <a:pt x="898942" y="1548220"/>
                </a:lnTo>
                <a:lnTo>
                  <a:pt x="898942" y="1537081"/>
                </a:lnTo>
                <a:lnTo>
                  <a:pt x="903448" y="1532571"/>
                </a:lnTo>
                <a:lnTo>
                  <a:pt x="914581" y="1532571"/>
                </a:lnTo>
                <a:lnTo>
                  <a:pt x="919088" y="1537081"/>
                </a:lnTo>
                <a:lnTo>
                  <a:pt x="919088" y="1548220"/>
                </a:lnTo>
                <a:lnTo>
                  <a:pt x="914581" y="1552730"/>
                </a:lnTo>
                <a:close/>
              </a:path>
              <a:path w="4893309" h="2475229">
                <a:moveTo>
                  <a:pt x="1219155" y="1556096"/>
                </a:moveTo>
                <a:lnTo>
                  <a:pt x="1204323" y="1556096"/>
                </a:lnTo>
                <a:lnTo>
                  <a:pt x="1198304" y="1550074"/>
                </a:lnTo>
                <a:lnTo>
                  <a:pt x="1198304" y="1535231"/>
                </a:lnTo>
                <a:lnTo>
                  <a:pt x="1204323" y="1529206"/>
                </a:lnTo>
                <a:lnTo>
                  <a:pt x="1219155" y="1529206"/>
                </a:lnTo>
                <a:lnTo>
                  <a:pt x="1225177" y="1535231"/>
                </a:lnTo>
                <a:lnTo>
                  <a:pt x="1225177" y="1550074"/>
                </a:lnTo>
                <a:lnTo>
                  <a:pt x="1219155" y="1556096"/>
                </a:lnTo>
                <a:close/>
              </a:path>
              <a:path w="4893309" h="2475229">
                <a:moveTo>
                  <a:pt x="1523732" y="1559461"/>
                </a:moveTo>
                <a:lnTo>
                  <a:pt x="1505196" y="1559461"/>
                </a:lnTo>
                <a:lnTo>
                  <a:pt x="1497679" y="1551940"/>
                </a:lnTo>
                <a:lnTo>
                  <a:pt x="1497679" y="1533395"/>
                </a:lnTo>
                <a:lnTo>
                  <a:pt x="1505196" y="1525874"/>
                </a:lnTo>
                <a:lnTo>
                  <a:pt x="1523732" y="1525874"/>
                </a:lnTo>
                <a:lnTo>
                  <a:pt x="1531249" y="1533395"/>
                </a:lnTo>
                <a:lnTo>
                  <a:pt x="1531249" y="1551940"/>
                </a:lnTo>
                <a:lnTo>
                  <a:pt x="1523732" y="1559461"/>
                </a:lnTo>
                <a:close/>
              </a:path>
              <a:path w="4893309" h="2475229">
                <a:moveTo>
                  <a:pt x="1817190" y="1562830"/>
                </a:moveTo>
                <a:lnTo>
                  <a:pt x="1809345" y="1561246"/>
                </a:lnTo>
                <a:lnTo>
                  <a:pt x="1802940" y="1556926"/>
                </a:lnTo>
                <a:lnTo>
                  <a:pt x="1798623" y="1550517"/>
                </a:lnTo>
                <a:lnTo>
                  <a:pt x="1797041" y="1542668"/>
                </a:lnTo>
                <a:lnTo>
                  <a:pt x="1798623" y="1534818"/>
                </a:lnTo>
                <a:lnTo>
                  <a:pt x="1802940" y="1528411"/>
                </a:lnTo>
                <a:lnTo>
                  <a:pt x="1809345" y="1524092"/>
                </a:lnTo>
                <a:lnTo>
                  <a:pt x="1817190" y="1522509"/>
                </a:lnTo>
                <a:lnTo>
                  <a:pt x="1825035" y="1524092"/>
                </a:lnTo>
                <a:lnTo>
                  <a:pt x="1831439" y="1528411"/>
                </a:lnTo>
                <a:lnTo>
                  <a:pt x="1835756" y="1534818"/>
                </a:lnTo>
                <a:lnTo>
                  <a:pt x="1837339" y="1542668"/>
                </a:lnTo>
                <a:lnTo>
                  <a:pt x="1835756" y="1550517"/>
                </a:lnTo>
                <a:lnTo>
                  <a:pt x="1831439" y="1556926"/>
                </a:lnTo>
                <a:lnTo>
                  <a:pt x="1825035" y="1561246"/>
                </a:lnTo>
                <a:lnTo>
                  <a:pt x="1817190" y="1562830"/>
                </a:lnTo>
                <a:close/>
              </a:path>
              <a:path w="4893309" h="2475229">
                <a:moveTo>
                  <a:pt x="2119913" y="1566196"/>
                </a:moveTo>
                <a:lnTo>
                  <a:pt x="2110763" y="1564346"/>
                </a:lnTo>
                <a:lnTo>
                  <a:pt x="2103290" y="1559304"/>
                </a:lnTo>
                <a:lnTo>
                  <a:pt x="2098250" y="1551825"/>
                </a:lnTo>
                <a:lnTo>
                  <a:pt x="2096403" y="1542668"/>
                </a:lnTo>
                <a:lnTo>
                  <a:pt x="2098250" y="1533512"/>
                </a:lnTo>
                <a:lnTo>
                  <a:pt x="2103290" y="1526034"/>
                </a:lnTo>
                <a:lnTo>
                  <a:pt x="2110763" y="1520992"/>
                </a:lnTo>
                <a:lnTo>
                  <a:pt x="2119913" y="1519143"/>
                </a:lnTo>
                <a:lnTo>
                  <a:pt x="2129064" y="1520992"/>
                </a:lnTo>
                <a:lnTo>
                  <a:pt x="2136537" y="1526034"/>
                </a:lnTo>
                <a:lnTo>
                  <a:pt x="2141577" y="1533512"/>
                </a:lnTo>
                <a:lnTo>
                  <a:pt x="2143425" y="1542668"/>
                </a:lnTo>
                <a:lnTo>
                  <a:pt x="2141577" y="1551825"/>
                </a:lnTo>
                <a:lnTo>
                  <a:pt x="2136537" y="1559304"/>
                </a:lnTo>
                <a:lnTo>
                  <a:pt x="2129064" y="1564346"/>
                </a:lnTo>
                <a:lnTo>
                  <a:pt x="2119913" y="1566196"/>
                </a:lnTo>
                <a:close/>
              </a:path>
              <a:path w="4893309" h="2475229">
                <a:moveTo>
                  <a:pt x="2422641" y="1568717"/>
                </a:moveTo>
                <a:lnTo>
                  <a:pt x="2412516" y="1566671"/>
                </a:lnTo>
                <a:lnTo>
                  <a:pt x="2404245" y="1561091"/>
                </a:lnTo>
                <a:lnTo>
                  <a:pt x="2398667" y="1552816"/>
                </a:lnTo>
                <a:lnTo>
                  <a:pt x="2396622" y="1542685"/>
                </a:lnTo>
                <a:lnTo>
                  <a:pt x="2398667" y="1532555"/>
                </a:lnTo>
                <a:lnTo>
                  <a:pt x="2404245" y="1524280"/>
                </a:lnTo>
                <a:lnTo>
                  <a:pt x="2412516" y="1518699"/>
                </a:lnTo>
                <a:lnTo>
                  <a:pt x="2422641" y="1516652"/>
                </a:lnTo>
                <a:lnTo>
                  <a:pt x="2432764" y="1518699"/>
                </a:lnTo>
                <a:lnTo>
                  <a:pt x="2441033" y="1524280"/>
                </a:lnTo>
                <a:lnTo>
                  <a:pt x="2446611" y="1532555"/>
                </a:lnTo>
                <a:lnTo>
                  <a:pt x="2448656" y="1542685"/>
                </a:lnTo>
                <a:lnTo>
                  <a:pt x="2446613" y="1552816"/>
                </a:lnTo>
                <a:lnTo>
                  <a:pt x="2441040" y="1561091"/>
                </a:lnTo>
                <a:lnTo>
                  <a:pt x="2432771" y="1566671"/>
                </a:lnTo>
                <a:lnTo>
                  <a:pt x="2422641" y="1568717"/>
                </a:lnTo>
                <a:close/>
              </a:path>
              <a:path w="4893309" h="2475229">
                <a:moveTo>
                  <a:pt x="2725365" y="1572083"/>
                </a:moveTo>
                <a:lnTo>
                  <a:pt x="2713927" y="1569773"/>
                </a:lnTo>
                <a:lnTo>
                  <a:pt x="2704588" y="1563474"/>
                </a:lnTo>
                <a:lnTo>
                  <a:pt x="2698292" y="1554129"/>
                </a:lnTo>
                <a:lnTo>
                  <a:pt x="2695983" y="1542685"/>
                </a:lnTo>
                <a:lnTo>
                  <a:pt x="2698292" y="1531240"/>
                </a:lnTo>
                <a:lnTo>
                  <a:pt x="2704588" y="1521895"/>
                </a:lnTo>
                <a:lnTo>
                  <a:pt x="2713927" y="1515596"/>
                </a:lnTo>
                <a:lnTo>
                  <a:pt x="2725365" y="1513286"/>
                </a:lnTo>
                <a:lnTo>
                  <a:pt x="2736802" y="1515596"/>
                </a:lnTo>
                <a:lnTo>
                  <a:pt x="2746141" y="1521895"/>
                </a:lnTo>
                <a:lnTo>
                  <a:pt x="2752437" y="1531240"/>
                </a:lnTo>
                <a:lnTo>
                  <a:pt x="2754746" y="1542685"/>
                </a:lnTo>
                <a:lnTo>
                  <a:pt x="2752437" y="1554129"/>
                </a:lnTo>
                <a:lnTo>
                  <a:pt x="2746141" y="1563474"/>
                </a:lnTo>
                <a:lnTo>
                  <a:pt x="2736802" y="1569773"/>
                </a:lnTo>
                <a:lnTo>
                  <a:pt x="2725365" y="1572083"/>
                </a:lnTo>
                <a:close/>
              </a:path>
              <a:path w="4893309" h="2475229">
                <a:moveTo>
                  <a:pt x="3028088" y="1575448"/>
                </a:moveTo>
                <a:lnTo>
                  <a:pt x="3015345" y="1572873"/>
                </a:lnTo>
                <a:lnTo>
                  <a:pt x="3004937" y="1565850"/>
                </a:lnTo>
                <a:lnTo>
                  <a:pt x="2997919" y="1555436"/>
                </a:lnTo>
                <a:lnTo>
                  <a:pt x="2995345" y="1542685"/>
                </a:lnTo>
                <a:lnTo>
                  <a:pt x="2997919" y="1529934"/>
                </a:lnTo>
                <a:lnTo>
                  <a:pt x="3004937" y="1519519"/>
                </a:lnTo>
                <a:lnTo>
                  <a:pt x="3015345" y="1512496"/>
                </a:lnTo>
                <a:lnTo>
                  <a:pt x="3028088" y="1509921"/>
                </a:lnTo>
                <a:lnTo>
                  <a:pt x="3040832" y="1512496"/>
                </a:lnTo>
                <a:lnTo>
                  <a:pt x="3051242" y="1519519"/>
                </a:lnTo>
                <a:lnTo>
                  <a:pt x="3058261" y="1529934"/>
                </a:lnTo>
                <a:lnTo>
                  <a:pt x="3060835" y="1542685"/>
                </a:lnTo>
                <a:lnTo>
                  <a:pt x="3058261" y="1555436"/>
                </a:lnTo>
                <a:lnTo>
                  <a:pt x="3051242" y="1565850"/>
                </a:lnTo>
                <a:lnTo>
                  <a:pt x="3040832" y="1572873"/>
                </a:lnTo>
                <a:lnTo>
                  <a:pt x="3028088" y="1575448"/>
                </a:lnTo>
                <a:close/>
              </a:path>
              <a:path w="4893309" h="2475229">
                <a:moveTo>
                  <a:pt x="3330812" y="1577973"/>
                </a:moveTo>
                <a:lnTo>
                  <a:pt x="3317096" y="1575200"/>
                </a:lnTo>
                <a:lnTo>
                  <a:pt x="3305892" y="1567639"/>
                </a:lnTo>
                <a:lnTo>
                  <a:pt x="3298335" y="1556427"/>
                </a:lnTo>
                <a:lnTo>
                  <a:pt x="3295564" y="1542701"/>
                </a:lnTo>
                <a:lnTo>
                  <a:pt x="3298335" y="1528976"/>
                </a:lnTo>
                <a:lnTo>
                  <a:pt x="3305892" y="1517764"/>
                </a:lnTo>
                <a:lnTo>
                  <a:pt x="3317096" y="1510203"/>
                </a:lnTo>
                <a:lnTo>
                  <a:pt x="3330812" y="1507430"/>
                </a:lnTo>
                <a:lnTo>
                  <a:pt x="3344530" y="1510203"/>
                </a:lnTo>
                <a:lnTo>
                  <a:pt x="3355735" y="1517764"/>
                </a:lnTo>
                <a:lnTo>
                  <a:pt x="3363292" y="1528976"/>
                </a:lnTo>
                <a:lnTo>
                  <a:pt x="3366064" y="1542701"/>
                </a:lnTo>
                <a:lnTo>
                  <a:pt x="3363294" y="1556427"/>
                </a:lnTo>
                <a:lnTo>
                  <a:pt x="3355742" y="1567639"/>
                </a:lnTo>
                <a:lnTo>
                  <a:pt x="3344537" y="1575200"/>
                </a:lnTo>
                <a:lnTo>
                  <a:pt x="3330812" y="1577973"/>
                </a:lnTo>
                <a:close/>
              </a:path>
              <a:path w="4893309" h="2475229">
                <a:moveTo>
                  <a:pt x="3633529" y="1580498"/>
                </a:moveTo>
                <a:lnTo>
                  <a:pt x="3618826" y="1577527"/>
                </a:lnTo>
                <a:lnTo>
                  <a:pt x="3606820" y="1569425"/>
                </a:lnTo>
                <a:lnTo>
                  <a:pt x="3598725" y="1557411"/>
                </a:lnTo>
                <a:lnTo>
                  <a:pt x="3595756" y="1542701"/>
                </a:lnTo>
                <a:lnTo>
                  <a:pt x="3598725" y="1527992"/>
                </a:lnTo>
                <a:lnTo>
                  <a:pt x="3606820" y="1515978"/>
                </a:lnTo>
                <a:lnTo>
                  <a:pt x="3618826" y="1507876"/>
                </a:lnTo>
                <a:lnTo>
                  <a:pt x="3633529" y="1504905"/>
                </a:lnTo>
                <a:lnTo>
                  <a:pt x="3648232" y="1507876"/>
                </a:lnTo>
                <a:lnTo>
                  <a:pt x="3660239" y="1515978"/>
                </a:lnTo>
                <a:lnTo>
                  <a:pt x="3668334" y="1527992"/>
                </a:lnTo>
                <a:lnTo>
                  <a:pt x="3671302" y="1542701"/>
                </a:lnTo>
                <a:lnTo>
                  <a:pt x="3668334" y="1557411"/>
                </a:lnTo>
                <a:lnTo>
                  <a:pt x="3660239" y="1569425"/>
                </a:lnTo>
                <a:lnTo>
                  <a:pt x="3648232" y="1577527"/>
                </a:lnTo>
                <a:lnTo>
                  <a:pt x="3633529" y="1580498"/>
                </a:lnTo>
                <a:close/>
              </a:path>
              <a:path w="4893309" h="2475229">
                <a:moveTo>
                  <a:pt x="3936253" y="1583864"/>
                </a:moveTo>
                <a:lnTo>
                  <a:pt x="3920245" y="1580629"/>
                </a:lnTo>
                <a:lnTo>
                  <a:pt x="3907176" y="1571808"/>
                </a:lnTo>
                <a:lnTo>
                  <a:pt x="3898368" y="1558724"/>
                </a:lnTo>
                <a:lnTo>
                  <a:pt x="3895138" y="1542701"/>
                </a:lnTo>
                <a:lnTo>
                  <a:pt x="3898368" y="1526679"/>
                </a:lnTo>
                <a:lnTo>
                  <a:pt x="3907176" y="1513595"/>
                </a:lnTo>
                <a:lnTo>
                  <a:pt x="3920245" y="1504774"/>
                </a:lnTo>
                <a:lnTo>
                  <a:pt x="3936253" y="1501539"/>
                </a:lnTo>
                <a:lnTo>
                  <a:pt x="3952266" y="1504774"/>
                </a:lnTo>
                <a:lnTo>
                  <a:pt x="3965346" y="1513595"/>
                </a:lnTo>
                <a:lnTo>
                  <a:pt x="3974167" y="1526679"/>
                </a:lnTo>
                <a:lnTo>
                  <a:pt x="3977402" y="1542701"/>
                </a:lnTo>
                <a:lnTo>
                  <a:pt x="3974167" y="1558724"/>
                </a:lnTo>
                <a:lnTo>
                  <a:pt x="3965346" y="1571808"/>
                </a:lnTo>
                <a:lnTo>
                  <a:pt x="3952266" y="1580629"/>
                </a:lnTo>
                <a:lnTo>
                  <a:pt x="3936253" y="1583864"/>
                </a:lnTo>
                <a:close/>
              </a:path>
              <a:path w="4893309" h="2475229">
                <a:moveTo>
                  <a:pt x="4238977" y="1586388"/>
                </a:moveTo>
                <a:lnTo>
                  <a:pt x="4221989" y="1582956"/>
                </a:lnTo>
                <a:lnTo>
                  <a:pt x="4208115" y="1573597"/>
                </a:lnTo>
                <a:lnTo>
                  <a:pt x="4198761" y="1559715"/>
                </a:lnTo>
                <a:lnTo>
                  <a:pt x="4195330" y="1542718"/>
                </a:lnTo>
                <a:lnTo>
                  <a:pt x="4198761" y="1525722"/>
                </a:lnTo>
                <a:lnTo>
                  <a:pt x="4208115" y="1511842"/>
                </a:lnTo>
                <a:lnTo>
                  <a:pt x="4221989" y="1502483"/>
                </a:lnTo>
                <a:lnTo>
                  <a:pt x="4238977" y="1499052"/>
                </a:lnTo>
                <a:lnTo>
                  <a:pt x="4255965" y="1502483"/>
                </a:lnTo>
                <a:lnTo>
                  <a:pt x="4269838" y="1511842"/>
                </a:lnTo>
                <a:lnTo>
                  <a:pt x="4279193" y="1525722"/>
                </a:lnTo>
                <a:lnTo>
                  <a:pt x="4282623" y="1542718"/>
                </a:lnTo>
                <a:lnTo>
                  <a:pt x="4279193" y="1559715"/>
                </a:lnTo>
                <a:lnTo>
                  <a:pt x="4269838" y="1573597"/>
                </a:lnTo>
                <a:lnTo>
                  <a:pt x="4255965" y="1582956"/>
                </a:lnTo>
                <a:lnTo>
                  <a:pt x="4238977" y="1586388"/>
                </a:lnTo>
                <a:close/>
              </a:path>
              <a:path w="4893309" h="2475229">
                <a:moveTo>
                  <a:pt x="4541701" y="1588913"/>
                </a:moveTo>
                <a:lnTo>
                  <a:pt x="4523739" y="1585283"/>
                </a:lnTo>
                <a:lnTo>
                  <a:pt x="4509071" y="1575383"/>
                </a:lnTo>
                <a:lnTo>
                  <a:pt x="4499182" y="1560699"/>
                </a:lnTo>
                <a:lnTo>
                  <a:pt x="4495556" y="1542718"/>
                </a:lnTo>
                <a:lnTo>
                  <a:pt x="4499182" y="1524739"/>
                </a:lnTo>
                <a:lnTo>
                  <a:pt x="4509071" y="1510056"/>
                </a:lnTo>
                <a:lnTo>
                  <a:pt x="4523739" y="1500157"/>
                </a:lnTo>
                <a:lnTo>
                  <a:pt x="4541701" y="1496527"/>
                </a:lnTo>
                <a:lnTo>
                  <a:pt x="4559682" y="1500157"/>
                </a:lnTo>
                <a:lnTo>
                  <a:pt x="4574360" y="1510056"/>
                </a:lnTo>
                <a:lnTo>
                  <a:pt x="4584252" y="1524739"/>
                </a:lnTo>
                <a:lnTo>
                  <a:pt x="4587879" y="1542718"/>
                </a:lnTo>
                <a:lnTo>
                  <a:pt x="4584252" y="1560699"/>
                </a:lnTo>
                <a:lnTo>
                  <a:pt x="4574360" y="1575383"/>
                </a:lnTo>
                <a:lnTo>
                  <a:pt x="4559682" y="1585283"/>
                </a:lnTo>
                <a:lnTo>
                  <a:pt x="4541701" y="1588913"/>
                </a:lnTo>
                <a:close/>
              </a:path>
              <a:path w="4893309" h="2475229">
                <a:moveTo>
                  <a:pt x="4844424" y="1591435"/>
                </a:moveTo>
                <a:lnTo>
                  <a:pt x="4825483" y="1587607"/>
                </a:lnTo>
                <a:lnTo>
                  <a:pt x="4810010" y="1577168"/>
                </a:lnTo>
                <a:lnTo>
                  <a:pt x="4799575" y="1561683"/>
                </a:lnTo>
                <a:lnTo>
                  <a:pt x="4795748" y="1542718"/>
                </a:lnTo>
                <a:lnTo>
                  <a:pt x="4799575" y="1523755"/>
                </a:lnTo>
                <a:lnTo>
                  <a:pt x="4810010" y="1508270"/>
                </a:lnTo>
                <a:lnTo>
                  <a:pt x="4825483" y="1497830"/>
                </a:lnTo>
                <a:lnTo>
                  <a:pt x="4844424" y="1494002"/>
                </a:lnTo>
                <a:lnTo>
                  <a:pt x="4863385" y="1497830"/>
                </a:lnTo>
                <a:lnTo>
                  <a:pt x="4878868" y="1508270"/>
                </a:lnTo>
                <a:lnTo>
                  <a:pt x="4889307" y="1523755"/>
                </a:lnTo>
                <a:lnTo>
                  <a:pt x="4893135" y="1542718"/>
                </a:lnTo>
                <a:lnTo>
                  <a:pt x="4889307" y="1561683"/>
                </a:lnTo>
                <a:lnTo>
                  <a:pt x="4878868" y="1577168"/>
                </a:lnTo>
                <a:lnTo>
                  <a:pt x="4863385" y="1587607"/>
                </a:lnTo>
                <a:lnTo>
                  <a:pt x="4844424" y="1591435"/>
                </a:lnTo>
                <a:close/>
              </a:path>
              <a:path w="4893309" h="2475229">
                <a:moveTo>
                  <a:pt x="304961" y="1848166"/>
                </a:moveTo>
                <a:lnTo>
                  <a:pt x="302169" y="1848166"/>
                </a:lnTo>
                <a:lnTo>
                  <a:pt x="301043" y="1847039"/>
                </a:lnTo>
                <a:lnTo>
                  <a:pt x="301043" y="1844244"/>
                </a:lnTo>
                <a:lnTo>
                  <a:pt x="302169" y="1843120"/>
                </a:lnTo>
                <a:lnTo>
                  <a:pt x="304961" y="1843120"/>
                </a:lnTo>
                <a:lnTo>
                  <a:pt x="306088" y="1844244"/>
                </a:lnTo>
                <a:lnTo>
                  <a:pt x="306088" y="1847039"/>
                </a:lnTo>
                <a:lnTo>
                  <a:pt x="304961" y="1848166"/>
                </a:lnTo>
                <a:close/>
              </a:path>
              <a:path w="4893309" h="2475229">
                <a:moveTo>
                  <a:pt x="610008" y="1852372"/>
                </a:moveTo>
                <a:lnTo>
                  <a:pt x="602591" y="1852372"/>
                </a:lnTo>
                <a:lnTo>
                  <a:pt x="599580" y="1849361"/>
                </a:lnTo>
                <a:lnTo>
                  <a:pt x="599580" y="1841958"/>
                </a:lnTo>
                <a:lnTo>
                  <a:pt x="602591" y="1838944"/>
                </a:lnTo>
                <a:lnTo>
                  <a:pt x="609991" y="1838944"/>
                </a:lnTo>
                <a:lnTo>
                  <a:pt x="613002" y="1841958"/>
                </a:lnTo>
                <a:lnTo>
                  <a:pt x="613002" y="1849361"/>
                </a:lnTo>
                <a:lnTo>
                  <a:pt x="610008" y="1852372"/>
                </a:lnTo>
                <a:close/>
              </a:path>
              <a:path w="4893309" h="2475229">
                <a:moveTo>
                  <a:pt x="914581" y="1855738"/>
                </a:moveTo>
                <a:lnTo>
                  <a:pt x="903448" y="1855738"/>
                </a:lnTo>
                <a:lnTo>
                  <a:pt x="898942" y="1851228"/>
                </a:lnTo>
                <a:lnTo>
                  <a:pt x="898942" y="1840088"/>
                </a:lnTo>
                <a:lnTo>
                  <a:pt x="903448" y="1835579"/>
                </a:lnTo>
                <a:lnTo>
                  <a:pt x="914581" y="1835579"/>
                </a:lnTo>
                <a:lnTo>
                  <a:pt x="919088" y="1840088"/>
                </a:lnTo>
                <a:lnTo>
                  <a:pt x="919088" y="1851228"/>
                </a:lnTo>
                <a:lnTo>
                  <a:pt x="914581" y="1855738"/>
                </a:lnTo>
                <a:close/>
              </a:path>
              <a:path w="4893309" h="2475229">
                <a:moveTo>
                  <a:pt x="1219155" y="1859103"/>
                </a:moveTo>
                <a:lnTo>
                  <a:pt x="1204323" y="1859103"/>
                </a:lnTo>
                <a:lnTo>
                  <a:pt x="1198304" y="1853081"/>
                </a:lnTo>
                <a:lnTo>
                  <a:pt x="1198304" y="1838239"/>
                </a:lnTo>
                <a:lnTo>
                  <a:pt x="1204323" y="1832213"/>
                </a:lnTo>
                <a:lnTo>
                  <a:pt x="1219155" y="1832213"/>
                </a:lnTo>
                <a:lnTo>
                  <a:pt x="1225177" y="1838239"/>
                </a:lnTo>
                <a:lnTo>
                  <a:pt x="1225177" y="1853081"/>
                </a:lnTo>
                <a:lnTo>
                  <a:pt x="1219155" y="1859103"/>
                </a:lnTo>
                <a:close/>
              </a:path>
              <a:path w="4893309" h="2475229">
                <a:moveTo>
                  <a:pt x="1523732" y="1862469"/>
                </a:moveTo>
                <a:lnTo>
                  <a:pt x="1505196" y="1862469"/>
                </a:lnTo>
                <a:lnTo>
                  <a:pt x="1497679" y="1854948"/>
                </a:lnTo>
                <a:lnTo>
                  <a:pt x="1497679" y="1836402"/>
                </a:lnTo>
                <a:lnTo>
                  <a:pt x="1505196" y="1828882"/>
                </a:lnTo>
                <a:lnTo>
                  <a:pt x="1523732" y="1828882"/>
                </a:lnTo>
                <a:lnTo>
                  <a:pt x="1531249" y="1836402"/>
                </a:lnTo>
                <a:lnTo>
                  <a:pt x="1531249" y="1854948"/>
                </a:lnTo>
                <a:lnTo>
                  <a:pt x="1523732" y="1862469"/>
                </a:lnTo>
                <a:close/>
              </a:path>
              <a:path w="4893309" h="2475229">
                <a:moveTo>
                  <a:pt x="1817190" y="1865834"/>
                </a:moveTo>
                <a:lnTo>
                  <a:pt x="1809345" y="1864251"/>
                </a:lnTo>
                <a:lnTo>
                  <a:pt x="1802940" y="1859932"/>
                </a:lnTo>
                <a:lnTo>
                  <a:pt x="1798623" y="1853524"/>
                </a:lnTo>
                <a:lnTo>
                  <a:pt x="1797041" y="1845675"/>
                </a:lnTo>
                <a:lnTo>
                  <a:pt x="1798623" y="1837826"/>
                </a:lnTo>
                <a:lnTo>
                  <a:pt x="1802940" y="1831418"/>
                </a:lnTo>
                <a:lnTo>
                  <a:pt x="1809345" y="1827099"/>
                </a:lnTo>
                <a:lnTo>
                  <a:pt x="1817190" y="1825516"/>
                </a:lnTo>
                <a:lnTo>
                  <a:pt x="1825035" y="1827099"/>
                </a:lnTo>
                <a:lnTo>
                  <a:pt x="1831439" y="1831418"/>
                </a:lnTo>
                <a:lnTo>
                  <a:pt x="1835756" y="1837826"/>
                </a:lnTo>
                <a:lnTo>
                  <a:pt x="1837339" y="1845675"/>
                </a:lnTo>
                <a:lnTo>
                  <a:pt x="1835756" y="1853524"/>
                </a:lnTo>
                <a:lnTo>
                  <a:pt x="1831439" y="1859932"/>
                </a:lnTo>
                <a:lnTo>
                  <a:pt x="1825035" y="1864251"/>
                </a:lnTo>
                <a:lnTo>
                  <a:pt x="1817190" y="1865834"/>
                </a:lnTo>
                <a:close/>
              </a:path>
              <a:path w="4893309" h="2475229">
                <a:moveTo>
                  <a:pt x="2119913" y="1869203"/>
                </a:moveTo>
                <a:lnTo>
                  <a:pt x="2110763" y="1867354"/>
                </a:lnTo>
                <a:lnTo>
                  <a:pt x="2103290" y="1862311"/>
                </a:lnTo>
                <a:lnTo>
                  <a:pt x="2098250" y="1854833"/>
                </a:lnTo>
                <a:lnTo>
                  <a:pt x="2096403" y="1845675"/>
                </a:lnTo>
                <a:lnTo>
                  <a:pt x="2098250" y="1836519"/>
                </a:lnTo>
                <a:lnTo>
                  <a:pt x="2103290" y="1829042"/>
                </a:lnTo>
                <a:lnTo>
                  <a:pt x="2110763" y="1824000"/>
                </a:lnTo>
                <a:lnTo>
                  <a:pt x="2119913" y="1822150"/>
                </a:lnTo>
                <a:lnTo>
                  <a:pt x="2129064" y="1824000"/>
                </a:lnTo>
                <a:lnTo>
                  <a:pt x="2136537" y="1829042"/>
                </a:lnTo>
                <a:lnTo>
                  <a:pt x="2141577" y="1836519"/>
                </a:lnTo>
                <a:lnTo>
                  <a:pt x="2143425" y="1845675"/>
                </a:lnTo>
                <a:lnTo>
                  <a:pt x="2141577" y="1854833"/>
                </a:lnTo>
                <a:lnTo>
                  <a:pt x="2136537" y="1862311"/>
                </a:lnTo>
                <a:lnTo>
                  <a:pt x="2129064" y="1867354"/>
                </a:lnTo>
                <a:lnTo>
                  <a:pt x="2119913" y="1869203"/>
                </a:lnTo>
                <a:close/>
              </a:path>
              <a:path w="4893309" h="2475229">
                <a:moveTo>
                  <a:pt x="2422641" y="1871724"/>
                </a:moveTo>
                <a:lnTo>
                  <a:pt x="2412516" y="1869678"/>
                </a:lnTo>
                <a:lnTo>
                  <a:pt x="2404245" y="1864097"/>
                </a:lnTo>
                <a:lnTo>
                  <a:pt x="2398667" y="1855822"/>
                </a:lnTo>
                <a:lnTo>
                  <a:pt x="2396622" y="1845692"/>
                </a:lnTo>
                <a:lnTo>
                  <a:pt x="2398667" y="1835562"/>
                </a:lnTo>
                <a:lnTo>
                  <a:pt x="2404245" y="1827287"/>
                </a:lnTo>
                <a:lnTo>
                  <a:pt x="2412516" y="1821706"/>
                </a:lnTo>
                <a:lnTo>
                  <a:pt x="2422641" y="1819659"/>
                </a:lnTo>
                <a:lnTo>
                  <a:pt x="2432764" y="1821706"/>
                </a:lnTo>
                <a:lnTo>
                  <a:pt x="2441033" y="1827287"/>
                </a:lnTo>
                <a:lnTo>
                  <a:pt x="2446611" y="1835562"/>
                </a:lnTo>
                <a:lnTo>
                  <a:pt x="2448656" y="1845692"/>
                </a:lnTo>
                <a:lnTo>
                  <a:pt x="2446613" y="1855822"/>
                </a:lnTo>
                <a:lnTo>
                  <a:pt x="2441040" y="1864097"/>
                </a:lnTo>
                <a:lnTo>
                  <a:pt x="2432771" y="1869678"/>
                </a:lnTo>
                <a:lnTo>
                  <a:pt x="2422641" y="1871724"/>
                </a:lnTo>
                <a:close/>
              </a:path>
              <a:path w="4893309" h="2475229">
                <a:moveTo>
                  <a:pt x="2725365" y="1875090"/>
                </a:moveTo>
                <a:lnTo>
                  <a:pt x="2713927" y="1872780"/>
                </a:lnTo>
                <a:lnTo>
                  <a:pt x="2704588" y="1866481"/>
                </a:lnTo>
                <a:lnTo>
                  <a:pt x="2698292" y="1857137"/>
                </a:lnTo>
                <a:lnTo>
                  <a:pt x="2695983" y="1845692"/>
                </a:lnTo>
                <a:lnTo>
                  <a:pt x="2698292" y="1834247"/>
                </a:lnTo>
                <a:lnTo>
                  <a:pt x="2704588" y="1824903"/>
                </a:lnTo>
                <a:lnTo>
                  <a:pt x="2713927" y="1818604"/>
                </a:lnTo>
                <a:lnTo>
                  <a:pt x="2725365" y="1816294"/>
                </a:lnTo>
                <a:lnTo>
                  <a:pt x="2736802" y="1818604"/>
                </a:lnTo>
                <a:lnTo>
                  <a:pt x="2746141" y="1824903"/>
                </a:lnTo>
                <a:lnTo>
                  <a:pt x="2752437" y="1834247"/>
                </a:lnTo>
                <a:lnTo>
                  <a:pt x="2754746" y="1845692"/>
                </a:lnTo>
                <a:lnTo>
                  <a:pt x="2752437" y="1857137"/>
                </a:lnTo>
                <a:lnTo>
                  <a:pt x="2746141" y="1866481"/>
                </a:lnTo>
                <a:lnTo>
                  <a:pt x="2736802" y="1872780"/>
                </a:lnTo>
                <a:lnTo>
                  <a:pt x="2725365" y="1875090"/>
                </a:lnTo>
                <a:close/>
              </a:path>
              <a:path w="4893309" h="2475229">
                <a:moveTo>
                  <a:pt x="3028088" y="1878455"/>
                </a:moveTo>
                <a:lnTo>
                  <a:pt x="3015345" y="1875880"/>
                </a:lnTo>
                <a:lnTo>
                  <a:pt x="3004937" y="1868857"/>
                </a:lnTo>
                <a:lnTo>
                  <a:pt x="2997919" y="1858443"/>
                </a:lnTo>
                <a:lnTo>
                  <a:pt x="2995345" y="1845692"/>
                </a:lnTo>
                <a:lnTo>
                  <a:pt x="2997919" y="1832941"/>
                </a:lnTo>
                <a:lnTo>
                  <a:pt x="3004937" y="1822526"/>
                </a:lnTo>
                <a:lnTo>
                  <a:pt x="3015345" y="1815504"/>
                </a:lnTo>
                <a:lnTo>
                  <a:pt x="3028088" y="1812928"/>
                </a:lnTo>
                <a:lnTo>
                  <a:pt x="3040832" y="1815504"/>
                </a:lnTo>
                <a:lnTo>
                  <a:pt x="3051242" y="1822526"/>
                </a:lnTo>
                <a:lnTo>
                  <a:pt x="3058261" y="1832941"/>
                </a:lnTo>
                <a:lnTo>
                  <a:pt x="3060835" y="1845692"/>
                </a:lnTo>
                <a:lnTo>
                  <a:pt x="3058261" y="1858443"/>
                </a:lnTo>
                <a:lnTo>
                  <a:pt x="3051242" y="1868857"/>
                </a:lnTo>
                <a:lnTo>
                  <a:pt x="3040832" y="1875880"/>
                </a:lnTo>
                <a:lnTo>
                  <a:pt x="3028088" y="1878455"/>
                </a:lnTo>
                <a:close/>
              </a:path>
              <a:path w="4893309" h="2475229">
                <a:moveTo>
                  <a:pt x="3330812" y="1880980"/>
                </a:moveTo>
                <a:lnTo>
                  <a:pt x="3317096" y="1878207"/>
                </a:lnTo>
                <a:lnTo>
                  <a:pt x="3305892" y="1870646"/>
                </a:lnTo>
                <a:lnTo>
                  <a:pt x="3298335" y="1859434"/>
                </a:lnTo>
                <a:lnTo>
                  <a:pt x="3295564" y="1845709"/>
                </a:lnTo>
                <a:lnTo>
                  <a:pt x="3298335" y="1831984"/>
                </a:lnTo>
                <a:lnTo>
                  <a:pt x="3305892" y="1820772"/>
                </a:lnTo>
                <a:lnTo>
                  <a:pt x="3317096" y="1813210"/>
                </a:lnTo>
                <a:lnTo>
                  <a:pt x="3330812" y="1810437"/>
                </a:lnTo>
                <a:lnTo>
                  <a:pt x="3344530" y="1813210"/>
                </a:lnTo>
                <a:lnTo>
                  <a:pt x="3355735" y="1820772"/>
                </a:lnTo>
                <a:lnTo>
                  <a:pt x="3363292" y="1831984"/>
                </a:lnTo>
                <a:lnTo>
                  <a:pt x="3366064" y="1845709"/>
                </a:lnTo>
                <a:lnTo>
                  <a:pt x="3363294" y="1859434"/>
                </a:lnTo>
                <a:lnTo>
                  <a:pt x="3355742" y="1870646"/>
                </a:lnTo>
                <a:lnTo>
                  <a:pt x="3344537" y="1878207"/>
                </a:lnTo>
                <a:lnTo>
                  <a:pt x="3330812" y="1880980"/>
                </a:lnTo>
                <a:close/>
              </a:path>
              <a:path w="4893309" h="2475229">
                <a:moveTo>
                  <a:pt x="3633529" y="1883505"/>
                </a:moveTo>
                <a:lnTo>
                  <a:pt x="3618826" y="1880534"/>
                </a:lnTo>
                <a:lnTo>
                  <a:pt x="3606820" y="1872433"/>
                </a:lnTo>
                <a:lnTo>
                  <a:pt x="3598725" y="1860418"/>
                </a:lnTo>
                <a:lnTo>
                  <a:pt x="3595756" y="1845709"/>
                </a:lnTo>
                <a:lnTo>
                  <a:pt x="3598725" y="1831001"/>
                </a:lnTo>
                <a:lnTo>
                  <a:pt x="3606820" y="1818986"/>
                </a:lnTo>
                <a:lnTo>
                  <a:pt x="3618826" y="1810884"/>
                </a:lnTo>
                <a:lnTo>
                  <a:pt x="3633529" y="1807912"/>
                </a:lnTo>
                <a:lnTo>
                  <a:pt x="3648232" y="1810884"/>
                </a:lnTo>
                <a:lnTo>
                  <a:pt x="3660239" y="1818986"/>
                </a:lnTo>
                <a:lnTo>
                  <a:pt x="3668334" y="1831001"/>
                </a:lnTo>
                <a:lnTo>
                  <a:pt x="3671302" y="1845709"/>
                </a:lnTo>
                <a:lnTo>
                  <a:pt x="3668334" y="1860418"/>
                </a:lnTo>
                <a:lnTo>
                  <a:pt x="3660239" y="1872433"/>
                </a:lnTo>
                <a:lnTo>
                  <a:pt x="3648232" y="1880534"/>
                </a:lnTo>
                <a:lnTo>
                  <a:pt x="3633529" y="1883505"/>
                </a:lnTo>
                <a:close/>
              </a:path>
              <a:path w="4893309" h="2475229">
                <a:moveTo>
                  <a:pt x="3936253" y="1886871"/>
                </a:moveTo>
                <a:lnTo>
                  <a:pt x="3920245" y="1883636"/>
                </a:lnTo>
                <a:lnTo>
                  <a:pt x="3907176" y="1874815"/>
                </a:lnTo>
                <a:lnTo>
                  <a:pt x="3898368" y="1861732"/>
                </a:lnTo>
                <a:lnTo>
                  <a:pt x="3895138" y="1845709"/>
                </a:lnTo>
                <a:lnTo>
                  <a:pt x="3898368" y="1829686"/>
                </a:lnTo>
                <a:lnTo>
                  <a:pt x="3907176" y="1816602"/>
                </a:lnTo>
                <a:lnTo>
                  <a:pt x="3920245" y="1807781"/>
                </a:lnTo>
                <a:lnTo>
                  <a:pt x="3936253" y="1804547"/>
                </a:lnTo>
                <a:lnTo>
                  <a:pt x="3952266" y="1807781"/>
                </a:lnTo>
                <a:lnTo>
                  <a:pt x="3965346" y="1816602"/>
                </a:lnTo>
                <a:lnTo>
                  <a:pt x="3974167" y="1829686"/>
                </a:lnTo>
                <a:lnTo>
                  <a:pt x="3977402" y="1845709"/>
                </a:lnTo>
                <a:lnTo>
                  <a:pt x="3974167" y="1861732"/>
                </a:lnTo>
                <a:lnTo>
                  <a:pt x="3965346" y="1874815"/>
                </a:lnTo>
                <a:lnTo>
                  <a:pt x="3952266" y="1883636"/>
                </a:lnTo>
                <a:lnTo>
                  <a:pt x="3936253" y="1886871"/>
                </a:lnTo>
                <a:close/>
              </a:path>
              <a:path w="4893309" h="2475229">
                <a:moveTo>
                  <a:pt x="4238977" y="1889396"/>
                </a:moveTo>
                <a:lnTo>
                  <a:pt x="4221989" y="1885963"/>
                </a:lnTo>
                <a:lnTo>
                  <a:pt x="4208115" y="1876604"/>
                </a:lnTo>
                <a:lnTo>
                  <a:pt x="4198761" y="1862723"/>
                </a:lnTo>
                <a:lnTo>
                  <a:pt x="4195330" y="1845726"/>
                </a:lnTo>
                <a:lnTo>
                  <a:pt x="4198761" y="1828729"/>
                </a:lnTo>
                <a:lnTo>
                  <a:pt x="4208115" y="1814849"/>
                </a:lnTo>
                <a:lnTo>
                  <a:pt x="4221989" y="1805491"/>
                </a:lnTo>
                <a:lnTo>
                  <a:pt x="4238977" y="1802059"/>
                </a:lnTo>
                <a:lnTo>
                  <a:pt x="4255965" y="1805491"/>
                </a:lnTo>
                <a:lnTo>
                  <a:pt x="4269838" y="1814849"/>
                </a:lnTo>
                <a:lnTo>
                  <a:pt x="4279193" y="1828729"/>
                </a:lnTo>
                <a:lnTo>
                  <a:pt x="4282623" y="1845726"/>
                </a:lnTo>
                <a:lnTo>
                  <a:pt x="4279193" y="1862723"/>
                </a:lnTo>
                <a:lnTo>
                  <a:pt x="4269838" y="1876604"/>
                </a:lnTo>
                <a:lnTo>
                  <a:pt x="4255965" y="1885963"/>
                </a:lnTo>
                <a:lnTo>
                  <a:pt x="4238977" y="1889396"/>
                </a:lnTo>
                <a:close/>
              </a:path>
              <a:path w="4893309" h="2475229">
                <a:moveTo>
                  <a:pt x="4541701" y="1891921"/>
                </a:moveTo>
                <a:lnTo>
                  <a:pt x="4523739" y="1888291"/>
                </a:lnTo>
                <a:lnTo>
                  <a:pt x="4509071" y="1878391"/>
                </a:lnTo>
                <a:lnTo>
                  <a:pt x="4499182" y="1863707"/>
                </a:lnTo>
                <a:lnTo>
                  <a:pt x="4495556" y="1845726"/>
                </a:lnTo>
                <a:lnTo>
                  <a:pt x="4499182" y="1827745"/>
                </a:lnTo>
                <a:lnTo>
                  <a:pt x="4509071" y="1813062"/>
                </a:lnTo>
                <a:lnTo>
                  <a:pt x="4523739" y="1803164"/>
                </a:lnTo>
                <a:lnTo>
                  <a:pt x="4541701" y="1799534"/>
                </a:lnTo>
                <a:lnTo>
                  <a:pt x="4559682" y="1803164"/>
                </a:lnTo>
                <a:lnTo>
                  <a:pt x="4574360" y="1813062"/>
                </a:lnTo>
                <a:lnTo>
                  <a:pt x="4584252" y="1827745"/>
                </a:lnTo>
                <a:lnTo>
                  <a:pt x="4587879" y="1845726"/>
                </a:lnTo>
                <a:lnTo>
                  <a:pt x="4584252" y="1863707"/>
                </a:lnTo>
                <a:lnTo>
                  <a:pt x="4574360" y="1878391"/>
                </a:lnTo>
                <a:lnTo>
                  <a:pt x="4559682" y="1888291"/>
                </a:lnTo>
                <a:lnTo>
                  <a:pt x="4541701" y="1891921"/>
                </a:lnTo>
                <a:close/>
              </a:path>
              <a:path w="4893309" h="2475229">
                <a:moveTo>
                  <a:pt x="4844424" y="1894442"/>
                </a:moveTo>
                <a:lnTo>
                  <a:pt x="4825483" y="1890614"/>
                </a:lnTo>
                <a:lnTo>
                  <a:pt x="4810010" y="1880174"/>
                </a:lnTo>
                <a:lnTo>
                  <a:pt x="4799575" y="1864689"/>
                </a:lnTo>
                <a:lnTo>
                  <a:pt x="4795748" y="1845726"/>
                </a:lnTo>
                <a:lnTo>
                  <a:pt x="4799575" y="1826762"/>
                </a:lnTo>
                <a:lnTo>
                  <a:pt x="4810010" y="1811277"/>
                </a:lnTo>
                <a:lnTo>
                  <a:pt x="4825483" y="1800837"/>
                </a:lnTo>
                <a:lnTo>
                  <a:pt x="4844424" y="1797009"/>
                </a:lnTo>
                <a:lnTo>
                  <a:pt x="4863385" y="1800837"/>
                </a:lnTo>
                <a:lnTo>
                  <a:pt x="4878868" y="1811277"/>
                </a:lnTo>
                <a:lnTo>
                  <a:pt x="4889307" y="1826762"/>
                </a:lnTo>
                <a:lnTo>
                  <a:pt x="4893135" y="1845726"/>
                </a:lnTo>
                <a:lnTo>
                  <a:pt x="4889307" y="1864689"/>
                </a:lnTo>
                <a:lnTo>
                  <a:pt x="4878868" y="1880174"/>
                </a:lnTo>
                <a:lnTo>
                  <a:pt x="4863385" y="1890614"/>
                </a:lnTo>
                <a:lnTo>
                  <a:pt x="4844424" y="1894442"/>
                </a:lnTo>
                <a:close/>
              </a:path>
              <a:path w="4893309" h="2475229">
                <a:moveTo>
                  <a:pt x="607685" y="2151174"/>
                </a:moveTo>
                <a:lnTo>
                  <a:pt x="604894" y="2151174"/>
                </a:lnTo>
                <a:lnTo>
                  <a:pt x="603766" y="2150046"/>
                </a:lnTo>
                <a:lnTo>
                  <a:pt x="603766" y="2147255"/>
                </a:lnTo>
                <a:lnTo>
                  <a:pt x="604894" y="2146124"/>
                </a:lnTo>
                <a:lnTo>
                  <a:pt x="607685" y="2146124"/>
                </a:lnTo>
                <a:lnTo>
                  <a:pt x="608813" y="2147255"/>
                </a:lnTo>
                <a:lnTo>
                  <a:pt x="608813" y="2150046"/>
                </a:lnTo>
                <a:lnTo>
                  <a:pt x="607685" y="2151174"/>
                </a:lnTo>
                <a:close/>
              </a:path>
              <a:path w="4893309" h="2475229">
                <a:moveTo>
                  <a:pt x="913187" y="2156207"/>
                </a:moveTo>
                <a:lnTo>
                  <a:pt x="904843" y="2156207"/>
                </a:lnTo>
                <a:lnTo>
                  <a:pt x="901464" y="2152824"/>
                </a:lnTo>
                <a:lnTo>
                  <a:pt x="901464" y="2144476"/>
                </a:lnTo>
                <a:lnTo>
                  <a:pt x="904843" y="2141094"/>
                </a:lnTo>
                <a:lnTo>
                  <a:pt x="913187" y="2141094"/>
                </a:lnTo>
                <a:lnTo>
                  <a:pt x="916566" y="2144476"/>
                </a:lnTo>
                <a:lnTo>
                  <a:pt x="916566" y="2152824"/>
                </a:lnTo>
                <a:lnTo>
                  <a:pt x="913187" y="2156207"/>
                </a:lnTo>
                <a:close/>
              </a:path>
              <a:path w="4893309" h="2475229">
                <a:moveTo>
                  <a:pt x="1218686" y="2161236"/>
                </a:moveTo>
                <a:lnTo>
                  <a:pt x="1204778" y="2161236"/>
                </a:lnTo>
                <a:lnTo>
                  <a:pt x="1199144" y="2155599"/>
                </a:lnTo>
                <a:lnTo>
                  <a:pt x="1199144" y="2141665"/>
                </a:lnTo>
                <a:lnTo>
                  <a:pt x="1204778" y="2136027"/>
                </a:lnTo>
                <a:lnTo>
                  <a:pt x="1218703" y="2136027"/>
                </a:lnTo>
                <a:lnTo>
                  <a:pt x="1224336" y="2141665"/>
                </a:lnTo>
                <a:lnTo>
                  <a:pt x="1224336" y="2155599"/>
                </a:lnTo>
                <a:lnTo>
                  <a:pt x="1218686" y="2161236"/>
                </a:lnTo>
                <a:close/>
              </a:path>
              <a:path w="4893309" h="2475229">
                <a:moveTo>
                  <a:pt x="1523732" y="2165446"/>
                </a:moveTo>
                <a:lnTo>
                  <a:pt x="1505196" y="2165446"/>
                </a:lnTo>
                <a:lnTo>
                  <a:pt x="1497679" y="2157921"/>
                </a:lnTo>
                <a:lnTo>
                  <a:pt x="1497679" y="2139376"/>
                </a:lnTo>
                <a:lnTo>
                  <a:pt x="1505196" y="2131855"/>
                </a:lnTo>
                <a:lnTo>
                  <a:pt x="1523732" y="2131855"/>
                </a:lnTo>
                <a:lnTo>
                  <a:pt x="1531249" y="2139376"/>
                </a:lnTo>
                <a:lnTo>
                  <a:pt x="1531249" y="2157921"/>
                </a:lnTo>
                <a:lnTo>
                  <a:pt x="1523732" y="2165446"/>
                </a:lnTo>
                <a:close/>
              </a:path>
              <a:path w="4893309" h="2475229">
                <a:moveTo>
                  <a:pt x="1817190" y="2168811"/>
                </a:moveTo>
                <a:lnTo>
                  <a:pt x="1809345" y="2167228"/>
                </a:lnTo>
                <a:lnTo>
                  <a:pt x="1802940" y="2162908"/>
                </a:lnTo>
                <a:lnTo>
                  <a:pt x="1798623" y="2156500"/>
                </a:lnTo>
                <a:lnTo>
                  <a:pt x="1797041" y="2148649"/>
                </a:lnTo>
                <a:lnTo>
                  <a:pt x="1798623" y="2140799"/>
                </a:lnTo>
                <a:lnTo>
                  <a:pt x="1802940" y="2134392"/>
                </a:lnTo>
                <a:lnTo>
                  <a:pt x="1809345" y="2130073"/>
                </a:lnTo>
                <a:lnTo>
                  <a:pt x="1817190" y="2128490"/>
                </a:lnTo>
                <a:lnTo>
                  <a:pt x="1825035" y="2130073"/>
                </a:lnTo>
                <a:lnTo>
                  <a:pt x="1831439" y="2134392"/>
                </a:lnTo>
                <a:lnTo>
                  <a:pt x="1835756" y="2140799"/>
                </a:lnTo>
                <a:lnTo>
                  <a:pt x="1837339" y="2148649"/>
                </a:lnTo>
                <a:lnTo>
                  <a:pt x="1835756" y="2156500"/>
                </a:lnTo>
                <a:lnTo>
                  <a:pt x="1831439" y="2162908"/>
                </a:lnTo>
                <a:lnTo>
                  <a:pt x="1825035" y="2167228"/>
                </a:lnTo>
                <a:lnTo>
                  <a:pt x="1817190" y="2168811"/>
                </a:lnTo>
                <a:close/>
              </a:path>
              <a:path w="4893309" h="2475229">
                <a:moveTo>
                  <a:pt x="2119913" y="2172173"/>
                </a:moveTo>
                <a:lnTo>
                  <a:pt x="2110763" y="2170325"/>
                </a:lnTo>
                <a:lnTo>
                  <a:pt x="2103290" y="2165283"/>
                </a:lnTo>
                <a:lnTo>
                  <a:pt x="2098250" y="2157806"/>
                </a:lnTo>
                <a:lnTo>
                  <a:pt x="2096403" y="2148649"/>
                </a:lnTo>
                <a:lnTo>
                  <a:pt x="2098250" y="2139493"/>
                </a:lnTo>
                <a:lnTo>
                  <a:pt x="2103290" y="2132015"/>
                </a:lnTo>
                <a:lnTo>
                  <a:pt x="2110763" y="2126973"/>
                </a:lnTo>
                <a:lnTo>
                  <a:pt x="2119913" y="2125124"/>
                </a:lnTo>
                <a:lnTo>
                  <a:pt x="2129064" y="2126973"/>
                </a:lnTo>
                <a:lnTo>
                  <a:pt x="2136537" y="2132015"/>
                </a:lnTo>
                <a:lnTo>
                  <a:pt x="2141577" y="2139493"/>
                </a:lnTo>
                <a:lnTo>
                  <a:pt x="2143425" y="2148649"/>
                </a:lnTo>
                <a:lnTo>
                  <a:pt x="2141577" y="2157806"/>
                </a:lnTo>
                <a:lnTo>
                  <a:pt x="2136537" y="2165283"/>
                </a:lnTo>
                <a:lnTo>
                  <a:pt x="2129064" y="2170325"/>
                </a:lnTo>
                <a:lnTo>
                  <a:pt x="2119913" y="2172173"/>
                </a:lnTo>
                <a:close/>
              </a:path>
              <a:path w="4893309" h="2475229">
                <a:moveTo>
                  <a:pt x="2422641" y="2174698"/>
                </a:moveTo>
                <a:lnTo>
                  <a:pt x="2412516" y="2172652"/>
                </a:lnTo>
                <a:lnTo>
                  <a:pt x="2404245" y="2167072"/>
                </a:lnTo>
                <a:lnTo>
                  <a:pt x="2398667" y="2158797"/>
                </a:lnTo>
                <a:lnTo>
                  <a:pt x="2396622" y="2148665"/>
                </a:lnTo>
                <a:lnTo>
                  <a:pt x="2398667" y="2138536"/>
                </a:lnTo>
                <a:lnTo>
                  <a:pt x="2404245" y="2130260"/>
                </a:lnTo>
                <a:lnTo>
                  <a:pt x="2412516" y="2124680"/>
                </a:lnTo>
                <a:lnTo>
                  <a:pt x="2422641" y="2122633"/>
                </a:lnTo>
                <a:lnTo>
                  <a:pt x="2432764" y="2124680"/>
                </a:lnTo>
                <a:lnTo>
                  <a:pt x="2441033" y="2130260"/>
                </a:lnTo>
                <a:lnTo>
                  <a:pt x="2446611" y="2138536"/>
                </a:lnTo>
                <a:lnTo>
                  <a:pt x="2448656" y="2148665"/>
                </a:lnTo>
                <a:lnTo>
                  <a:pt x="2446613" y="2158797"/>
                </a:lnTo>
                <a:lnTo>
                  <a:pt x="2441040" y="2167072"/>
                </a:lnTo>
                <a:lnTo>
                  <a:pt x="2432771" y="2172652"/>
                </a:lnTo>
                <a:lnTo>
                  <a:pt x="2422641" y="2174698"/>
                </a:lnTo>
                <a:close/>
              </a:path>
              <a:path w="4893309" h="2475229">
                <a:moveTo>
                  <a:pt x="2725365" y="2178064"/>
                </a:moveTo>
                <a:lnTo>
                  <a:pt x="2713927" y="2175754"/>
                </a:lnTo>
                <a:lnTo>
                  <a:pt x="2704588" y="2169455"/>
                </a:lnTo>
                <a:lnTo>
                  <a:pt x="2698292" y="2160110"/>
                </a:lnTo>
                <a:lnTo>
                  <a:pt x="2695983" y="2148665"/>
                </a:lnTo>
                <a:lnTo>
                  <a:pt x="2698292" y="2137221"/>
                </a:lnTo>
                <a:lnTo>
                  <a:pt x="2704588" y="2127876"/>
                </a:lnTo>
                <a:lnTo>
                  <a:pt x="2713927" y="2121577"/>
                </a:lnTo>
                <a:lnTo>
                  <a:pt x="2725365" y="2119267"/>
                </a:lnTo>
                <a:lnTo>
                  <a:pt x="2736802" y="2121577"/>
                </a:lnTo>
                <a:lnTo>
                  <a:pt x="2746141" y="2127876"/>
                </a:lnTo>
                <a:lnTo>
                  <a:pt x="2752437" y="2137221"/>
                </a:lnTo>
                <a:lnTo>
                  <a:pt x="2754746" y="2148665"/>
                </a:lnTo>
                <a:lnTo>
                  <a:pt x="2752437" y="2160110"/>
                </a:lnTo>
                <a:lnTo>
                  <a:pt x="2746141" y="2169455"/>
                </a:lnTo>
                <a:lnTo>
                  <a:pt x="2736802" y="2175754"/>
                </a:lnTo>
                <a:lnTo>
                  <a:pt x="2725365" y="2178064"/>
                </a:lnTo>
                <a:close/>
              </a:path>
              <a:path w="4893309" h="2475229">
                <a:moveTo>
                  <a:pt x="3028088" y="2181432"/>
                </a:moveTo>
                <a:lnTo>
                  <a:pt x="3015345" y="2178857"/>
                </a:lnTo>
                <a:lnTo>
                  <a:pt x="3004937" y="2171833"/>
                </a:lnTo>
                <a:lnTo>
                  <a:pt x="2997919" y="2161417"/>
                </a:lnTo>
                <a:lnTo>
                  <a:pt x="2995345" y="2148665"/>
                </a:lnTo>
                <a:lnTo>
                  <a:pt x="2997919" y="2135915"/>
                </a:lnTo>
                <a:lnTo>
                  <a:pt x="3004937" y="2125500"/>
                </a:lnTo>
                <a:lnTo>
                  <a:pt x="3015345" y="2118477"/>
                </a:lnTo>
                <a:lnTo>
                  <a:pt x="3028088" y="2115902"/>
                </a:lnTo>
                <a:lnTo>
                  <a:pt x="3040832" y="2118477"/>
                </a:lnTo>
                <a:lnTo>
                  <a:pt x="3051242" y="2125500"/>
                </a:lnTo>
                <a:lnTo>
                  <a:pt x="3058261" y="2135915"/>
                </a:lnTo>
                <a:lnTo>
                  <a:pt x="3060835" y="2148665"/>
                </a:lnTo>
                <a:lnTo>
                  <a:pt x="3058261" y="2161417"/>
                </a:lnTo>
                <a:lnTo>
                  <a:pt x="3051242" y="2171833"/>
                </a:lnTo>
                <a:lnTo>
                  <a:pt x="3040832" y="2178857"/>
                </a:lnTo>
                <a:lnTo>
                  <a:pt x="3028088" y="2181432"/>
                </a:lnTo>
                <a:close/>
              </a:path>
              <a:path w="4893309" h="2475229">
                <a:moveTo>
                  <a:pt x="3330812" y="2183954"/>
                </a:moveTo>
                <a:lnTo>
                  <a:pt x="3317096" y="2181181"/>
                </a:lnTo>
                <a:lnTo>
                  <a:pt x="3305892" y="2173620"/>
                </a:lnTo>
                <a:lnTo>
                  <a:pt x="3298335" y="2162408"/>
                </a:lnTo>
                <a:lnTo>
                  <a:pt x="3295564" y="2148682"/>
                </a:lnTo>
                <a:lnTo>
                  <a:pt x="3298335" y="2134957"/>
                </a:lnTo>
                <a:lnTo>
                  <a:pt x="3305892" y="2123745"/>
                </a:lnTo>
                <a:lnTo>
                  <a:pt x="3317096" y="2116184"/>
                </a:lnTo>
                <a:lnTo>
                  <a:pt x="3330812" y="2113411"/>
                </a:lnTo>
                <a:lnTo>
                  <a:pt x="3344530" y="2116184"/>
                </a:lnTo>
                <a:lnTo>
                  <a:pt x="3355735" y="2123745"/>
                </a:lnTo>
                <a:lnTo>
                  <a:pt x="3363292" y="2134957"/>
                </a:lnTo>
                <a:lnTo>
                  <a:pt x="3366064" y="2148682"/>
                </a:lnTo>
                <a:lnTo>
                  <a:pt x="3363294" y="2162408"/>
                </a:lnTo>
                <a:lnTo>
                  <a:pt x="3355742" y="2173620"/>
                </a:lnTo>
                <a:lnTo>
                  <a:pt x="3344537" y="2181181"/>
                </a:lnTo>
                <a:lnTo>
                  <a:pt x="3330812" y="2183954"/>
                </a:lnTo>
                <a:close/>
              </a:path>
              <a:path w="4893309" h="2475229">
                <a:moveTo>
                  <a:pt x="3633529" y="2186479"/>
                </a:moveTo>
                <a:lnTo>
                  <a:pt x="3618826" y="2183508"/>
                </a:lnTo>
                <a:lnTo>
                  <a:pt x="3606820" y="2175406"/>
                </a:lnTo>
                <a:lnTo>
                  <a:pt x="3598725" y="2163392"/>
                </a:lnTo>
                <a:lnTo>
                  <a:pt x="3595756" y="2148682"/>
                </a:lnTo>
                <a:lnTo>
                  <a:pt x="3598725" y="2133973"/>
                </a:lnTo>
                <a:lnTo>
                  <a:pt x="3606820" y="2121959"/>
                </a:lnTo>
                <a:lnTo>
                  <a:pt x="3618826" y="2113857"/>
                </a:lnTo>
                <a:lnTo>
                  <a:pt x="3633529" y="2110886"/>
                </a:lnTo>
                <a:lnTo>
                  <a:pt x="3648232" y="2113857"/>
                </a:lnTo>
                <a:lnTo>
                  <a:pt x="3660239" y="2121959"/>
                </a:lnTo>
                <a:lnTo>
                  <a:pt x="3668334" y="2133973"/>
                </a:lnTo>
                <a:lnTo>
                  <a:pt x="3671302" y="2148682"/>
                </a:lnTo>
                <a:lnTo>
                  <a:pt x="3668334" y="2163392"/>
                </a:lnTo>
                <a:lnTo>
                  <a:pt x="3660239" y="2175406"/>
                </a:lnTo>
                <a:lnTo>
                  <a:pt x="3648232" y="2183508"/>
                </a:lnTo>
                <a:lnTo>
                  <a:pt x="3633529" y="2186479"/>
                </a:lnTo>
                <a:close/>
              </a:path>
              <a:path w="4893309" h="2475229">
                <a:moveTo>
                  <a:pt x="3936253" y="2189844"/>
                </a:moveTo>
                <a:lnTo>
                  <a:pt x="3920245" y="2186610"/>
                </a:lnTo>
                <a:lnTo>
                  <a:pt x="3907176" y="2177789"/>
                </a:lnTo>
                <a:lnTo>
                  <a:pt x="3898368" y="2164705"/>
                </a:lnTo>
                <a:lnTo>
                  <a:pt x="3895138" y="2148682"/>
                </a:lnTo>
                <a:lnTo>
                  <a:pt x="3898368" y="2132660"/>
                </a:lnTo>
                <a:lnTo>
                  <a:pt x="3907176" y="2119576"/>
                </a:lnTo>
                <a:lnTo>
                  <a:pt x="3920245" y="2110755"/>
                </a:lnTo>
                <a:lnTo>
                  <a:pt x="3936253" y="2107520"/>
                </a:lnTo>
                <a:lnTo>
                  <a:pt x="3952266" y="2110755"/>
                </a:lnTo>
                <a:lnTo>
                  <a:pt x="3965346" y="2119576"/>
                </a:lnTo>
                <a:lnTo>
                  <a:pt x="3974167" y="2132660"/>
                </a:lnTo>
                <a:lnTo>
                  <a:pt x="3977402" y="2148682"/>
                </a:lnTo>
                <a:lnTo>
                  <a:pt x="3974167" y="2164705"/>
                </a:lnTo>
                <a:lnTo>
                  <a:pt x="3965346" y="2177789"/>
                </a:lnTo>
                <a:lnTo>
                  <a:pt x="3952266" y="2186610"/>
                </a:lnTo>
                <a:lnTo>
                  <a:pt x="3936253" y="2189844"/>
                </a:lnTo>
                <a:close/>
              </a:path>
              <a:path w="4893309" h="2475229">
                <a:moveTo>
                  <a:pt x="4238977" y="2192369"/>
                </a:moveTo>
                <a:lnTo>
                  <a:pt x="4221989" y="2188937"/>
                </a:lnTo>
                <a:lnTo>
                  <a:pt x="4208115" y="2179578"/>
                </a:lnTo>
                <a:lnTo>
                  <a:pt x="4198761" y="2165696"/>
                </a:lnTo>
                <a:lnTo>
                  <a:pt x="4195330" y="2148699"/>
                </a:lnTo>
                <a:lnTo>
                  <a:pt x="4198761" y="2131702"/>
                </a:lnTo>
                <a:lnTo>
                  <a:pt x="4208115" y="2117821"/>
                </a:lnTo>
                <a:lnTo>
                  <a:pt x="4221989" y="2108461"/>
                </a:lnTo>
                <a:lnTo>
                  <a:pt x="4238977" y="2105029"/>
                </a:lnTo>
                <a:lnTo>
                  <a:pt x="4255965" y="2108461"/>
                </a:lnTo>
                <a:lnTo>
                  <a:pt x="4269838" y="2117821"/>
                </a:lnTo>
                <a:lnTo>
                  <a:pt x="4279193" y="2131702"/>
                </a:lnTo>
                <a:lnTo>
                  <a:pt x="4282623" y="2148699"/>
                </a:lnTo>
                <a:lnTo>
                  <a:pt x="4279193" y="2165696"/>
                </a:lnTo>
                <a:lnTo>
                  <a:pt x="4269838" y="2179578"/>
                </a:lnTo>
                <a:lnTo>
                  <a:pt x="4255965" y="2188937"/>
                </a:lnTo>
                <a:lnTo>
                  <a:pt x="4238977" y="2192369"/>
                </a:lnTo>
                <a:close/>
              </a:path>
              <a:path w="4893309" h="2475229">
                <a:moveTo>
                  <a:pt x="4541701" y="2194894"/>
                </a:moveTo>
                <a:lnTo>
                  <a:pt x="4523739" y="2191264"/>
                </a:lnTo>
                <a:lnTo>
                  <a:pt x="4509071" y="2181364"/>
                </a:lnTo>
                <a:lnTo>
                  <a:pt x="4499182" y="2166680"/>
                </a:lnTo>
                <a:lnTo>
                  <a:pt x="4495556" y="2148699"/>
                </a:lnTo>
                <a:lnTo>
                  <a:pt x="4499182" y="2130720"/>
                </a:lnTo>
                <a:lnTo>
                  <a:pt x="4509071" y="2116037"/>
                </a:lnTo>
                <a:lnTo>
                  <a:pt x="4523739" y="2106138"/>
                </a:lnTo>
                <a:lnTo>
                  <a:pt x="4541701" y="2102508"/>
                </a:lnTo>
                <a:lnTo>
                  <a:pt x="4559682" y="2106138"/>
                </a:lnTo>
                <a:lnTo>
                  <a:pt x="4574360" y="2116037"/>
                </a:lnTo>
                <a:lnTo>
                  <a:pt x="4584252" y="2130720"/>
                </a:lnTo>
                <a:lnTo>
                  <a:pt x="4587879" y="2148699"/>
                </a:lnTo>
                <a:lnTo>
                  <a:pt x="4584252" y="2166680"/>
                </a:lnTo>
                <a:lnTo>
                  <a:pt x="4574360" y="2181364"/>
                </a:lnTo>
                <a:lnTo>
                  <a:pt x="4559682" y="2191264"/>
                </a:lnTo>
                <a:lnTo>
                  <a:pt x="4541701" y="2194894"/>
                </a:lnTo>
                <a:close/>
              </a:path>
              <a:path w="4893309" h="2475229">
                <a:moveTo>
                  <a:pt x="4844424" y="2197416"/>
                </a:moveTo>
                <a:lnTo>
                  <a:pt x="4825483" y="2193588"/>
                </a:lnTo>
                <a:lnTo>
                  <a:pt x="4810010" y="2183149"/>
                </a:lnTo>
                <a:lnTo>
                  <a:pt x="4799575" y="2167664"/>
                </a:lnTo>
                <a:lnTo>
                  <a:pt x="4795748" y="2148699"/>
                </a:lnTo>
                <a:lnTo>
                  <a:pt x="4799575" y="2129736"/>
                </a:lnTo>
                <a:lnTo>
                  <a:pt x="4810010" y="2114251"/>
                </a:lnTo>
                <a:lnTo>
                  <a:pt x="4825483" y="2103811"/>
                </a:lnTo>
                <a:lnTo>
                  <a:pt x="4844424" y="2099983"/>
                </a:lnTo>
                <a:lnTo>
                  <a:pt x="4863385" y="2103811"/>
                </a:lnTo>
                <a:lnTo>
                  <a:pt x="4878868" y="2114251"/>
                </a:lnTo>
                <a:lnTo>
                  <a:pt x="4889307" y="2129736"/>
                </a:lnTo>
                <a:lnTo>
                  <a:pt x="4893135" y="2148699"/>
                </a:lnTo>
                <a:lnTo>
                  <a:pt x="4889307" y="2167664"/>
                </a:lnTo>
                <a:lnTo>
                  <a:pt x="4878868" y="2183149"/>
                </a:lnTo>
                <a:lnTo>
                  <a:pt x="4863385" y="2193588"/>
                </a:lnTo>
                <a:lnTo>
                  <a:pt x="4844424" y="2197416"/>
                </a:lnTo>
                <a:close/>
              </a:path>
              <a:path w="4893309" h="2475229">
                <a:moveTo>
                  <a:pt x="1212211" y="2452449"/>
                </a:moveTo>
                <a:lnTo>
                  <a:pt x="1211269" y="2452449"/>
                </a:lnTo>
                <a:lnTo>
                  <a:pt x="1210898" y="2452078"/>
                </a:lnTo>
                <a:lnTo>
                  <a:pt x="1210898" y="2451136"/>
                </a:lnTo>
                <a:lnTo>
                  <a:pt x="1211269" y="2450765"/>
                </a:lnTo>
                <a:lnTo>
                  <a:pt x="1212211" y="2450765"/>
                </a:lnTo>
                <a:lnTo>
                  <a:pt x="1212579" y="2451136"/>
                </a:lnTo>
                <a:lnTo>
                  <a:pt x="1212579" y="2452078"/>
                </a:lnTo>
                <a:lnTo>
                  <a:pt x="1212211" y="2452449"/>
                </a:lnTo>
                <a:close/>
              </a:path>
              <a:path w="4893309" h="2475229">
                <a:moveTo>
                  <a:pt x="1516316" y="2454971"/>
                </a:moveTo>
                <a:lnTo>
                  <a:pt x="1512599" y="2454971"/>
                </a:lnTo>
                <a:lnTo>
                  <a:pt x="1511100" y="2453475"/>
                </a:lnTo>
                <a:lnTo>
                  <a:pt x="1511100" y="2449739"/>
                </a:lnTo>
                <a:lnTo>
                  <a:pt x="1512599" y="2448240"/>
                </a:lnTo>
                <a:lnTo>
                  <a:pt x="1516333" y="2448240"/>
                </a:lnTo>
                <a:lnTo>
                  <a:pt x="1517828" y="2449739"/>
                </a:lnTo>
                <a:lnTo>
                  <a:pt x="1517828" y="2453475"/>
                </a:lnTo>
                <a:lnTo>
                  <a:pt x="1516316" y="2454971"/>
                </a:lnTo>
                <a:close/>
              </a:path>
              <a:path w="4893309" h="2475229">
                <a:moveTo>
                  <a:pt x="1821358" y="2459180"/>
                </a:moveTo>
                <a:lnTo>
                  <a:pt x="1813017" y="2459180"/>
                </a:lnTo>
                <a:lnTo>
                  <a:pt x="1809638" y="2455798"/>
                </a:lnTo>
                <a:lnTo>
                  <a:pt x="1809638" y="2447450"/>
                </a:lnTo>
                <a:lnTo>
                  <a:pt x="1813017" y="2444068"/>
                </a:lnTo>
                <a:lnTo>
                  <a:pt x="1821358" y="2444068"/>
                </a:lnTo>
                <a:lnTo>
                  <a:pt x="1824741" y="2447450"/>
                </a:lnTo>
                <a:lnTo>
                  <a:pt x="1824741" y="2455798"/>
                </a:lnTo>
                <a:lnTo>
                  <a:pt x="1821358" y="2459180"/>
                </a:lnTo>
                <a:close/>
              </a:path>
              <a:path w="4893309" h="2475229">
                <a:moveTo>
                  <a:pt x="2125936" y="2462546"/>
                </a:moveTo>
                <a:lnTo>
                  <a:pt x="2113895" y="2462546"/>
                </a:lnTo>
                <a:lnTo>
                  <a:pt x="2109000" y="2457648"/>
                </a:lnTo>
                <a:lnTo>
                  <a:pt x="2109000" y="2445600"/>
                </a:lnTo>
                <a:lnTo>
                  <a:pt x="2113895" y="2440702"/>
                </a:lnTo>
                <a:lnTo>
                  <a:pt x="2125936" y="2440702"/>
                </a:lnTo>
                <a:lnTo>
                  <a:pt x="2130830" y="2445600"/>
                </a:lnTo>
                <a:lnTo>
                  <a:pt x="2130830" y="2457648"/>
                </a:lnTo>
                <a:lnTo>
                  <a:pt x="2125936" y="2462546"/>
                </a:lnTo>
                <a:close/>
              </a:path>
              <a:path w="4893309" h="2475229">
                <a:moveTo>
                  <a:pt x="2430982" y="2466752"/>
                </a:moveTo>
                <a:lnTo>
                  <a:pt x="2414296" y="2466752"/>
                </a:lnTo>
                <a:lnTo>
                  <a:pt x="2407538" y="2459987"/>
                </a:lnTo>
                <a:lnTo>
                  <a:pt x="2407538" y="2443291"/>
                </a:lnTo>
                <a:lnTo>
                  <a:pt x="2414296" y="2436530"/>
                </a:lnTo>
                <a:lnTo>
                  <a:pt x="2430982" y="2436530"/>
                </a:lnTo>
                <a:lnTo>
                  <a:pt x="2437743" y="2443291"/>
                </a:lnTo>
                <a:lnTo>
                  <a:pt x="2437743" y="2459987"/>
                </a:lnTo>
                <a:lnTo>
                  <a:pt x="2430982" y="2466752"/>
                </a:lnTo>
                <a:close/>
              </a:path>
              <a:path w="4893309" h="2475229">
                <a:moveTo>
                  <a:pt x="2735103" y="2469277"/>
                </a:moveTo>
                <a:lnTo>
                  <a:pt x="2715626" y="2469277"/>
                </a:lnTo>
                <a:lnTo>
                  <a:pt x="2707737" y="2461385"/>
                </a:lnTo>
                <a:lnTo>
                  <a:pt x="2707737" y="2441897"/>
                </a:lnTo>
                <a:lnTo>
                  <a:pt x="2715626" y="2434005"/>
                </a:lnTo>
                <a:lnTo>
                  <a:pt x="2735103" y="2434005"/>
                </a:lnTo>
                <a:lnTo>
                  <a:pt x="2742989" y="2441897"/>
                </a:lnTo>
                <a:lnTo>
                  <a:pt x="2742989" y="2461385"/>
                </a:lnTo>
                <a:lnTo>
                  <a:pt x="2735103" y="2469277"/>
                </a:lnTo>
                <a:close/>
              </a:path>
              <a:path w="4893309" h="2475229">
                <a:moveTo>
                  <a:pt x="3028088" y="2472642"/>
                </a:moveTo>
                <a:lnTo>
                  <a:pt x="3019920" y="2470991"/>
                </a:lnTo>
                <a:lnTo>
                  <a:pt x="3013248" y="2466489"/>
                </a:lnTo>
                <a:lnTo>
                  <a:pt x="3008749" y="2459813"/>
                </a:lnTo>
                <a:lnTo>
                  <a:pt x="3007099" y="2451639"/>
                </a:lnTo>
                <a:lnTo>
                  <a:pt x="3008749" y="2443466"/>
                </a:lnTo>
                <a:lnTo>
                  <a:pt x="3013248" y="2436791"/>
                </a:lnTo>
                <a:lnTo>
                  <a:pt x="3019920" y="2432290"/>
                </a:lnTo>
                <a:lnTo>
                  <a:pt x="3028088" y="2430640"/>
                </a:lnTo>
                <a:lnTo>
                  <a:pt x="3036257" y="2432290"/>
                </a:lnTo>
                <a:lnTo>
                  <a:pt x="3042929" y="2436791"/>
                </a:lnTo>
                <a:lnTo>
                  <a:pt x="3047428" y="2443466"/>
                </a:lnTo>
                <a:lnTo>
                  <a:pt x="3049078" y="2451639"/>
                </a:lnTo>
                <a:lnTo>
                  <a:pt x="3047428" y="2459813"/>
                </a:lnTo>
                <a:lnTo>
                  <a:pt x="3042929" y="2466489"/>
                </a:lnTo>
                <a:lnTo>
                  <a:pt x="3036257" y="2470991"/>
                </a:lnTo>
                <a:lnTo>
                  <a:pt x="3028088" y="2472642"/>
                </a:lnTo>
                <a:close/>
              </a:path>
              <a:path w="4893309" h="2475229">
                <a:moveTo>
                  <a:pt x="3330812" y="2474323"/>
                </a:moveTo>
                <a:lnTo>
                  <a:pt x="3321985" y="2472542"/>
                </a:lnTo>
                <a:lnTo>
                  <a:pt x="3314779" y="2467682"/>
                </a:lnTo>
                <a:lnTo>
                  <a:pt x="3309922" y="2460473"/>
                </a:lnTo>
                <a:lnTo>
                  <a:pt x="3308142" y="2451639"/>
                </a:lnTo>
                <a:lnTo>
                  <a:pt x="3309922" y="2442806"/>
                </a:lnTo>
                <a:lnTo>
                  <a:pt x="3314779" y="2435596"/>
                </a:lnTo>
                <a:lnTo>
                  <a:pt x="3321985" y="2430736"/>
                </a:lnTo>
                <a:lnTo>
                  <a:pt x="3330812" y="2428955"/>
                </a:lnTo>
                <a:lnTo>
                  <a:pt x="3339641" y="2430736"/>
                </a:lnTo>
                <a:lnTo>
                  <a:pt x="3346848" y="2435596"/>
                </a:lnTo>
                <a:lnTo>
                  <a:pt x="3351705" y="2442806"/>
                </a:lnTo>
                <a:lnTo>
                  <a:pt x="3353486" y="2451639"/>
                </a:lnTo>
                <a:lnTo>
                  <a:pt x="3351703" y="2460473"/>
                </a:lnTo>
                <a:lnTo>
                  <a:pt x="3346842" y="2467682"/>
                </a:lnTo>
                <a:lnTo>
                  <a:pt x="3339634" y="2472542"/>
                </a:lnTo>
                <a:lnTo>
                  <a:pt x="3330812" y="2474323"/>
                </a:lnTo>
                <a:close/>
              </a:path>
              <a:path w="4893309" h="2475229">
                <a:moveTo>
                  <a:pt x="3633529" y="2474323"/>
                </a:moveTo>
                <a:lnTo>
                  <a:pt x="3624707" y="2472542"/>
                </a:lnTo>
                <a:lnTo>
                  <a:pt x="3617508" y="2467682"/>
                </a:lnTo>
                <a:lnTo>
                  <a:pt x="3612657" y="2460473"/>
                </a:lnTo>
                <a:lnTo>
                  <a:pt x="3610879" y="2451639"/>
                </a:lnTo>
                <a:lnTo>
                  <a:pt x="3612657" y="2442806"/>
                </a:lnTo>
                <a:lnTo>
                  <a:pt x="3617508" y="2435596"/>
                </a:lnTo>
                <a:lnTo>
                  <a:pt x="3624707" y="2430736"/>
                </a:lnTo>
                <a:lnTo>
                  <a:pt x="3633529" y="2428955"/>
                </a:lnTo>
                <a:lnTo>
                  <a:pt x="3642357" y="2430736"/>
                </a:lnTo>
                <a:lnTo>
                  <a:pt x="3649568" y="2435596"/>
                </a:lnTo>
                <a:lnTo>
                  <a:pt x="3654430" y="2442806"/>
                </a:lnTo>
                <a:lnTo>
                  <a:pt x="3656213" y="2451639"/>
                </a:lnTo>
                <a:lnTo>
                  <a:pt x="3654430" y="2460473"/>
                </a:lnTo>
                <a:lnTo>
                  <a:pt x="3649568" y="2467682"/>
                </a:lnTo>
                <a:lnTo>
                  <a:pt x="3642357" y="2472542"/>
                </a:lnTo>
                <a:lnTo>
                  <a:pt x="3633529" y="2474323"/>
                </a:lnTo>
                <a:close/>
              </a:path>
              <a:path w="4893309" h="2475229">
                <a:moveTo>
                  <a:pt x="3942143" y="2474817"/>
                </a:moveTo>
                <a:lnTo>
                  <a:pt x="3930363" y="2474817"/>
                </a:lnTo>
                <a:lnTo>
                  <a:pt x="3926782" y="2474093"/>
                </a:lnTo>
                <a:lnTo>
                  <a:pt x="3919046" y="2468874"/>
                </a:lnTo>
                <a:lnTo>
                  <a:pt x="3913828" y="2461133"/>
                </a:lnTo>
                <a:lnTo>
                  <a:pt x="3911915" y="2451656"/>
                </a:lnTo>
                <a:lnTo>
                  <a:pt x="3913828" y="2442179"/>
                </a:lnTo>
                <a:lnTo>
                  <a:pt x="3919046" y="2434440"/>
                </a:lnTo>
                <a:lnTo>
                  <a:pt x="3926782" y="2429221"/>
                </a:lnTo>
                <a:lnTo>
                  <a:pt x="3936253" y="2427308"/>
                </a:lnTo>
                <a:lnTo>
                  <a:pt x="3945724" y="2429221"/>
                </a:lnTo>
                <a:lnTo>
                  <a:pt x="3953460" y="2434440"/>
                </a:lnTo>
                <a:lnTo>
                  <a:pt x="3958678" y="2442179"/>
                </a:lnTo>
                <a:lnTo>
                  <a:pt x="3960591" y="2451656"/>
                </a:lnTo>
                <a:lnTo>
                  <a:pt x="3958678" y="2461133"/>
                </a:lnTo>
                <a:lnTo>
                  <a:pt x="3953460" y="2468874"/>
                </a:lnTo>
                <a:lnTo>
                  <a:pt x="3945724" y="2474093"/>
                </a:lnTo>
                <a:lnTo>
                  <a:pt x="3942143" y="2474817"/>
                </a:lnTo>
                <a:close/>
              </a:path>
              <a:path w="4893309" h="2475229">
                <a:moveTo>
                  <a:pt x="4238977" y="2474323"/>
                </a:moveTo>
                <a:lnTo>
                  <a:pt x="4230155" y="2472542"/>
                </a:lnTo>
                <a:lnTo>
                  <a:pt x="4222956" y="2467682"/>
                </a:lnTo>
                <a:lnTo>
                  <a:pt x="4218105" y="2460473"/>
                </a:lnTo>
                <a:lnTo>
                  <a:pt x="4216327" y="2451639"/>
                </a:lnTo>
                <a:lnTo>
                  <a:pt x="4218105" y="2442806"/>
                </a:lnTo>
                <a:lnTo>
                  <a:pt x="4222956" y="2435596"/>
                </a:lnTo>
                <a:lnTo>
                  <a:pt x="4230155" y="2430736"/>
                </a:lnTo>
                <a:lnTo>
                  <a:pt x="4238977" y="2428955"/>
                </a:lnTo>
                <a:lnTo>
                  <a:pt x="4247819" y="2430736"/>
                </a:lnTo>
                <a:lnTo>
                  <a:pt x="4255028" y="2435596"/>
                </a:lnTo>
                <a:lnTo>
                  <a:pt x="4259882" y="2442806"/>
                </a:lnTo>
                <a:lnTo>
                  <a:pt x="4261661" y="2451639"/>
                </a:lnTo>
                <a:lnTo>
                  <a:pt x="4259878" y="2460473"/>
                </a:lnTo>
                <a:lnTo>
                  <a:pt x="4255015" y="2467682"/>
                </a:lnTo>
                <a:lnTo>
                  <a:pt x="4247805" y="2472542"/>
                </a:lnTo>
                <a:lnTo>
                  <a:pt x="4238977" y="2474323"/>
                </a:lnTo>
                <a:close/>
              </a:path>
              <a:path w="4893309" h="2475229">
                <a:moveTo>
                  <a:pt x="4541701" y="2471802"/>
                </a:moveTo>
                <a:lnTo>
                  <a:pt x="4533867" y="2470218"/>
                </a:lnTo>
                <a:lnTo>
                  <a:pt x="4527460" y="2465898"/>
                </a:lnTo>
                <a:lnTo>
                  <a:pt x="4523135" y="2459489"/>
                </a:lnTo>
                <a:lnTo>
                  <a:pt x="4521548" y="2451639"/>
                </a:lnTo>
                <a:lnTo>
                  <a:pt x="4523135" y="2443790"/>
                </a:lnTo>
                <a:lnTo>
                  <a:pt x="4527460" y="2437382"/>
                </a:lnTo>
                <a:lnTo>
                  <a:pt x="4533867" y="2433063"/>
                </a:lnTo>
                <a:lnTo>
                  <a:pt x="4541701" y="2431480"/>
                </a:lnTo>
                <a:lnTo>
                  <a:pt x="4549549" y="2433063"/>
                </a:lnTo>
                <a:lnTo>
                  <a:pt x="4555954" y="2437382"/>
                </a:lnTo>
                <a:lnTo>
                  <a:pt x="4560271" y="2443790"/>
                </a:lnTo>
                <a:lnTo>
                  <a:pt x="4561853" y="2451639"/>
                </a:lnTo>
                <a:lnTo>
                  <a:pt x="4560271" y="2459489"/>
                </a:lnTo>
                <a:lnTo>
                  <a:pt x="4555954" y="2465898"/>
                </a:lnTo>
                <a:lnTo>
                  <a:pt x="4549549" y="2470218"/>
                </a:lnTo>
                <a:lnTo>
                  <a:pt x="4541701" y="2471802"/>
                </a:lnTo>
                <a:close/>
              </a:path>
              <a:path w="4893309" h="2475229">
                <a:moveTo>
                  <a:pt x="4853235" y="2467592"/>
                </a:moveTo>
                <a:lnTo>
                  <a:pt x="4835648" y="2467592"/>
                </a:lnTo>
                <a:lnTo>
                  <a:pt x="4828492" y="2460439"/>
                </a:lnTo>
                <a:lnTo>
                  <a:pt x="4828492" y="2442839"/>
                </a:lnTo>
                <a:lnTo>
                  <a:pt x="4835648" y="2435686"/>
                </a:lnTo>
                <a:lnTo>
                  <a:pt x="4853235" y="2435686"/>
                </a:lnTo>
                <a:lnTo>
                  <a:pt x="4860391" y="2442839"/>
                </a:lnTo>
                <a:lnTo>
                  <a:pt x="4860391" y="2460439"/>
                </a:lnTo>
                <a:lnTo>
                  <a:pt x="4853235" y="2467592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212" y="62507"/>
            <a:ext cx="3719195" cy="2204085"/>
          </a:xfrm>
          <a:custGeom>
            <a:avLst/>
            <a:gdLst/>
            <a:ahLst/>
            <a:cxnLst/>
            <a:rect l="l" t="t" r="r" b="b"/>
            <a:pathLst>
              <a:path w="3719195" h="2204085">
                <a:moveTo>
                  <a:pt x="37773" y="97401"/>
                </a:moveTo>
                <a:lnTo>
                  <a:pt x="23070" y="94430"/>
                </a:lnTo>
                <a:lnTo>
                  <a:pt x="11063" y="86328"/>
                </a:lnTo>
                <a:lnTo>
                  <a:pt x="2968" y="74314"/>
                </a:lnTo>
                <a:lnTo>
                  <a:pt x="0" y="59605"/>
                </a:lnTo>
                <a:lnTo>
                  <a:pt x="2968" y="44896"/>
                </a:lnTo>
                <a:lnTo>
                  <a:pt x="11063" y="32882"/>
                </a:lnTo>
                <a:lnTo>
                  <a:pt x="23070" y="24780"/>
                </a:lnTo>
                <a:lnTo>
                  <a:pt x="37773" y="21809"/>
                </a:lnTo>
                <a:lnTo>
                  <a:pt x="52475" y="24780"/>
                </a:lnTo>
                <a:lnTo>
                  <a:pt x="64482" y="32882"/>
                </a:lnTo>
                <a:lnTo>
                  <a:pt x="72577" y="44896"/>
                </a:lnTo>
                <a:lnTo>
                  <a:pt x="75545" y="59605"/>
                </a:lnTo>
                <a:lnTo>
                  <a:pt x="72577" y="74314"/>
                </a:lnTo>
                <a:lnTo>
                  <a:pt x="64482" y="86328"/>
                </a:lnTo>
                <a:lnTo>
                  <a:pt x="52475" y="94430"/>
                </a:lnTo>
                <a:lnTo>
                  <a:pt x="37773" y="97401"/>
                </a:lnTo>
                <a:close/>
              </a:path>
              <a:path w="3719195" h="2204085">
                <a:moveTo>
                  <a:pt x="340496" y="100766"/>
                </a:moveTo>
                <a:lnTo>
                  <a:pt x="324488" y="97532"/>
                </a:lnTo>
                <a:lnTo>
                  <a:pt x="311420" y="88711"/>
                </a:lnTo>
                <a:lnTo>
                  <a:pt x="302611" y="75627"/>
                </a:lnTo>
                <a:lnTo>
                  <a:pt x="299382" y="59605"/>
                </a:lnTo>
                <a:lnTo>
                  <a:pt x="302611" y="43582"/>
                </a:lnTo>
                <a:lnTo>
                  <a:pt x="311420" y="30499"/>
                </a:lnTo>
                <a:lnTo>
                  <a:pt x="324488" y="21678"/>
                </a:lnTo>
                <a:lnTo>
                  <a:pt x="340496" y="18443"/>
                </a:lnTo>
                <a:lnTo>
                  <a:pt x="356510" y="21678"/>
                </a:lnTo>
                <a:lnTo>
                  <a:pt x="369590" y="30499"/>
                </a:lnTo>
                <a:lnTo>
                  <a:pt x="378410" y="43582"/>
                </a:lnTo>
                <a:lnTo>
                  <a:pt x="381645" y="59605"/>
                </a:lnTo>
                <a:lnTo>
                  <a:pt x="378410" y="75627"/>
                </a:lnTo>
                <a:lnTo>
                  <a:pt x="369590" y="88711"/>
                </a:lnTo>
                <a:lnTo>
                  <a:pt x="356510" y="97532"/>
                </a:lnTo>
                <a:lnTo>
                  <a:pt x="340496" y="100766"/>
                </a:lnTo>
                <a:close/>
              </a:path>
              <a:path w="3719195" h="2204085">
                <a:moveTo>
                  <a:pt x="643220" y="103291"/>
                </a:moveTo>
                <a:lnTo>
                  <a:pt x="626233" y="99859"/>
                </a:lnTo>
                <a:lnTo>
                  <a:pt x="612359" y="90499"/>
                </a:lnTo>
                <a:lnTo>
                  <a:pt x="603004" y="76618"/>
                </a:lnTo>
                <a:lnTo>
                  <a:pt x="599574" y="59622"/>
                </a:lnTo>
                <a:lnTo>
                  <a:pt x="603004" y="42625"/>
                </a:lnTo>
                <a:lnTo>
                  <a:pt x="612359" y="28744"/>
                </a:lnTo>
                <a:lnTo>
                  <a:pt x="626233" y="19385"/>
                </a:lnTo>
                <a:lnTo>
                  <a:pt x="643220" y="15953"/>
                </a:lnTo>
                <a:lnTo>
                  <a:pt x="660208" y="19385"/>
                </a:lnTo>
                <a:lnTo>
                  <a:pt x="674082" y="28744"/>
                </a:lnTo>
                <a:lnTo>
                  <a:pt x="683436" y="42625"/>
                </a:lnTo>
                <a:lnTo>
                  <a:pt x="686867" y="59622"/>
                </a:lnTo>
                <a:lnTo>
                  <a:pt x="683436" y="76618"/>
                </a:lnTo>
                <a:lnTo>
                  <a:pt x="674082" y="90499"/>
                </a:lnTo>
                <a:lnTo>
                  <a:pt x="660208" y="99859"/>
                </a:lnTo>
                <a:lnTo>
                  <a:pt x="643220" y="103291"/>
                </a:lnTo>
                <a:close/>
              </a:path>
              <a:path w="3719195" h="2204085">
                <a:moveTo>
                  <a:pt x="945944" y="105816"/>
                </a:moveTo>
                <a:lnTo>
                  <a:pt x="927982" y="102186"/>
                </a:lnTo>
                <a:lnTo>
                  <a:pt x="913315" y="92286"/>
                </a:lnTo>
                <a:lnTo>
                  <a:pt x="903426" y="77603"/>
                </a:lnTo>
                <a:lnTo>
                  <a:pt x="899800" y="59622"/>
                </a:lnTo>
                <a:lnTo>
                  <a:pt x="903426" y="41641"/>
                </a:lnTo>
                <a:lnTo>
                  <a:pt x="913315" y="26958"/>
                </a:lnTo>
                <a:lnTo>
                  <a:pt x="927982" y="17059"/>
                </a:lnTo>
                <a:lnTo>
                  <a:pt x="945944" y="13429"/>
                </a:lnTo>
                <a:lnTo>
                  <a:pt x="963925" y="17059"/>
                </a:lnTo>
                <a:lnTo>
                  <a:pt x="978603" y="26958"/>
                </a:lnTo>
                <a:lnTo>
                  <a:pt x="988496" y="41641"/>
                </a:lnTo>
                <a:lnTo>
                  <a:pt x="992122" y="59622"/>
                </a:lnTo>
                <a:lnTo>
                  <a:pt x="988496" y="77603"/>
                </a:lnTo>
                <a:lnTo>
                  <a:pt x="978603" y="92286"/>
                </a:lnTo>
                <a:lnTo>
                  <a:pt x="963925" y="102186"/>
                </a:lnTo>
                <a:lnTo>
                  <a:pt x="945944" y="105816"/>
                </a:lnTo>
                <a:close/>
              </a:path>
              <a:path w="3719195" h="2204085">
                <a:moveTo>
                  <a:pt x="1248668" y="108338"/>
                </a:moveTo>
                <a:lnTo>
                  <a:pt x="1229727" y="104510"/>
                </a:lnTo>
                <a:lnTo>
                  <a:pt x="1214254" y="94071"/>
                </a:lnTo>
                <a:lnTo>
                  <a:pt x="1203819" y="78586"/>
                </a:lnTo>
                <a:lnTo>
                  <a:pt x="1199992" y="59622"/>
                </a:lnTo>
                <a:lnTo>
                  <a:pt x="1203819" y="40658"/>
                </a:lnTo>
                <a:lnTo>
                  <a:pt x="1214254" y="25172"/>
                </a:lnTo>
                <a:lnTo>
                  <a:pt x="1229727" y="14732"/>
                </a:lnTo>
                <a:lnTo>
                  <a:pt x="1248668" y="10904"/>
                </a:lnTo>
                <a:lnTo>
                  <a:pt x="1267629" y="14732"/>
                </a:lnTo>
                <a:lnTo>
                  <a:pt x="1283112" y="25172"/>
                </a:lnTo>
                <a:lnTo>
                  <a:pt x="1293550" y="40658"/>
                </a:lnTo>
                <a:lnTo>
                  <a:pt x="1297378" y="59622"/>
                </a:lnTo>
                <a:lnTo>
                  <a:pt x="1293550" y="78586"/>
                </a:lnTo>
                <a:lnTo>
                  <a:pt x="1283112" y="94071"/>
                </a:lnTo>
                <a:lnTo>
                  <a:pt x="1267629" y="104510"/>
                </a:lnTo>
                <a:lnTo>
                  <a:pt x="1248668" y="108338"/>
                </a:lnTo>
                <a:close/>
              </a:path>
              <a:path w="3719195" h="2204085">
                <a:moveTo>
                  <a:pt x="1551392" y="110863"/>
                </a:moveTo>
                <a:lnTo>
                  <a:pt x="1531457" y="106836"/>
                </a:lnTo>
                <a:lnTo>
                  <a:pt x="1515180" y="95856"/>
                </a:lnTo>
                <a:lnTo>
                  <a:pt x="1504207" y="79569"/>
                </a:lnTo>
                <a:lnTo>
                  <a:pt x="1500184" y="59622"/>
                </a:lnTo>
                <a:lnTo>
                  <a:pt x="1504207" y="39674"/>
                </a:lnTo>
                <a:lnTo>
                  <a:pt x="1515180" y="23386"/>
                </a:lnTo>
                <a:lnTo>
                  <a:pt x="1531457" y="12406"/>
                </a:lnTo>
                <a:lnTo>
                  <a:pt x="1551392" y="8380"/>
                </a:lnTo>
                <a:lnTo>
                  <a:pt x="1571332" y="12406"/>
                </a:lnTo>
                <a:lnTo>
                  <a:pt x="1587620" y="23386"/>
                </a:lnTo>
                <a:lnTo>
                  <a:pt x="1598605" y="39674"/>
                </a:lnTo>
                <a:lnTo>
                  <a:pt x="1602633" y="59622"/>
                </a:lnTo>
                <a:lnTo>
                  <a:pt x="1598605" y="79569"/>
                </a:lnTo>
                <a:lnTo>
                  <a:pt x="1587620" y="95856"/>
                </a:lnTo>
                <a:lnTo>
                  <a:pt x="1571332" y="106836"/>
                </a:lnTo>
                <a:lnTo>
                  <a:pt x="1551392" y="110863"/>
                </a:lnTo>
                <a:close/>
              </a:path>
              <a:path w="3719195" h="2204085">
                <a:moveTo>
                  <a:pt x="1854115" y="114228"/>
                </a:moveTo>
                <a:lnTo>
                  <a:pt x="1832889" y="109937"/>
                </a:lnTo>
                <a:lnTo>
                  <a:pt x="1815549" y="98236"/>
                </a:lnTo>
                <a:lnTo>
                  <a:pt x="1803855" y="80884"/>
                </a:lnTo>
                <a:lnTo>
                  <a:pt x="1799566" y="59639"/>
                </a:lnTo>
                <a:lnTo>
                  <a:pt x="1803855" y="38394"/>
                </a:lnTo>
                <a:lnTo>
                  <a:pt x="1815549" y="21041"/>
                </a:lnTo>
                <a:lnTo>
                  <a:pt x="1832889" y="9339"/>
                </a:lnTo>
                <a:lnTo>
                  <a:pt x="1854115" y="5048"/>
                </a:lnTo>
                <a:lnTo>
                  <a:pt x="1875361" y="9339"/>
                </a:lnTo>
                <a:lnTo>
                  <a:pt x="1892711" y="21041"/>
                </a:lnTo>
                <a:lnTo>
                  <a:pt x="1904409" y="38394"/>
                </a:lnTo>
                <a:lnTo>
                  <a:pt x="1908699" y="59639"/>
                </a:lnTo>
                <a:lnTo>
                  <a:pt x="1904409" y="80884"/>
                </a:lnTo>
                <a:lnTo>
                  <a:pt x="1892711" y="98236"/>
                </a:lnTo>
                <a:lnTo>
                  <a:pt x="1875361" y="109937"/>
                </a:lnTo>
                <a:lnTo>
                  <a:pt x="1854115" y="114228"/>
                </a:lnTo>
                <a:close/>
              </a:path>
              <a:path w="3719195" h="2204085">
                <a:moveTo>
                  <a:pt x="2156873" y="116753"/>
                </a:moveTo>
                <a:lnTo>
                  <a:pt x="2134653" y="112264"/>
                </a:lnTo>
                <a:lnTo>
                  <a:pt x="2116509" y="100022"/>
                </a:lnTo>
                <a:lnTo>
                  <a:pt x="2104277" y="81868"/>
                </a:lnTo>
                <a:lnTo>
                  <a:pt x="2099792" y="59639"/>
                </a:lnTo>
                <a:lnTo>
                  <a:pt x="2104277" y="37410"/>
                </a:lnTo>
                <a:lnTo>
                  <a:pt x="2116509" y="19255"/>
                </a:lnTo>
                <a:lnTo>
                  <a:pt x="2134653" y="7013"/>
                </a:lnTo>
                <a:lnTo>
                  <a:pt x="2156873" y="2524"/>
                </a:lnTo>
                <a:lnTo>
                  <a:pt x="2179074" y="7013"/>
                </a:lnTo>
                <a:lnTo>
                  <a:pt x="2197207" y="19255"/>
                </a:lnTo>
                <a:lnTo>
                  <a:pt x="2209436" y="37410"/>
                </a:lnTo>
                <a:lnTo>
                  <a:pt x="2213921" y="59639"/>
                </a:lnTo>
                <a:lnTo>
                  <a:pt x="2209441" y="81868"/>
                </a:lnTo>
                <a:lnTo>
                  <a:pt x="2197220" y="100022"/>
                </a:lnTo>
                <a:lnTo>
                  <a:pt x="2179088" y="112264"/>
                </a:lnTo>
                <a:lnTo>
                  <a:pt x="2156873" y="116753"/>
                </a:lnTo>
                <a:close/>
              </a:path>
              <a:path w="3719195" h="2204085">
                <a:moveTo>
                  <a:pt x="2459597" y="119278"/>
                </a:moveTo>
                <a:lnTo>
                  <a:pt x="2436398" y="114590"/>
                </a:lnTo>
                <a:lnTo>
                  <a:pt x="2417448" y="101808"/>
                </a:lnTo>
                <a:lnTo>
                  <a:pt x="2404670" y="82850"/>
                </a:lnTo>
                <a:lnTo>
                  <a:pt x="2399984" y="59639"/>
                </a:lnTo>
                <a:lnTo>
                  <a:pt x="2404670" y="36427"/>
                </a:lnTo>
                <a:lnTo>
                  <a:pt x="2417448" y="17469"/>
                </a:lnTo>
                <a:lnTo>
                  <a:pt x="2436398" y="4687"/>
                </a:lnTo>
                <a:lnTo>
                  <a:pt x="2459597" y="0"/>
                </a:lnTo>
                <a:lnTo>
                  <a:pt x="2482791" y="4687"/>
                </a:lnTo>
                <a:lnTo>
                  <a:pt x="2501729" y="17469"/>
                </a:lnTo>
                <a:lnTo>
                  <a:pt x="2514495" y="36427"/>
                </a:lnTo>
                <a:lnTo>
                  <a:pt x="2519176" y="59639"/>
                </a:lnTo>
                <a:lnTo>
                  <a:pt x="2514495" y="82850"/>
                </a:lnTo>
                <a:lnTo>
                  <a:pt x="2501729" y="101808"/>
                </a:lnTo>
                <a:lnTo>
                  <a:pt x="2482791" y="114590"/>
                </a:lnTo>
                <a:lnTo>
                  <a:pt x="2459597" y="119278"/>
                </a:lnTo>
                <a:close/>
              </a:path>
              <a:path w="3719195" h="2204085">
                <a:moveTo>
                  <a:pt x="2762321" y="119278"/>
                </a:moveTo>
                <a:lnTo>
                  <a:pt x="2739121" y="114590"/>
                </a:lnTo>
                <a:lnTo>
                  <a:pt x="2720172" y="101808"/>
                </a:lnTo>
                <a:lnTo>
                  <a:pt x="2707394" y="82850"/>
                </a:lnTo>
                <a:lnTo>
                  <a:pt x="2702708" y="59639"/>
                </a:lnTo>
                <a:lnTo>
                  <a:pt x="2707394" y="36427"/>
                </a:lnTo>
                <a:lnTo>
                  <a:pt x="2720172" y="17469"/>
                </a:lnTo>
                <a:lnTo>
                  <a:pt x="2739121" y="4687"/>
                </a:lnTo>
                <a:lnTo>
                  <a:pt x="2762321" y="0"/>
                </a:lnTo>
                <a:lnTo>
                  <a:pt x="2785515" y="4687"/>
                </a:lnTo>
                <a:lnTo>
                  <a:pt x="2804452" y="17469"/>
                </a:lnTo>
                <a:lnTo>
                  <a:pt x="2817219" y="36427"/>
                </a:lnTo>
                <a:lnTo>
                  <a:pt x="2821900" y="59639"/>
                </a:lnTo>
                <a:lnTo>
                  <a:pt x="2817219" y="82850"/>
                </a:lnTo>
                <a:lnTo>
                  <a:pt x="2804452" y="101808"/>
                </a:lnTo>
                <a:lnTo>
                  <a:pt x="2785515" y="114590"/>
                </a:lnTo>
                <a:lnTo>
                  <a:pt x="2762321" y="119278"/>
                </a:lnTo>
                <a:close/>
              </a:path>
              <a:path w="3719195" h="2204085">
                <a:moveTo>
                  <a:pt x="3065045" y="104165"/>
                </a:moveTo>
                <a:lnTo>
                  <a:pt x="3047725" y="100668"/>
                </a:lnTo>
                <a:lnTo>
                  <a:pt x="3033584" y="91131"/>
                </a:lnTo>
                <a:lnTo>
                  <a:pt x="3024050" y="76983"/>
                </a:lnTo>
                <a:lnTo>
                  <a:pt x="3020554" y="59655"/>
                </a:lnTo>
                <a:lnTo>
                  <a:pt x="3024050" y="42329"/>
                </a:lnTo>
                <a:lnTo>
                  <a:pt x="3033584" y="28180"/>
                </a:lnTo>
                <a:lnTo>
                  <a:pt x="3047725" y="18642"/>
                </a:lnTo>
                <a:lnTo>
                  <a:pt x="3065045" y="15145"/>
                </a:lnTo>
                <a:lnTo>
                  <a:pt x="3082344" y="18642"/>
                </a:lnTo>
                <a:lnTo>
                  <a:pt x="3096476" y="28180"/>
                </a:lnTo>
                <a:lnTo>
                  <a:pt x="3106006" y="42329"/>
                </a:lnTo>
                <a:lnTo>
                  <a:pt x="3109501" y="59655"/>
                </a:lnTo>
                <a:lnTo>
                  <a:pt x="3106006" y="76983"/>
                </a:lnTo>
                <a:lnTo>
                  <a:pt x="3096476" y="91131"/>
                </a:lnTo>
                <a:lnTo>
                  <a:pt x="3082344" y="100668"/>
                </a:lnTo>
                <a:lnTo>
                  <a:pt x="3065045" y="104165"/>
                </a:lnTo>
                <a:close/>
              </a:path>
              <a:path w="3719195" h="2204085">
                <a:moveTo>
                  <a:pt x="3375161" y="73083"/>
                </a:moveTo>
                <a:lnTo>
                  <a:pt x="3360342" y="73083"/>
                </a:lnTo>
                <a:lnTo>
                  <a:pt x="3354333" y="67061"/>
                </a:lnTo>
                <a:lnTo>
                  <a:pt x="3354333" y="52217"/>
                </a:lnTo>
                <a:lnTo>
                  <a:pt x="3360342" y="46193"/>
                </a:lnTo>
                <a:lnTo>
                  <a:pt x="3375161" y="46193"/>
                </a:lnTo>
                <a:lnTo>
                  <a:pt x="3381203" y="52217"/>
                </a:lnTo>
                <a:lnTo>
                  <a:pt x="3381203" y="67061"/>
                </a:lnTo>
                <a:lnTo>
                  <a:pt x="3375161" y="73083"/>
                </a:lnTo>
                <a:close/>
              </a:path>
              <a:path w="3719195" h="2204085">
                <a:moveTo>
                  <a:pt x="37773" y="400408"/>
                </a:moveTo>
                <a:lnTo>
                  <a:pt x="23070" y="397437"/>
                </a:lnTo>
                <a:lnTo>
                  <a:pt x="11063" y="389335"/>
                </a:lnTo>
                <a:lnTo>
                  <a:pt x="2968" y="377321"/>
                </a:lnTo>
                <a:lnTo>
                  <a:pt x="0" y="362612"/>
                </a:lnTo>
                <a:lnTo>
                  <a:pt x="2968" y="347904"/>
                </a:lnTo>
                <a:lnTo>
                  <a:pt x="11063" y="335889"/>
                </a:lnTo>
                <a:lnTo>
                  <a:pt x="23070" y="327787"/>
                </a:lnTo>
                <a:lnTo>
                  <a:pt x="37773" y="324815"/>
                </a:lnTo>
                <a:lnTo>
                  <a:pt x="52475" y="327787"/>
                </a:lnTo>
                <a:lnTo>
                  <a:pt x="64482" y="335889"/>
                </a:lnTo>
                <a:lnTo>
                  <a:pt x="72577" y="347904"/>
                </a:lnTo>
                <a:lnTo>
                  <a:pt x="75545" y="362612"/>
                </a:lnTo>
                <a:lnTo>
                  <a:pt x="72577" y="377321"/>
                </a:lnTo>
                <a:lnTo>
                  <a:pt x="64482" y="389335"/>
                </a:lnTo>
                <a:lnTo>
                  <a:pt x="52475" y="397437"/>
                </a:lnTo>
                <a:lnTo>
                  <a:pt x="37773" y="400408"/>
                </a:lnTo>
                <a:close/>
              </a:path>
              <a:path w="3719195" h="2204085">
                <a:moveTo>
                  <a:pt x="340496" y="403774"/>
                </a:moveTo>
                <a:lnTo>
                  <a:pt x="324488" y="400539"/>
                </a:lnTo>
                <a:lnTo>
                  <a:pt x="311420" y="391718"/>
                </a:lnTo>
                <a:lnTo>
                  <a:pt x="302611" y="378634"/>
                </a:lnTo>
                <a:lnTo>
                  <a:pt x="299382" y="362612"/>
                </a:lnTo>
                <a:lnTo>
                  <a:pt x="302611" y="346589"/>
                </a:lnTo>
                <a:lnTo>
                  <a:pt x="311420" y="333505"/>
                </a:lnTo>
                <a:lnTo>
                  <a:pt x="324488" y="324684"/>
                </a:lnTo>
                <a:lnTo>
                  <a:pt x="340496" y="321449"/>
                </a:lnTo>
                <a:lnTo>
                  <a:pt x="356510" y="324684"/>
                </a:lnTo>
                <a:lnTo>
                  <a:pt x="369590" y="333505"/>
                </a:lnTo>
                <a:lnTo>
                  <a:pt x="378410" y="346589"/>
                </a:lnTo>
                <a:lnTo>
                  <a:pt x="381645" y="362612"/>
                </a:lnTo>
                <a:lnTo>
                  <a:pt x="378410" y="378634"/>
                </a:lnTo>
                <a:lnTo>
                  <a:pt x="369590" y="391718"/>
                </a:lnTo>
                <a:lnTo>
                  <a:pt x="356510" y="400539"/>
                </a:lnTo>
                <a:lnTo>
                  <a:pt x="340496" y="403774"/>
                </a:lnTo>
                <a:close/>
              </a:path>
              <a:path w="3719195" h="2204085">
                <a:moveTo>
                  <a:pt x="643220" y="406299"/>
                </a:moveTo>
                <a:lnTo>
                  <a:pt x="626233" y="402866"/>
                </a:lnTo>
                <a:lnTo>
                  <a:pt x="612359" y="393507"/>
                </a:lnTo>
                <a:lnTo>
                  <a:pt x="603004" y="379626"/>
                </a:lnTo>
                <a:lnTo>
                  <a:pt x="599574" y="362628"/>
                </a:lnTo>
                <a:lnTo>
                  <a:pt x="603004" y="345632"/>
                </a:lnTo>
                <a:lnTo>
                  <a:pt x="612359" y="331752"/>
                </a:lnTo>
                <a:lnTo>
                  <a:pt x="626233" y="322393"/>
                </a:lnTo>
                <a:lnTo>
                  <a:pt x="643220" y="318962"/>
                </a:lnTo>
                <a:lnTo>
                  <a:pt x="660208" y="322393"/>
                </a:lnTo>
                <a:lnTo>
                  <a:pt x="674082" y="331752"/>
                </a:lnTo>
                <a:lnTo>
                  <a:pt x="683436" y="345632"/>
                </a:lnTo>
                <a:lnTo>
                  <a:pt x="686867" y="362628"/>
                </a:lnTo>
                <a:lnTo>
                  <a:pt x="683436" y="379626"/>
                </a:lnTo>
                <a:lnTo>
                  <a:pt x="674082" y="393507"/>
                </a:lnTo>
                <a:lnTo>
                  <a:pt x="660208" y="402866"/>
                </a:lnTo>
                <a:lnTo>
                  <a:pt x="643220" y="406299"/>
                </a:lnTo>
                <a:close/>
              </a:path>
              <a:path w="3719195" h="2204085">
                <a:moveTo>
                  <a:pt x="945944" y="408823"/>
                </a:moveTo>
                <a:lnTo>
                  <a:pt x="927982" y="405193"/>
                </a:lnTo>
                <a:lnTo>
                  <a:pt x="913315" y="395293"/>
                </a:lnTo>
                <a:lnTo>
                  <a:pt x="903426" y="380610"/>
                </a:lnTo>
                <a:lnTo>
                  <a:pt x="899800" y="362628"/>
                </a:lnTo>
                <a:lnTo>
                  <a:pt x="903426" y="344649"/>
                </a:lnTo>
                <a:lnTo>
                  <a:pt x="913315" y="329967"/>
                </a:lnTo>
                <a:lnTo>
                  <a:pt x="927982" y="320067"/>
                </a:lnTo>
                <a:lnTo>
                  <a:pt x="945944" y="316437"/>
                </a:lnTo>
                <a:lnTo>
                  <a:pt x="963925" y="320067"/>
                </a:lnTo>
                <a:lnTo>
                  <a:pt x="978603" y="329967"/>
                </a:lnTo>
                <a:lnTo>
                  <a:pt x="988496" y="344649"/>
                </a:lnTo>
                <a:lnTo>
                  <a:pt x="992122" y="362628"/>
                </a:lnTo>
                <a:lnTo>
                  <a:pt x="988496" y="380610"/>
                </a:lnTo>
                <a:lnTo>
                  <a:pt x="978603" y="395293"/>
                </a:lnTo>
                <a:lnTo>
                  <a:pt x="963925" y="405193"/>
                </a:lnTo>
                <a:lnTo>
                  <a:pt x="945944" y="408823"/>
                </a:lnTo>
                <a:close/>
              </a:path>
              <a:path w="3719195" h="2204085">
                <a:moveTo>
                  <a:pt x="1248668" y="411345"/>
                </a:moveTo>
                <a:lnTo>
                  <a:pt x="1229727" y="407517"/>
                </a:lnTo>
                <a:lnTo>
                  <a:pt x="1214254" y="397078"/>
                </a:lnTo>
                <a:lnTo>
                  <a:pt x="1203819" y="381593"/>
                </a:lnTo>
                <a:lnTo>
                  <a:pt x="1199992" y="362628"/>
                </a:lnTo>
                <a:lnTo>
                  <a:pt x="1203819" y="343665"/>
                </a:lnTo>
                <a:lnTo>
                  <a:pt x="1214254" y="328180"/>
                </a:lnTo>
                <a:lnTo>
                  <a:pt x="1229727" y="317740"/>
                </a:lnTo>
                <a:lnTo>
                  <a:pt x="1248668" y="313912"/>
                </a:lnTo>
                <a:lnTo>
                  <a:pt x="1267629" y="317740"/>
                </a:lnTo>
                <a:lnTo>
                  <a:pt x="1283112" y="328180"/>
                </a:lnTo>
                <a:lnTo>
                  <a:pt x="1293550" y="343665"/>
                </a:lnTo>
                <a:lnTo>
                  <a:pt x="1297378" y="362628"/>
                </a:lnTo>
                <a:lnTo>
                  <a:pt x="1293550" y="381593"/>
                </a:lnTo>
                <a:lnTo>
                  <a:pt x="1283112" y="397078"/>
                </a:lnTo>
                <a:lnTo>
                  <a:pt x="1267629" y="407517"/>
                </a:lnTo>
                <a:lnTo>
                  <a:pt x="1248668" y="411345"/>
                </a:lnTo>
                <a:close/>
              </a:path>
              <a:path w="3719195" h="2204085">
                <a:moveTo>
                  <a:pt x="1551392" y="413870"/>
                </a:moveTo>
                <a:lnTo>
                  <a:pt x="1531457" y="409844"/>
                </a:lnTo>
                <a:lnTo>
                  <a:pt x="1515180" y="398863"/>
                </a:lnTo>
                <a:lnTo>
                  <a:pt x="1504207" y="382576"/>
                </a:lnTo>
                <a:lnTo>
                  <a:pt x="1500184" y="362628"/>
                </a:lnTo>
                <a:lnTo>
                  <a:pt x="1504207" y="342681"/>
                </a:lnTo>
                <a:lnTo>
                  <a:pt x="1515180" y="326393"/>
                </a:lnTo>
                <a:lnTo>
                  <a:pt x="1531457" y="315413"/>
                </a:lnTo>
                <a:lnTo>
                  <a:pt x="1551392" y="311387"/>
                </a:lnTo>
                <a:lnTo>
                  <a:pt x="1571332" y="315413"/>
                </a:lnTo>
                <a:lnTo>
                  <a:pt x="1587620" y="326393"/>
                </a:lnTo>
                <a:lnTo>
                  <a:pt x="1598605" y="342681"/>
                </a:lnTo>
                <a:lnTo>
                  <a:pt x="1602633" y="362628"/>
                </a:lnTo>
                <a:lnTo>
                  <a:pt x="1598605" y="382576"/>
                </a:lnTo>
                <a:lnTo>
                  <a:pt x="1587620" y="398863"/>
                </a:lnTo>
                <a:lnTo>
                  <a:pt x="1571332" y="409844"/>
                </a:lnTo>
                <a:lnTo>
                  <a:pt x="1551392" y="413870"/>
                </a:lnTo>
                <a:close/>
              </a:path>
              <a:path w="3719195" h="2204085">
                <a:moveTo>
                  <a:pt x="1854115" y="417236"/>
                </a:moveTo>
                <a:lnTo>
                  <a:pt x="1832889" y="412944"/>
                </a:lnTo>
                <a:lnTo>
                  <a:pt x="1815549" y="401243"/>
                </a:lnTo>
                <a:lnTo>
                  <a:pt x="1803855" y="383891"/>
                </a:lnTo>
                <a:lnTo>
                  <a:pt x="1799566" y="362645"/>
                </a:lnTo>
                <a:lnTo>
                  <a:pt x="1803855" y="341401"/>
                </a:lnTo>
                <a:lnTo>
                  <a:pt x="1815549" y="324049"/>
                </a:lnTo>
                <a:lnTo>
                  <a:pt x="1832889" y="312347"/>
                </a:lnTo>
                <a:lnTo>
                  <a:pt x="1854115" y="308055"/>
                </a:lnTo>
                <a:lnTo>
                  <a:pt x="1875361" y="312347"/>
                </a:lnTo>
                <a:lnTo>
                  <a:pt x="1892711" y="324049"/>
                </a:lnTo>
                <a:lnTo>
                  <a:pt x="1904409" y="341401"/>
                </a:lnTo>
                <a:lnTo>
                  <a:pt x="1908699" y="362645"/>
                </a:lnTo>
                <a:lnTo>
                  <a:pt x="1904409" y="383891"/>
                </a:lnTo>
                <a:lnTo>
                  <a:pt x="1892711" y="401243"/>
                </a:lnTo>
                <a:lnTo>
                  <a:pt x="1875361" y="412944"/>
                </a:lnTo>
                <a:lnTo>
                  <a:pt x="1854115" y="417236"/>
                </a:lnTo>
                <a:close/>
              </a:path>
              <a:path w="3719195" h="2204085">
                <a:moveTo>
                  <a:pt x="2156873" y="419760"/>
                </a:moveTo>
                <a:lnTo>
                  <a:pt x="2134653" y="415271"/>
                </a:lnTo>
                <a:lnTo>
                  <a:pt x="2116509" y="403028"/>
                </a:lnTo>
                <a:lnTo>
                  <a:pt x="2104277" y="384873"/>
                </a:lnTo>
                <a:lnTo>
                  <a:pt x="2099792" y="362645"/>
                </a:lnTo>
                <a:lnTo>
                  <a:pt x="2104277" y="340417"/>
                </a:lnTo>
                <a:lnTo>
                  <a:pt x="2116509" y="322262"/>
                </a:lnTo>
                <a:lnTo>
                  <a:pt x="2134653" y="310020"/>
                </a:lnTo>
                <a:lnTo>
                  <a:pt x="2156873" y="305530"/>
                </a:lnTo>
                <a:lnTo>
                  <a:pt x="2179074" y="310020"/>
                </a:lnTo>
                <a:lnTo>
                  <a:pt x="2197207" y="322262"/>
                </a:lnTo>
                <a:lnTo>
                  <a:pt x="2209436" y="340417"/>
                </a:lnTo>
                <a:lnTo>
                  <a:pt x="2213921" y="362645"/>
                </a:lnTo>
                <a:lnTo>
                  <a:pt x="2209441" y="384873"/>
                </a:lnTo>
                <a:lnTo>
                  <a:pt x="2197220" y="403028"/>
                </a:lnTo>
                <a:lnTo>
                  <a:pt x="2179088" y="415271"/>
                </a:lnTo>
                <a:lnTo>
                  <a:pt x="2156873" y="419760"/>
                </a:lnTo>
                <a:close/>
              </a:path>
              <a:path w="3719195" h="2204085">
                <a:moveTo>
                  <a:pt x="2459597" y="422285"/>
                </a:moveTo>
                <a:lnTo>
                  <a:pt x="2436398" y="417598"/>
                </a:lnTo>
                <a:lnTo>
                  <a:pt x="2417448" y="404815"/>
                </a:lnTo>
                <a:lnTo>
                  <a:pt x="2404670" y="385857"/>
                </a:lnTo>
                <a:lnTo>
                  <a:pt x="2399984" y="362645"/>
                </a:lnTo>
                <a:lnTo>
                  <a:pt x="2404670" y="339434"/>
                </a:lnTo>
                <a:lnTo>
                  <a:pt x="2417448" y="320477"/>
                </a:lnTo>
                <a:lnTo>
                  <a:pt x="2436398" y="307696"/>
                </a:lnTo>
                <a:lnTo>
                  <a:pt x="2459597" y="303009"/>
                </a:lnTo>
                <a:lnTo>
                  <a:pt x="2482791" y="307696"/>
                </a:lnTo>
                <a:lnTo>
                  <a:pt x="2501729" y="320477"/>
                </a:lnTo>
                <a:lnTo>
                  <a:pt x="2514495" y="339434"/>
                </a:lnTo>
                <a:lnTo>
                  <a:pt x="2519176" y="362645"/>
                </a:lnTo>
                <a:lnTo>
                  <a:pt x="2514495" y="385857"/>
                </a:lnTo>
                <a:lnTo>
                  <a:pt x="2501729" y="404815"/>
                </a:lnTo>
                <a:lnTo>
                  <a:pt x="2482791" y="417598"/>
                </a:lnTo>
                <a:lnTo>
                  <a:pt x="2459597" y="422285"/>
                </a:lnTo>
                <a:close/>
              </a:path>
              <a:path w="3719195" h="2204085">
                <a:moveTo>
                  <a:pt x="2762321" y="426491"/>
                </a:moveTo>
                <a:lnTo>
                  <a:pt x="2737485" y="421476"/>
                </a:lnTo>
                <a:lnTo>
                  <a:pt x="2717206" y="407797"/>
                </a:lnTo>
                <a:lnTo>
                  <a:pt x="2703535" y="387509"/>
                </a:lnTo>
                <a:lnTo>
                  <a:pt x="2698522" y="362662"/>
                </a:lnTo>
                <a:lnTo>
                  <a:pt x="2703535" y="337816"/>
                </a:lnTo>
                <a:lnTo>
                  <a:pt x="2717206" y="317527"/>
                </a:lnTo>
                <a:lnTo>
                  <a:pt x="2737485" y="303849"/>
                </a:lnTo>
                <a:lnTo>
                  <a:pt x="2762321" y="298833"/>
                </a:lnTo>
                <a:lnTo>
                  <a:pt x="2787137" y="303849"/>
                </a:lnTo>
                <a:lnTo>
                  <a:pt x="2807406" y="317527"/>
                </a:lnTo>
                <a:lnTo>
                  <a:pt x="2821074" y="337816"/>
                </a:lnTo>
                <a:lnTo>
                  <a:pt x="2826086" y="362662"/>
                </a:lnTo>
                <a:lnTo>
                  <a:pt x="2821074" y="387509"/>
                </a:lnTo>
                <a:lnTo>
                  <a:pt x="2807406" y="407797"/>
                </a:lnTo>
                <a:lnTo>
                  <a:pt x="2787137" y="421476"/>
                </a:lnTo>
                <a:lnTo>
                  <a:pt x="2762321" y="426491"/>
                </a:lnTo>
                <a:close/>
              </a:path>
              <a:path w="3719195" h="2204085">
                <a:moveTo>
                  <a:pt x="3065045" y="429857"/>
                </a:moveTo>
                <a:lnTo>
                  <a:pt x="3038898" y="424576"/>
                </a:lnTo>
                <a:lnTo>
                  <a:pt x="3017545" y="410175"/>
                </a:lnTo>
                <a:lnTo>
                  <a:pt x="3003149" y="388816"/>
                </a:lnTo>
                <a:lnTo>
                  <a:pt x="2997870" y="362662"/>
                </a:lnTo>
                <a:lnTo>
                  <a:pt x="3003149" y="336509"/>
                </a:lnTo>
                <a:lnTo>
                  <a:pt x="3017545" y="315151"/>
                </a:lnTo>
                <a:lnTo>
                  <a:pt x="3038898" y="300749"/>
                </a:lnTo>
                <a:lnTo>
                  <a:pt x="3065045" y="295467"/>
                </a:lnTo>
                <a:lnTo>
                  <a:pt x="3091172" y="300749"/>
                </a:lnTo>
                <a:lnTo>
                  <a:pt x="3112514" y="315151"/>
                </a:lnTo>
                <a:lnTo>
                  <a:pt x="3126907" y="336509"/>
                </a:lnTo>
                <a:lnTo>
                  <a:pt x="3132185" y="362662"/>
                </a:lnTo>
                <a:lnTo>
                  <a:pt x="3126907" y="388816"/>
                </a:lnTo>
                <a:lnTo>
                  <a:pt x="3112514" y="410175"/>
                </a:lnTo>
                <a:lnTo>
                  <a:pt x="3091172" y="424576"/>
                </a:lnTo>
                <a:lnTo>
                  <a:pt x="3065045" y="429857"/>
                </a:lnTo>
                <a:close/>
              </a:path>
              <a:path w="3719195" h="2204085">
                <a:moveTo>
                  <a:pt x="3367768" y="430697"/>
                </a:moveTo>
                <a:lnTo>
                  <a:pt x="3341290" y="425351"/>
                </a:lnTo>
                <a:lnTo>
                  <a:pt x="3319670" y="410771"/>
                </a:lnTo>
                <a:lnTo>
                  <a:pt x="3305094" y="389146"/>
                </a:lnTo>
                <a:lnTo>
                  <a:pt x="3299750" y="362662"/>
                </a:lnTo>
                <a:lnTo>
                  <a:pt x="3305094" y="336179"/>
                </a:lnTo>
                <a:lnTo>
                  <a:pt x="3319670" y="314553"/>
                </a:lnTo>
                <a:lnTo>
                  <a:pt x="3341290" y="299973"/>
                </a:lnTo>
                <a:lnTo>
                  <a:pt x="3367768" y="294627"/>
                </a:lnTo>
                <a:lnTo>
                  <a:pt x="3394227" y="299973"/>
                </a:lnTo>
                <a:lnTo>
                  <a:pt x="3415837" y="314553"/>
                </a:lnTo>
                <a:lnTo>
                  <a:pt x="3430409" y="336179"/>
                </a:lnTo>
                <a:lnTo>
                  <a:pt x="3435753" y="362662"/>
                </a:lnTo>
                <a:lnTo>
                  <a:pt x="3430409" y="389146"/>
                </a:lnTo>
                <a:lnTo>
                  <a:pt x="3415837" y="410771"/>
                </a:lnTo>
                <a:lnTo>
                  <a:pt x="3394227" y="425351"/>
                </a:lnTo>
                <a:lnTo>
                  <a:pt x="3367768" y="430697"/>
                </a:lnTo>
                <a:close/>
              </a:path>
              <a:path w="3719195" h="2204085">
                <a:moveTo>
                  <a:pt x="3670492" y="381140"/>
                </a:moveTo>
                <a:lnTo>
                  <a:pt x="3663307" y="379687"/>
                </a:lnTo>
                <a:lnTo>
                  <a:pt x="3657437" y="375725"/>
                </a:lnTo>
                <a:lnTo>
                  <a:pt x="3653479" y="369852"/>
                </a:lnTo>
                <a:lnTo>
                  <a:pt x="3652028" y="362662"/>
                </a:lnTo>
                <a:lnTo>
                  <a:pt x="3653479" y="355473"/>
                </a:lnTo>
                <a:lnTo>
                  <a:pt x="3657437" y="349599"/>
                </a:lnTo>
                <a:lnTo>
                  <a:pt x="3663307" y="345637"/>
                </a:lnTo>
                <a:lnTo>
                  <a:pt x="3670492" y="344184"/>
                </a:lnTo>
                <a:lnTo>
                  <a:pt x="3677678" y="345637"/>
                </a:lnTo>
                <a:lnTo>
                  <a:pt x="3683547" y="349599"/>
                </a:lnTo>
                <a:lnTo>
                  <a:pt x="3687505" y="355473"/>
                </a:lnTo>
                <a:lnTo>
                  <a:pt x="3688957" y="362662"/>
                </a:lnTo>
                <a:lnTo>
                  <a:pt x="3687505" y="369852"/>
                </a:lnTo>
                <a:lnTo>
                  <a:pt x="3683547" y="375725"/>
                </a:lnTo>
                <a:lnTo>
                  <a:pt x="3677678" y="379687"/>
                </a:lnTo>
                <a:lnTo>
                  <a:pt x="3670492" y="381140"/>
                </a:lnTo>
                <a:close/>
              </a:path>
              <a:path w="3719195" h="2204085">
                <a:moveTo>
                  <a:pt x="37773" y="703432"/>
                </a:moveTo>
                <a:lnTo>
                  <a:pt x="23070" y="700461"/>
                </a:lnTo>
                <a:lnTo>
                  <a:pt x="11063" y="692360"/>
                </a:lnTo>
                <a:lnTo>
                  <a:pt x="2968" y="680345"/>
                </a:lnTo>
                <a:lnTo>
                  <a:pt x="0" y="665636"/>
                </a:lnTo>
                <a:lnTo>
                  <a:pt x="2968" y="650926"/>
                </a:lnTo>
                <a:lnTo>
                  <a:pt x="11063" y="638912"/>
                </a:lnTo>
                <a:lnTo>
                  <a:pt x="23070" y="630810"/>
                </a:lnTo>
                <a:lnTo>
                  <a:pt x="37773" y="627839"/>
                </a:lnTo>
                <a:lnTo>
                  <a:pt x="52475" y="630810"/>
                </a:lnTo>
                <a:lnTo>
                  <a:pt x="64482" y="638912"/>
                </a:lnTo>
                <a:lnTo>
                  <a:pt x="72577" y="650926"/>
                </a:lnTo>
                <a:lnTo>
                  <a:pt x="75545" y="665636"/>
                </a:lnTo>
                <a:lnTo>
                  <a:pt x="72577" y="680345"/>
                </a:lnTo>
                <a:lnTo>
                  <a:pt x="64482" y="692360"/>
                </a:lnTo>
                <a:lnTo>
                  <a:pt x="52475" y="700461"/>
                </a:lnTo>
                <a:lnTo>
                  <a:pt x="37773" y="703432"/>
                </a:lnTo>
                <a:close/>
              </a:path>
              <a:path w="3719195" h="2204085">
                <a:moveTo>
                  <a:pt x="340496" y="706798"/>
                </a:moveTo>
                <a:lnTo>
                  <a:pt x="324488" y="703563"/>
                </a:lnTo>
                <a:lnTo>
                  <a:pt x="311420" y="694742"/>
                </a:lnTo>
                <a:lnTo>
                  <a:pt x="302611" y="681659"/>
                </a:lnTo>
                <a:lnTo>
                  <a:pt x="299382" y="665636"/>
                </a:lnTo>
                <a:lnTo>
                  <a:pt x="302611" y="649613"/>
                </a:lnTo>
                <a:lnTo>
                  <a:pt x="311420" y="636529"/>
                </a:lnTo>
                <a:lnTo>
                  <a:pt x="324488" y="627708"/>
                </a:lnTo>
                <a:lnTo>
                  <a:pt x="340496" y="624474"/>
                </a:lnTo>
                <a:lnTo>
                  <a:pt x="356510" y="627708"/>
                </a:lnTo>
                <a:lnTo>
                  <a:pt x="369590" y="636529"/>
                </a:lnTo>
                <a:lnTo>
                  <a:pt x="378410" y="649613"/>
                </a:lnTo>
                <a:lnTo>
                  <a:pt x="381645" y="665636"/>
                </a:lnTo>
                <a:lnTo>
                  <a:pt x="378410" y="681659"/>
                </a:lnTo>
                <a:lnTo>
                  <a:pt x="369590" y="694742"/>
                </a:lnTo>
                <a:lnTo>
                  <a:pt x="356510" y="703563"/>
                </a:lnTo>
                <a:lnTo>
                  <a:pt x="340496" y="706798"/>
                </a:lnTo>
                <a:close/>
              </a:path>
              <a:path w="3719195" h="2204085">
                <a:moveTo>
                  <a:pt x="643220" y="709323"/>
                </a:moveTo>
                <a:lnTo>
                  <a:pt x="626233" y="705891"/>
                </a:lnTo>
                <a:lnTo>
                  <a:pt x="612359" y="696531"/>
                </a:lnTo>
                <a:lnTo>
                  <a:pt x="603004" y="682650"/>
                </a:lnTo>
                <a:lnTo>
                  <a:pt x="599574" y="665653"/>
                </a:lnTo>
                <a:lnTo>
                  <a:pt x="603004" y="648656"/>
                </a:lnTo>
                <a:lnTo>
                  <a:pt x="612359" y="634776"/>
                </a:lnTo>
                <a:lnTo>
                  <a:pt x="626233" y="625418"/>
                </a:lnTo>
                <a:lnTo>
                  <a:pt x="643220" y="621986"/>
                </a:lnTo>
                <a:lnTo>
                  <a:pt x="660208" y="625418"/>
                </a:lnTo>
                <a:lnTo>
                  <a:pt x="674082" y="634776"/>
                </a:lnTo>
                <a:lnTo>
                  <a:pt x="683436" y="648656"/>
                </a:lnTo>
                <a:lnTo>
                  <a:pt x="686867" y="665653"/>
                </a:lnTo>
                <a:lnTo>
                  <a:pt x="683436" y="682650"/>
                </a:lnTo>
                <a:lnTo>
                  <a:pt x="674082" y="696531"/>
                </a:lnTo>
                <a:lnTo>
                  <a:pt x="660208" y="705891"/>
                </a:lnTo>
                <a:lnTo>
                  <a:pt x="643220" y="709323"/>
                </a:lnTo>
                <a:close/>
              </a:path>
              <a:path w="3719195" h="2204085">
                <a:moveTo>
                  <a:pt x="945944" y="711848"/>
                </a:moveTo>
                <a:lnTo>
                  <a:pt x="927982" y="708217"/>
                </a:lnTo>
                <a:lnTo>
                  <a:pt x="913315" y="698317"/>
                </a:lnTo>
                <a:lnTo>
                  <a:pt x="903426" y="683634"/>
                </a:lnTo>
                <a:lnTo>
                  <a:pt x="899800" y="665653"/>
                </a:lnTo>
                <a:lnTo>
                  <a:pt x="903426" y="647673"/>
                </a:lnTo>
                <a:lnTo>
                  <a:pt x="913315" y="632991"/>
                </a:lnTo>
                <a:lnTo>
                  <a:pt x="927982" y="623091"/>
                </a:lnTo>
                <a:lnTo>
                  <a:pt x="945944" y="619461"/>
                </a:lnTo>
                <a:lnTo>
                  <a:pt x="963925" y="623091"/>
                </a:lnTo>
                <a:lnTo>
                  <a:pt x="978603" y="632991"/>
                </a:lnTo>
                <a:lnTo>
                  <a:pt x="988496" y="647673"/>
                </a:lnTo>
                <a:lnTo>
                  <a:pt x="992122" y="665653"/>
                </a:lnTo>
                <a:lnTo>
                  <a:pt x="988496" y="683634"/>
                </a:lnTo>
                <a:lnTo>
                  <a:pt x="978603" y="698317"/>
                </a:lnTo>
                <a:lnTo>
                  <a:pt x="963925" y="708217"/>
                </a:lnTo>
                <a:lnTo>
                  <a:pt x="945944" y="711848"/>
                </a:lnTo>
                <a:close/>
              </a:path>
              <a:path w="3719195" h="2204085">
                <a:moveTo>
                  <a:pt x="1248668" y="714369"/>
                </a:moveTo>
                <a:lnTo>
                  <a:pt x="1229727" y="710542"/>
                </a:lnTo>
                <a:lnTo>
                  <a:pt x="1214254" y="700102"/>
                </a:lnTo>
                <a:lnTo>
                  <a:pt x="1203819" y="684617"/>
                </a:lnTo>
                <a:lnTo>
                  <a:pt x="1199992" y="665653"/>
                </a:lnTo>
                <a:lnTo>
                  <a:pt x="1203819" y="646689"/>
                </a:lnTo>
                <a:lnTo>
                  <a:pt x="1214254" y="631204"/>
                </a:lnTo>
                <a:lnTo>
                  <a:pt x="1229727" y="620764"/>
                </a:lnTo>
                <a:lnTo>
                  <a:pt x="1248668" y="616936"/>
                </a:lnTo>
                <a:lnTo>
                  <a:pt x="1267629" y="620764"/>
                </a:lnTo>
                <a:lnTo>
                  <a:pt x="1283112" y="631204"/>
                </a:lnTo>
                <a:lnTo>
                  <a:pt x="1293550" y="646689"/>
                </a:lnTo>
                <a:lnTo>
                  <a:pt x="1297378" y="665653"/>
                </a:lnTo>
                <a:lnTo>
                  <a:pt x="1293550" y="684617"/>
                </a:lnTo>
                <a:lnTo>
                  <a:pt x="1283112" y="700102"/>
                </a:lnTo>
                <a:lnTo>
                  <a:pt x="1267629" y="710542"/>
                </a:lnTo>
                <a:lnTo>
                  <a:pt x="1248668" y="714369"/>
                </a:lnTo>
                <a:close/>
              </a:path>
              <a:path w="3719195" h="2204085">
                <a:moveTo>
                  <a:pt x="1551392" y="716894"/>
                </a:moveTo>
                <a:lnTo>
                  <a:pt x="1531457" y="712868"/>
                </a:lnTo>
                <a:lnTo>
                  <a:pt x="1515180" y="701888"/>
                </a:lnTo>
                <a:lnTo>
                  <a:pt x="1504207" y="685600"/>
                </a:lnTo>
                <a:lnTo>
                  <a:pt x="1500184" y="665653"/>
                </a:lnTo>
                <a:lnTo>
                  <a:pt x="1504207" y="645705"/>
                </a:lnTo>
                <a:lnTo>
                  <a:pt x="1515180" y="629418"/>
                </a:lnTo>
                <a:lnTo>
                  <a:pt x="1531457" y="618437"/>
                </a:lnTo>
                <a:lnTo>
                  <a:pt x="1551392" y="614411"/>
                </a:lnTo>
                <a:lnTo>
                  <a:pt x="1571332" y="618437"/>
                </a:lnTo>
                <a:lnTo>
                  <a:pt x="1587620" y="629418"/>
                </a:lnTo>
                <a:lnTo>
                  <a:pt x="1598605" y="645705"/>
                </a:lnTo>
                <a:lnTo>
                  <a:pt x="1602633" y="665653"/>
                </a:lnTo>
                <a:lnTo>
                  <a:pt x="1598605" y="685600"/>
                </a:lnTo>
                <a:lnTo>
                  <a:pt x="1587620" y="701888"/>
                </a:lnTo>
                <a:lnTo>
                  <a:pt x="1571332" y="712868"/>
                </a:lnTo>
                <a:lnTo>
                  <a:pt x="1551392" y="716894"/>
                </a:lnTo>
                <a:close/>
              </a:path>
              <a:path w="3719195" h="2204085">
                <a:moveTo>
                  <a:pt x="1854115" y="720260"/>
                </a:moveTo>
                <a:lnTo>
                  <a:pt x="1832889" y="715969"/>
                </a:lnTo>
                <a:lnTo>
                  <a:pt x="1815549" y="704267"/>
                </a:lnTo>
                <a:lnTo>
                  <a:pt x="1803855" y="686915"/>
                </a:lnTo>
                <a:lnTo>
                  <a:pt x="1799566" y="665669"/>
                </a:lnTo>
                <a:lnTo>
                  <a:pt x="1803855" y="644426"/>
                </a:lnTo>
                <a:lnTo>
                  <a:pt x="1815549" y="627073"/>
                </a:lnTo>
                <a:lnTo>
                  <a:pt x="1832889" y="615371"/>
                </a:lnTo>
                <a:lnTo>
                  <a:pt x="1854115" y="611079"/>
                </a:lnTo>
                <a:lnTo>
                  <a:pt x="1875361" y="615371"/>
                </a:lnTo>
                <a:lnTo>
                  <a:pt x="1892711" y="627073"/>
                </a:lnTo>
                <a:lnTo>
                  <a:pt x="1904409" y="644426"/>
                </a:lnTo>
                <a:lnTo>
                  <a:pt x="1908699" y="665669"/>
                </a:lnTo>
                <a:lnTo>
                  <a:pt x="1904409" y="686915"/>
                </a:lnTo>
                <a:lnTo>
                  <a:pt x="1892711" y="704267"/>
                </a:lnTo>
                <a:lnTo>
                  <a:pt x="1875361" y="715969"/>
                </a:lnTo>
                <a:lnTo>
                  <a:pt x="1854115" y="720260"/>
                </a:lnTo>
                <a:close/>
              </a:path>
              <a:path w="3719195" h="2204085">
                <a:moveTo>
                  <a:pt x="2156873" y="722785"/>
                </a:moveTo>
                <a:lnTo>
                  <a:pt x="2134653" y="718296"/>
                </a:lnTo>
                <a:lnTo>
                  <a:pt x="2116509" y="706054"/>
                </a:lnTo>
                <a:lnTo>
                  <a:pt x="2104277" y="687899"/>
                </a:lnTo>
                <a:lnTo>
                  <a:pt x="2099792" y="665669"/>
                </a:lnTo>
                <a:lnTo>
                  <a:pt x="2104277" y="643442"/>
                </a:lnTo>
                <a:lnTo>
                  <a:pt x="2116509" y="625286"/>
                </a:lnTo>
                <a:lnTo>
                  <a:pt x="2134653" y="613044"/>
                </a:lnTo>
                <a:lnTo>
                  <a:pt x="2156873" y="608554"/>
                </a:lnTo>
                <a:lnTo>
                  <a:pt x="2179074" y="613044"/>
                </a:lnTo>
                <a:lnTo>
                  <a:pt x="2197207" y="625286"/>
                </a:lnTo>
                <a:lnTo>
                  <a:pt x="2209436" y="643442"/>
                </a:lnTo>
                <a:lnTo>
                  <a:pt x="2213921" y="665669"/>
                </a:lnTo>
                <a:lnTo>
                  <a:pt x="2209441" y="687899"/>
                </a:lnTo>
                <a:lnTo>
                  <a:pt x="2197220" y="706054"/>
                </a:lnTo>
                <a:lnTo>
                  <a:pt x="2179088" y="718296"/>
                </a:lnTo>
                <a:lnTo>
                  <a:pt x="2156873" y="722785"/>
                </a:lnTo>
                <a:close/>
              </a:path>
              <a:path w="3719195" h="2204085">
                <a:moveTo>
                  <a:pt x="2459597" y="725310"/>
                </a:moveTo>
                <a:lnTo>
                  <a:pt x="2436398" y="720622"/>
                </a:lnTo>
                <a:lnTo>
                  <a:pt x="2417448" y="707839"/>
                </a:lnTo>
                <a:lnTo>
                  <a:pt x="2404670" y="688882"/>
                </a:lnTo>
                <a:lnTo>
                  <a:pt x="2399984" y="665669"/>
                </a:lnTo>
                <a:lnTo>
                  <a:pt x="2404670" y="642458"/>
                </a:lnTo>
                <a:lnTo>
                  <a:pt x="2417448" y="623502"/>
                </a:lnTo>
                <a:lnTo>
                  <a:pt x="2436398" y="610720"/>
                </a:lnTo>
                <a:lnTo>
                  <a:pt x="2459597" y="606033"/>
                </a:lnTo>
                <a:lnTo>
                  <a:pt x="2482791" y="610720"/>
                </a:lnTo>
                <a:lnTo>
                  <a:pt x="2501729" y="623502"/>
                </a:lnTo>
                <a:lnTo>
                  <a:pt x="2514495" y="642458"/>
                </a:lnTo>
                <a:lnTo>
                  <a:pt x="2519176" y="665669"/>
                </a:lnTo>
                <a:lnTo>
                  <a:pt x="2514495" y="688882"/>
                </a:lnTo>
                <a:lnTo>
                  <a:pt x="2501729" y="707839"/>
                </a:lnTo>
                <a:lnTo>
                  <a:pt x="2482791" y="720622"/>
                </a:lnTo>
                <a:lnTo>
                  <a:pt x="2459597" y="725310"/>
                </a:lnTo>
                <a:close/>
              </a:path>
              <a:path w="3719195" h="2204085">
                <a:moveTo>
                  <a:pt x="2762321" y="729516"/>
                </a:moveTo>
                <a:lnTo>
                  <a:pt x="2737485" y="724500"/>
                </a:lnTo>
                <a:lnTo>
                  <a:pt x="2717206" y="710822"/>
                </a:lnTo>
                <a:lnTo>
                  <a:pt x="2703535" y="690533"/>
                </a:lnTo>
                <a:lnTo>
                  <a:pt x="2698522" y="665686"/>
                </a:lnTo>
                <a:lnTo>
                  <a:pt x="2703535" y="640840"/>
                </a:lnTo>
                <a:lnTo>
                  <a:pt x="2717206" y="620551"/>
                </a:lnTo>
                <a:lnTo>
                  <a:pt x="2737485" y="606873"/>
                </a:lnTo>
                <a:lnTo>
                  <a:pt x="2762321" y="601857"/>
                </a:lnTo>
                <a:lnTo>
                  <a:pt x="2787137" y="606873"/>
                </a:lnTo>
                <a:lnTo>
                  <a:pt x="2807406" y="620551"/>
                </a:lnTo>
                <a:lnTo>
                  <a:pt x="2821074" y="640840"/>
                </a:lnTo>
                <a:lnTo>
                  <a:pt x="2826086" y="665686"/>
                </a:lnTo>
                <a:lnTo>
                  <a:pt x="2821074" y="690533"/>
                </a:lnTo>
                <a:lnTo>
                  <a:pt x="2807406" y="710822"/>
                </a:lnTo>
                <a:lnTo>
                  <a:pt x="2787137" y="724500"/>
                </a:lnTo>
                <a:lnTo>
                  <a:pt x="2762321" y="729516"/>
                </a:lnTo>
                <a:close/>
              </a:path>
              <a:path w="3719195" h="2204085">
                <a:moveTo>
                  <a:pt x="3065045" y="732881"/>
                </a:moveTo>
                <a:lnTo>
                  <a:pt x="3038898" y="727600"/>
                </a:lnTo>
                <a:lnTo>
                  <a:pt x="3017545" y="713199"/>
                </a:lnTo>
                <a:lnTo>
                  <a:pt x="3003149" y="691841"/>
                </a:lnTo>
                <a:lnTo>
                  <a:pt x="2997870" y="665686"/>
                </a:lnTo>
                <a:lnTo>
                  <a:pt x="3003149" y="639534"/>
                </a:lnTo>
                <a:lnTo>
                  <a:pt x="3017545" y="618175"/>
                </a:lnTo>
                <a:lnTo>
                  <a:pt x="3038898" y="603773"/>
                </a:lnTo>
                <a:lnTo>
                  <a:pt x="3065045" y="598492"/>
                </a:lnTo>
                <a:lnTo>
                  <a:pt x="3091172" y="603773"/>
                </a:lnTo>
                <a:lnTo>
                  <a:pt x="3112514" y="618175"/>
                </a:lnTo>
                <a:lnTo>
                  <a:pt x="3126907" y="639534"/>
                </a:lnTo>
                <a:lnTo>
                  <a:pt x="3132185" y="665686"/>
                </a:lnTo>
                <a:lnTo>
                  <a:pt x="3126907" y="691841"/>
                </a:lnTo>
                <a:lnTo>
                  <a:pt x="3112514" y="713199"/>
                </a:lnTo>
                <a:lnTo>
                  <a:pt x="3091172" y="727600"/>
                </a:lnTo>
                <a:lnTo>
                  <a:pt x="3065045" y="732881"/>
                </a:lnTo>
                <a:close/>
              </a:path>
              <a:path w="3719195" h="2204085">
                <a:moveTo>
                  <a:pt x="3367768" y="737087"/>
                </a:moveTo>
                <a:lnTo>
                  <a:pt x="3339985" y="731478"/>
                </a:lnTo>
                <a:lnTo>
                  <a:pt x="3317303" y="716179"/>
                </a:lnTo>
                <a:lnTo>
                  <a:pt x="3302014" y="693485"/>
                </a:lnTo>
                <a:lnTo>
                  <a:pt x="3296408" y="665686"/>
                </a:lnTo>
                <a:lnTo>
                  <a:pt x="3302014" y="637890"/>
                </a:lnTo>
                <a:lnTo>
                  <a:pt x="3317303" y="615195"/>
                </a:lnTo>
                <a:lnTo>
                  <a:pt x="3339985" y="599895"/>
                </a:lnTo>
                <a:lnTo>
                  <a:pt x="3367768" y="594286"/>
                </a:lnTo>
                <a:lnTo>
                  <a:pt x="3395537" y="599895"/>
                </a:lnTo>
                <a:lnTo>
                  <a:pt x="3418221" y="615195"/>
                </a:lnTo>
                <a:lnTo>
                  <a:pt x="3433518" y="637890"/>
                </a:lnTo>
                <a:lnTo>
                  <a:pt x="3439129" y="665686"/>
                </a:lnTo>
                <a:lnTo>
                  <a:pt x="3433518" y="693485"/>
                </a:lnTo>
                <a:lnTo>
                  <a:pt x="3418221" y="716179"/>
                </a:lnTo>
                <a:lnTo>
                  <a:pt x="3395537" y="731478"/>
                </a:lnTo>
                <a:lnTo>
                  <a:pt x="3367768" y="737087"/>
                </a:lnTo>
                <a:close/>
              </a:path>
              <a:path w="3719195" h="2204085">
                <a:moveTo>
                  <a:pt x="3670492" y="714403"/>
                </a:moveTo>
                <a:lnTo>
                  <a:pt x="3651532" y="710575"/>
                </a:lnTo>
                <a:lnTo>
                  <a:pt x="3636048" y="700136"/>
                </a:lnTo>
                <a:lnTo>
                  <a:pt x="3625610" y="684651"/>
                </a:lnTo>
                <a:lnTo>
                  <a:pt x="3621782" y="665686"/>
                </a:lnTo>
                <a:lnTo>
                  <a:pt x="3625610" y="646723"/>
                </a:lnTo>
                <a:lnTo>
                  <a:pt x="3636048" y="631238"/>
                </a:lnTo>
                <a:lnTo>
                  <a:pt x="3651532" y="620798"/>
                </a:lnTo>
                <a:lnTo>
                  <a:pt x="3670492" y="616970"/>
                </a:lnTo>
                <a:lnTo>
                  <a:pt x="3689434" y="620798"/>
                </a:lnTo>
                <a:lnTo>
                  <a:pt x="3704906" y="631238"/>
                </a:lnTo>
                <a:lnTo>
                  <a:pt x="3715341" y="646723"/>
                </a:lnTo>
                <a:lnTo>
                  <a:pt x="3719168" y="665686"/>
                </a:lnTo>
                <a:lnTo>
                  <a:pt x="3715341" y="684651"/>
                </a:lnTo>
                <a:lnTo>
                  <a:pt x="3704906" y="700136"/>
                </a:lnTo>
                <a:lnTo>
                  <a:pt x="3689434" y="710575"/>
                </a:lnTo>
                <a:lnTo>
                  <a:pt x="3670492" y="714403"/>
                </a:lnTo>
                <a:close/>
              </a:path>
              <a:path w="3719195" h="2204085">
                <a:moveTo>
                  <a:pt x="37773" y="1006457"/>
                </a:moveTo>
                <a:lnTo>
                  <a:pt x="23070" y="1003485"/>
                </a:lnTo>
                <a:lnTo>
                  <a:pt x="11063" y="995384"/>
                </a:lnTo>
                <a:lnTo>
                  <a:pt x="2968" y="983369"/>
                </a:lnTo>
                <a:lnTo>
                  <a:pt x="0" y="968660"/>
                </a:lnTo>
                <a:lnTo>
                  <a:pt x="2968" y="953952"/>
                </a:lnTo>
                <a:lnTo>
                  <a:pt x="11063" y="941938"/>
                </a:lnTo>
                <a:lnTo>
                  <a:pt x="23070" y="933835"/>
                </a:lnTo>
                <a:lnTo>
                  <a:pt x="37773" y="930863"/>
                </a:lnTo>
                <a:lnTo>
                  <a:pt x="52475" y="933835"/>
                </a:lnTo>
                <a:lnTo>
                  <a:pt x="64482" y="941938"/>
                </a:lnTo>
                <a:lnTo>
                  <a:pt x="72577" y="953952"/>
                </a:lnTo>
                <a:lnTo>
                  <a:pt x="75545" y="968660"/>
                </a:lnTo>
                <a:lnTo>
                  <a:pt x="72577" y="983369"/>
                </a:lnTo>
                <a:lnTo>
                  <a:pt x="64482" y="995384"/>
                </a:lnTo>
                <a:lnTo>
                  <a:pt x="52475" y="1003485"/>
                </a:lnTo>
                <a:lnTo>
                  <a:pt x="37773" y="1006457"/>
                </a:lnTo>
                <a:close/>
              </a:path>
              <a:path w="3719195" h="2204085">
                <a:moveTo>
                  <a:pt x="340496" y="1009822"/>
                </a:moveTo>
                <a:lnTo>
                  <a:pt x="324488" y="1006588"/>
                </a:lnTo>
                <a:lnTo>
                  <a:pt x="311420" y="997767"/>
                </a:lnTo>
                <a:lnTo>
                  <a:pt x="302611" y="984683"/>
                </a:lnTo>
                <a:lnTo>
                  <a:pt x="299382" y="968660"/>
                </a:lnTo>
                <a:lnTo>
                  <a:pt x="302611" y="952637"/>
                </a:lnTo>
                <a:lnTo>
                  <a:pt x="311420" y="939553"/>
                </a:lnTo>
                <a:lnTo>
                  <a:pt x="324488" y="930732"/>
                </a:lnTo>
                <a:lnTo>
                  <a:pt x="340496" y="927498"/>
                </a:lnTo>
                <a:lnTo>
                  <a:pt x="356510" y="930732"/>
                </a:lnTo>
                <a:lnTo>
                  <a:pt x="369590" y="939553"/>
                </a:lnTo>
                <a:lnTo>
                  <a:pt x="378410" y="952637"/>
                </a:lnTo>
                <a:lnTo>
                  <a:pt x="381645" y="968660"/>
                </a:lnTo>
                <a:lnTo>
                  <a:pt x="378410" y="984683"/>
                </a:lnTo>
                <a:lnTo>
                  <a:pt x="369590" y="997767"/>
                </a:lnTo>
                <a:lnTo>
                  <a:pt x="356510" y="1006588"/>
                </a:lnTo>
                <a:lnTo>
                  <a:pt x="340496" y="1009822"/>
                </a:lnTo>
                <a:close/>
              </a:path>
              <a:path w="3719195" h="2204085">
                <a:moveTo>
                  <a:pt x="643220" y="1012347"/>
                </a:moveTo>
                <a:lnTo>
                  <a:pt x="626233" y="1008915"/>
                </a:lnTo>
                <a:lnTo>
                  <a:pt x="612359" y="999555"/>
                </a:lnTo>
                <a:lnTo>
                  <a:pt x="603004" y="985674"/>
                </a:lnTo>
                <a:lnTo>
                  <a:pt x="599574" y="968677"/>
                </a:lnTo>
                <a:lnTo>
                  <a:pt x="603004" y="951680"/>
                </a:lnTo>
                <a:lnTo>
                  <a:pt x="612359" y="937799"/>
                </a:lnTo>
                <a:lnTo>
                  <a:pt x="626233" y="928439"/>
                </a:lnTo>
                <a:lnTo>
                  <a:pt x="643220" y="925007"/>
                </a:lnTo>
                <a:lnTo>
                  <a:pt x="660208" y="928439"/>
                </a:lnTo>
                <a:lnTo>
                  <a:pt x="674082" y="937799"/>
                </a:lnTo>
                <a:lnTo>
                  <a:pt x="683436" y="951680"/>
                </a:lnTo>
                <a:lnTo>
                  <a:pt x="686867" y="968677"/>
                </a:lnTo>
                <a:lnTo>
                  <a:pt x="683436" y="985674"/>
                </a:lnTo>
                <a:lnTo>
                  <a:pt x="674082" y="999555"/>
                </a:lnTo>
                <a:lnTo>
                  <a:pt x="660208" y="1008915"/>
                </a:lnTo>
                <a:lnTo>
                  <a:pt x="643220" y="1012347"/>
                </a:lnTo>
                <a:close/>
              </a:path>
              <a:path w="3719195" h="2204085">
                <a:moveTo>
                  <a:pt x="945944" y="1014872"/>
                </a:moveTo>
                <a:lnTo>
                  <a:pt x="927982" y="1011242"/>
                </a:lnTo>
                <a:lnTo>
                  <a:pt x="913315" y="1001342"/>
                </a:lnTo>
                <a:lnTo>
                  <a:pt x="903426" y="986658"/>
                </a:lnTo>
                <a:lnTo>
                  <a:pt x="899800" y="968677"/>
                </a:lnTo>
                <a:lnTo>
                  <a:pt x="903426" y="950698"/>
                </a:lnTo>
                <a:lnTo>
                  <a:pt x="913315" y="936015"/>
                </a:lnTo>
                <a:lnTo>
                  <a:pt x="927982" y="926115"/>
                </a:lnTo>
                <a:lnTo>
                  <a:pt x="945944" y="922485"/>
                </a:lnTo>
                <a:lnTo>
                  <a:pt x="963925" y="926115"/>
                </a:lnTo>
                <a:lnTo>
                  <a:pt x="978603" y="936015"/>
                </a:lnTo>
                <a:lnTo>
                  <a:pt x="988496" y="950698"/>
                </a:lnTo>
                <a:lnTo>
                  <a:pt x="992122" y="968677"/>
                </a:lnTo>
                <a:lnTo>
                  <a:pt x="988496" y="986658"/>
                </a:lnTo>
                <a:lnTo>
                  <a:pt x="978603" y="1001342"/>
                </a:lnTo>
                <a:lnTo>
                  <a:pt x="963925" y="1011242"/>
                </a:lnTo>
                <a:lnTo>
                  <a:pt x="945944" y="1014872"/>
                </a:lnTo>
                <a:close/>
              </a:path>
              <a:path w="3719195" h="2204085">
                <a:moveTo>
                  <a:pt x="1248668" y="1017394"/>
                </a:moveTo>
                <a:lnTo>
                  <a:pt x="1229727" y="1013565"/>
                </a:lnTo>
                <a:lnTo>
                  <a:pt x="1214254" y="1003125"/>
                </a:lnTo>
                <a:lnTo>
                  <a:pt x="1203819" y="987640"/>
                </a:lnTo>
                <a:lnTo>
                  <a:pt x="1199992" y="968677"/>
                </a:lnTo>
                <a:lnTo>
                  <a:pt x="1203819" y="949714"/>
                </a:lnTo>
                <a:lnTo>
                  <a:pt x="1214254" y="934228"/>
                </a:lnTo>
                <a:lnTo>
                  <a:pt x="1229727" y="923788"/>
                </a:lnTo>
                <a:lnTo>
                  <a:pt x="1248668" y="919960"/>
                </a:lnTo>
                <a:lnTo>
                  <a:pt x="1267629" y="923788"/>
                </a:lnTo>
                <a:lnTo>
                  <a:pt x="1283112" y="934228"/>
                </a:lnTo>
                <a:lnTo>
                  <a:pt x="1293550" y="949714"/>
                </a:lnTo>
                <a:lnTo>
                  <a:pt x="1297378" y="968677"/>
                </a:lnTo>
                <a:lnTo>
                  <a:pt x="1293550" y="987640"/>
                </a:lnTo>
                <a:lnTo>
                  <a:pt x="1283112" y="1003125"/>
                </a:lnTo>
                <a:lnTo>
                  <a:pt x="1267629" y="1013565"/>
                </a:lnTo>
                <a:lnTo>
                  <a:pt x="1248668" y="1017394"/>
                </a:lnTo>
                <a:close/>
              </a:path>
              <a:path w="3719195" h="2204085">
                <a:moveTo>
                  <a:pt x="1551392" y="1019918"/>
                </a:moveTo>
                <a:lnTo>
                  <a:pt x="1531457" y="1015892"/>
                </a:lnTo>
                <a:lnTo>
                  <a:pt x="1515180" y="1004912"/>
                </a:lnTo>
                <a:lnTo>
                  <a:pt x="1504207" y="988624"/>
                </a:lnTo>
                <a:lnTo>
                  <a:pt x="1500184" y="968677"/>
                </a:lnTo>
                <a:lnTo>
                  <a:pt x="1504207" y="948729"/>
                </a:lnTo>
                <a:lnTo>
                  <a:pt x="1515180" y="932442"/>
                </a:lnTo>
                <a:lnTo>
                  <a:pt x="1531457" y="921462"/>
                </a:lnTo>
                <a:lnTo>
                  <a:pt x="1551392" y="917435"/>
                </a:lnTo>
                <a:lnTo>
                  <a:pt x="1571332" y="921462"/>
                </a:lnTo>
                <a:lnTo>
                  <a:pt x="1587620" y="932442"/>
                </a:lnTo>
                <a:lnTo>
                  <a:pt x="1598605" y="948729"/>
                </a:lnTo>
                <a:lnTo>
                  <a:pt x="1602633" y="968677"/>
                </a:lnTo>
                <a:lnTo>
                  <a:pt x="1598605" y="988624"/>
                </a:lnTo>
                <a:lnTo>
                  <a:pt x="1587620" y="1004912"/>
                </a:lnTo>
                <a:lnTo>
                  <a:pt x="1571332" y="1015892"/>
                </a:lnTo>
                <a:lnTo>
                  <a:pt x="1551392" y="1019918"/>
                </a:lnTo>
                <a:close/>
              </a:path>
              <a:path w="3719195" h="2204085">
                <a:moveTo>
                  <a:pt x="1854115" y="1023284"/>
                </a:moveTo>
                <a:lnTo>
                  <a:pt x="1832889" y="1018993"/>
                </a:lnTo>
                <a:lnTo>
                  <a:pt x="1815549" y="1007292"/>
                </a:lnTo>
                <a:lnTo>
                  <a:pt x="1803855" y="989939"/>
                </a:lnTo>
                <a:lnTo>
                  <a:pt x="1799566" y="968694"/>
                </a:lnTo>
                <a:lnTo>
                  <a:pt x="1803855" y="947450"/>
                </a:lnTo>
                <a:lnTo>
                  <a:pt x="1815549" y="930097"/>
                </a:lnTo>
                <a:lnTo>
                  <a:pt x="1832889" y="918395"/>
                </a:lnTo>
                <a:lnTo>
                  <a:pt x="1854115" y="914104"/>
                </a:lnTo>
                <a:lnTo>
                  <a:pt x="1875361" y="918395"/>
                </a:lnTo>
                <a:lnTo>
                  <a:pt x="1892711" y="930097"/>
                </a:lnTo>
                <a:lnTo>
                  <a:pt x="1904409" y="947450"/>
                </a:lnTo>
                <a:lnTo>
                  <a:pt x="1908699" y="968694"/>
                </a:lnTo>
                <a:lnTo>
                  <a:pt x="1904409" y="989939"/>
                </a:lnTo>
                <a:lnTo>
                  <a:pt x="1892711" y="1007292"/>
                </a:lnTo>
                <a:lnTo>
                  <a:pt x="1875361" y="1018993"/>
                </a:lnTo>
                <a:lnTo>
                  <a:pt x="1854115" y="1023284"/>
                </a:lnTo>
                <a:close/>
              </a:path>
              <a:path w="3719195" h="2204085">
                <a:moveTo>
                  <a:pt x="2156873" y="1025809"/>
                </a:moveTo>
                <a:lnTo>
                  <a:pt x="2134653" y="1021319"/>
                </a:lnTo>
                <a:lnTo>
                  <a:pt x="2116509" y="1009077"/>
                </a:lnTo>
                <a:lnTo>
                  <a:pt x="2104277" y="990922"/>
                </a:lnTo>
                <a:lnTo>
                  <a:pt x="2099792" y="968694"/>
                </a:lnTo>
                <a:lnTo>
                  <a:pt x="2104277" y="946466"/>
                </a:lnTo>
                <a:lnTo>
                  <a:pt x="2116509" y="928311"/>
                </a:lnTo>
                <a:lnTo>
                  <a:pt x="2134653" y="916068"/>
                </a:lnTo>
                <a:lnTo>
                  <a:pt x="2156873" y="911579"/>
                </a:lnTo>
                <a:lnTo>
                  <a:pt x="2179074" y="916068"/>
                </a:lnTo>
                <a:lnTo>
                  <a:pt x="2197207" y="928311"/>
                </a:lnTo>
                <a:lnTo>
                  <a:pt x="2209436" y="946466"/>
                </a:lnTo>
                <a:lnTo>
                  <a:pt x="2213921" y="968694"/>
                </a:lnTo>
                <a:lnTo>
                  <a:pt x="2209441" y="990922"/>
                </a:lnTo>
                <a:lnTo>
                  <a:pt x="2197220" y="1009077"/>
                </a:lnTo>
                <a:lnTo>
                  <a:pt x="2179088" y="1021319"/>
                </a:lnTo>
                <a:lnTo>
                  <a:pt x="2156873" y="1025809"/>
                </a:lnTo>
                <a:close/>
              </a:path>
              <a:path w="3719195" h="2204085">
                <a:moveTo>
                  <a:pt x="2459597" y="1028334"/>
                </a:moveTo>
                <a:lnTo>
                  <a:pt x="2436398" y="1023646"/>
                </a:lnTo>
                <a:lnTo>
                  <a:pt x="2417448" y="1010863"/>
                </a:lnTo>
                <a:lnTo>
                  <a:pt x="2404670" y="991906"/>
                </a:lnTo>
                <a:lnTo>
                  <a:pt x="2399984" y="968694"/>
                </a:lnTo>
                <a:lnTo>
                  <a:pt x="2404670" y="945482"/>
                </a:lnTo>
                <a:lnTo>
                  <a:pt x="2417448" y="926524"/>
                </a:lnTo>
                <a:lnTo>
                  <a:pt x="2436398" y="913741"/>
                </a:lnTo>
                <a:lnTo>
                  <a:pt x="2459597" y="909054"/>
                </a:lnTo>
                <a:lnTo>
                  <a:pt x="2482791" y="913741"/>
                </a:lnTo>
                <a:lnTo>
                  <a:pt x="2501729" y="926524"/>
                </a:lnTo>
                <a:lnTo>
                  <a:pt x="2514495" y="945482"/>
                </a:lnTo>
                <a:lnTo>
                  <a:pt x="2519176" y="968694"/>
                </a:lnTo>
                <a:lnTo>
                  <a:pt x="2514495" y="991906"/>
                </a:lnTo>
                <a:lnTo>
                  <a:pt x="2501729" y="1010863"/>
                </a:lnTo>
                <a:lnTo>
                  <a:pt x="2482791" y="1023646"/>
                </a:lnTo>
                <a:lnTo>
                  <a:pt x="2459597" y="1028334"/>
                </a:lnTo>
                <a:close/>
              </a:path>
              <a:path w="3719195" h="2204085">
                <a:moveTo>
                  <a:pt x="2762321" y="1032540"/>
                </a:moveTo>
                <a:lnTo>
                  <a:pt x="2737485" y="1027524"/>
                </a:lnTo>
                <a:lnTo>
                  <a:pt x="2717206" y="1013846"/>
                </a:lnTo>
                <a:lnTo>
                  <a:pt x="2703535" y="993557"/>
                </a:lnTo>
                <a:lnTo>
                  <a:pt x="2698522" y="968711"/>
                </a:lnTo>
                <a:lnTo>
                  <a:pt x="2703535" y="943864"/>
                </a:lnTo>
                <a:lnTo>
                  <a:pt x="2717206" y="923576"/>
                </a:lnTo>
                <a:lnTo>
                  <a:pt x="2737485" y="909897"/>
                </a:lnTo>
                <a:lnTo>
                  <a:pt x="2762321" y="904881"/>
                </a:lnTo>
                <a:lnTo>
                  <a:pt x="2787137" y="909897"/>
                </a:lnTo>
                <a:lnTo>
                  <a:pt x="2807406" y="923576"/>
                </a:lnTo>
                <a:lnTo>
                  <a:pt x="2821074" y="943864"/>
                </a:lnTo>
                <a:lnTo>
                  <a:pt x="2826086" y="968711"/>
                </a:lnTo>
                <a:lnTo>
                  <a:pt x="2821074" y="993557"/>
                </a:lnTo>
                <a:lnTo>
                  <a:pt x="2807406" y="1013846"/>
                </a:lnTo>
                <a:lnTo>
                  <a:pt x="2787137" y="1027524"/>
                </a:lnTo>
                <a:lnTo>
                  <a:pt x="2762321" y="1032540"/>
                </a:lnTo>
                <a:close/>
              </a:path>
              <a:path w="3719195" h="2204085">
                <a:moveTo>
                  <a:pt x="3065045" y="1035905"/>
                </a:moveTo>
                <a:lnTo>
                  <a:pt x="3038898" y="1030624"/>
                </a:lnTo>
                <a:lnTo>
                  <a:pt x="3017545" y="1016223"/>
                </a:lnTo>
                <a:lnTo>
                  <a:pt x="3003149" y="994865"/>
                </a:lnTo>
                <a:lnTo>
                  <a:pt x="2997870" y="968711"/>
                </a:lnTo>
                <a:lnTo>
                  <a:pt x="3003149" y="942558"/>
                </a:lnTo>
                <a:lnTo>
                  <a:pt x="3017545" y="921199"/>
                </a:lnTo>
                <a:lnTo>
                  <a:pt x="3038898" y="906797"/>
                </a:lnTo>
                <a:lnTo>
                  <a:pt x="3065045" y="901516"/>
                </a:lnTo>
                <a:lnTo>
                  <a:pt x="3091172" y="906797"/>
                </a:lnTo>
                <a:lnTo>
                  <a:pt x="3112514" y="921199"/>
                </a:lnTo>
                <a:lnTo>
                  <a:pt x="3126907" y="942558"/>
                </a:lnTo>
                <a:lnTo>
                  <a:pt x="3132185" y="968711"/>
                </a:lnTo>
                <a:lnTo>
                  <a:pt x="3126907" y="994865"/>
                </a:lnTo>
                <a:lnTo>
                  <a:pt x="3112514" y="1016223"/>
                </a:lnTo>
                <a:lnTo>
                  <a:pt x="3091172" y="1030624"/>
                </a:lnTo>
                <a:lnTo>
                  <a:pt x="3065045" y="1035905"/>
                </a:lnTo>
                <a:close/>
              </a:path>
              <a:path w="3719195" h="2204085">
                <a:moveTo>
                  <a:pt x="3367768" y="1040115"/>
                </a:moveTo>
                <a:lnTo>
                  <a:pt x="3339985" y="1034505"/>
                </a:lnTo>
                <a:lnTo>
                  <a:pt x="3317303" y="1019205"/>
                </a:lnTo>
                <a:lnTo>
                  <a:pt x="3302014" y="996509"/>
                </a:lnTo>
                <a:lnTo>
                  <a:pt x="3296408" y="968711"/>
                </a:lnTo>
                <a:lnTo>
                  <a:pt x="3302014" y="940914"/>
                </a:lnTo>
                <a:lnTo>
                  <a:pt x="3317303" y="918219"/>
                </a:lnTo>
                <a:lnTo>
                  <a:pt x="3339985" y="902920"/>
                </a:lnTo>
                <a:lnTo>
                  <a:pt x="3367768" y="897310"/>
                </a:lnTo>
                <a:lnTo>
                  <a:pt x="3395537" y="902920"/>
                </a:lnTo>
                <a:lnTo>
                  <a:pt x="3418221" y="918219"/>
                </a:lnTo>
                <a:lnTo>
                  <a:pt x="3433518" y="940914"/>
                </a:lnTo>
                <a:lnTo>
                  <a:pt x="3439129" y="968711"/>
                </a:lnTo>
                <a:lnTo>
                  <a:pt x="3433518" y="996509"/>
                </a:lnTo>
                <a:lnTo>
                  <a:pt x="3418221" y="1019205"/>
                </a:lnTo>
                <a:lnTo>
                  <a:pt x="3395537" y="1034505"/>
                </a:lnTo>
                <a:lnTo>
                  <a:pt x="3367768" y="1040115"/>
                </a:lnTo>
                <a:close/>
              </a:path>
              <a:path w="3719195" h="2204085">
                <a:moveTo>
                  <a:pt x="3670492" y="1008192"/>
                </a:moveTo>
                <a:lnTo>
                  <a:pt x="3655127" y="1005090"/>
                </a:lnTo>
                <a:lnTo>
                  <a:pt x="3642584" y="996630"/>
                </a:lnTo>
                <a:lnTo>
                  <a:pt x="3634130" y="984081"/>
                </a:lnTo>
                <a:lnTo>
                  <a:pt x="3631031" y="968711"/>
                </a:lnTo>
                <a:lnTo>
                  <a:pt x="3634130" y="953341"/>
                </a:lnTo>
                <a:lnTo>
                  <a:pt x="3642584" y="940793"/>
                </a:lnTo>
                <a:lnTo>
                  <a:pt x="3655127" y="932334"/>
                </a:lnTo>
                <a:lnTo>
                  <a:pt x="3670492" y="929233"/>
                </a:lnTo>
                <a:lnTo>
                  <a:pt x="3685838" y="932334"/>
                </a:lnTo>
                <a:lnTo>
                  <a:pt x="3698370" y="940793"/>
                </a:lnTo>
                <a:lnTo>
                  <a:pt x="3706820" y="953341"/>
                </a:lnTo>
                <a:lnTo>
                  <a:pt x="3709919" y="968711"/>
                </a:lnTo>
                <a:lnTo>
                  <a:pt x="3706820" y="984081"/>
                </a:lnTo>
                <a:lnTo>
                  <a:pt x="3698370" y="996630"/>
                </a:lnTo>
                <a:lnTo>
                  <a:pt x="3685838" y="1005090"/>
                </a:lnTo>
                <a:lnTo>
                  <a:pt x="3670492" y="1008192"/>
                </a:lnTo>
                <a:close/>
              </a:path>
              <a:path w="3719195" h="2204085">
                <a:moveTo>
                  <a:pt x="37773" y="1309481"/>
                </a:moveTo>
                <a:lnTo>
                  <a:pt x="23070" y="1306510"/>
                </a:lnTo>
                <a:lnTo>
                  <a:pt x="11063" y="1298408"/>
                </a:lnTo>
                <a:lnTo>
                  <a:pt x="2968" y="1286394"/>
                </a:lnTo>
                <a:lnTo>
                  <a:pt x="0" y="1271684"/>
                </a:lnTo>
                <a:lnTo>
                  <a:pt x="2968" y="1256975"/>
                </a:lnTo>
                <a:lnTo>
                  <a:pt x="11063" y="1244960"/>
                </a:lnTo>
                <a:lnTo>
                  <a:pt x="23070" y="1236859"/>
                </a:lnTo>
                <a:lnTo>
                  <a:pt x="37773" y="1233888"/>
                </a:lnTo>
                <a:lnTo>
                  <a:pt x="52475" y="1236859"/>
                </a:lnTo>
                <a:lnTo>
                  <a:pt x="64482" y="1244960"/>
                </a:lnTo>
                <a:lnTo>
                  <a:pt x="72577" y="1256975"/>
                </a:lnTo>
                <a:lnTo>
                  <a:pt x="75545" y="1271684"/>
                </a:lnTo>
                <a:lnTo>
                  <a:pt x="72577" y="1286394"/>
                </a:lnTo>
                <a:lnTo>
                  <a:pt x="64482" y="1298408"/>
                </a:lnTo>
                <a:lnTo>
                  <a:pt x="52475" y="1306510"/>
                </a:lnTo>
                <a:lnTo>
                  <a:pt x="37773" y="1309481"/>
                </a:lnTo>
                <a:close/>
              </a:path>
              <a:path w="3719195" h="2204085">
                <a:moveTo>
                  <a:pt x="340496" y="1312846"/>
                </a:moveTo>
                <a:lnTo>
                  <a:pt x="324488" y="1309612"/>
                </a:lnTo>
                <a:lnTo>
                  <a:pt x="311420" y="1300791"/>
                </a:lnTo>
                <a:lnTo>
                  <a:pt x="302611" y="1287707"/>
                </a:lnTo>
                <a:lnTo>
                  <a:pt x="299382" y="1271684"/>
                </a:lnTo>
                <a:lnTo>
                  <a:pt x="302611" y="1255662"/>
                </a:lnTo>
                <a:lnTo>
                  <a:pt x="311420" y="1242578"/>
                </a:lnTo>
                <a:lnTo>
                  <a:pt x="324488" y="1233757"/>
                </a:lnTo>
                <a:lnTo>
                  <a:pt x="340496" y="1230522"/>
                </a:lnTo>
                <a:lnTo>
                  <a:pt x="356510" y="1233757"/>
                </a:lnTo>
                <a:lnTo>
                  <a:pt x="369590" y="1242578"/>
                </a:lnTo>
                <a:lnTo>
                  <a:pt x="378410" y="1255662"/>
                </a:lnTo>
                <a:lnTo>
                  <a:pt x="381645" y="1271684"/>
                </a:lnTo>
                <a:lnTo>
                  <a:pt x="378410" y="1287707"/>
                </a:lnTo>
                <a:lnTo>
                  <a:pt x="369590" y="1300791"/>
                </a:lnTo>
                <a:lnTo>
                  <a:pt x="356510" y="1309612"/>
                </a:lnTo>
                <a:lnTo>
                  <a:pt x="340496" y="1312846"/>
                </a:lnTo>
                <a:close/>
              </a:path>
              <a:path w="3719195" h="2204085">
                <a:moveTo>
                  <a:pt x="643220" y="1315371"/>
                </a:moveTo>
                <a:lnTo>
                  <a:pt x="626233" y="1311939"/>
                </a:lnTo>
                <a:lnTo>
                  <a:pt x="612359" y="1302579"/>
                </a:lnTo>
                <a:lnTo>
                  <a:pt x="603004" y="1288698"/>
                </a:lnTo>
                <a:lnTo>
                  <a:pt x="599574" y="1271701"/>
                </a:lnTo>
                <a:lnTo>
                  <a:pt x="603004" y="1254705"/>
                </a:lnTo>
                <a:lnTo>
                  <a:pt x="612359" y="1240825"/>
                </a:lnTo>
                <a:lnTo>
                  <a:pt x="626233" y="1231466"/>
                </a:lnTo>
                <a:lnTo>
                  <a:pt x="643220" y="1228034"/>
                </a:lnTo>
                <a:lnTo>
                  <a:pt x="660208" y="1231466"/>
                </a:lnTo>
                <a:lnTo>
                  <a:pt x="674082" y="1240825"/>
                </a:lnTo>
                <a:lnTo>
                  <a:pt x="683436" y="1254705"/>
                </a:lnTo>
                <a:lnTo>
                  <a:pt x="686867" y="1271701"/>
                </a:lnTo>
                <a:lnTo>
                  <a:pt x="683436" y="1288698"/>
                </a:lnTo>
                <a:lnTo>
                  <a:pt x="674082" y="1302579"/>
                </a:lnTo>
                <a:lnTo>
                  <a:pt x="660208" y="1311939"/>
                </a:lnTo>
                <a:lnTo>
                  <a:pt x="643220" y="1315371"/>
                </a:lnTo>
                <a:close/>
              </a:path>
              <a:path w="3719195" h="2204085">
                <a:moveTo>
                  <a:pt x="945944" y="1317896"/>
                </a:moveTo>
                <a:lnTo>
                  <a:pt x="927982" y="1314266"/>
                </a:lnTo>
                <a:lnTo>
                  <a:pt x="913315" y="1304366"/>
                </a:lnTo>
                <a:lnTo>
                  <a:pt x="903426" y="1289682"/>
                </a:lnTo>
                <a:lnTo>
                  <a:pt x="899800" y="1271701"/>
                </a:lnTo>
                <a:lnTo>
                  <a:pt x="903426" y="1253722"/>
                </a:lnTo>
                <a:lnTo>
                  <a:pt x="913315" y="1239039"/>
                </a:lnTo>
                <a:lnTo>
                  <a:pt x="927982" y="1229140"/>
                </a:lnTo>
                <a:lnTo>
                  <a:pt x="945944" y="1225509"/>
                </a:lnTo>
                <a:lnTo>
                  <a:pt x="963925" y="1229140"/>
                </a:lnTo>
                <a:lnTo>
                  <a:pt x="978603" y="1239039"/>
                </a:lnTo>
                <a:lnTo>
                  <a:pt x="988496" y="1253722"/>
                </a:lnTo>
                <a:lnTo>
                  <a:pt x="992122" y="1271701"/>
                </a:lnTo>
                <a:lnTo>
                  <a:pt x="988496" y="1289682"/>
                </a:lnTo>
                <a:lnTo>
                  <a:pt x="978603" y="1304366"/>
                </a:lnTo>
                <a:lnTo>
                  <a:pt x="963925" y="1314266"/>
                </a:lnTo>
                <a:lnTo>
                  <a:pt x="945944" y="1317896"/>
                </a:lnTo>
                <a:close/>
              </a:path>
              <a:path w="3719195" h="2204085">
                <a:moveTo>
                  <a:pt x="1248668" y="1320418"/>
                </a:moveTo>
                <a:lnTo>
                  <a:pt x="1229727" y="1316590"/>
                </a:lnTo>
                <a:lnTo>
                  <a:pt x="1214254" y="1306151"/>
                </a:lnTo>
                <a:lnTo>
                  <a:pt x="1203819" y="1290666"/>
                </a:lnTo>
                <a:lnTo>
                  <a:pt x="1199992" y="1271701"/>
                </a:lnTo>
                <a:lnTo>
                  <a:pt x="1203819" y="1252738"/>
                </a:lnTo>
                <a:lnTo>
                  <a:pt x="1214254" y="1237253"/>
                </a:lnTo>
                <a:lnTo>
                  <a:pt x="1229727" y="1226813"/>
                </a:lnTo>
                <a:lnTo>
                  <a:pt x="1248668" y="1222985"/>
                </a:lnTo>
                <a:lnTo>
                  <a:pt x="1267629" y="1226813"/>
                </a:lnTo>
                <a:lnTo>
                  <a:pt x="1283112" y="1237253"/>
                </a:lnTo>
                <a:lnTo>
                  <a:pt x="1293550" y="1252738"/>
                </a:lnTo>
                <a:lnTo>
                  <a:pt x="1297378" y="1271701"/>
                </a:lnTo>
                <a:lnTo>
                  <a:pt x="1293550" y="1290666"/>
                </a:lnTo>
                <a:lnTo>
                  <a:pt x="1283112" y="1306151"/>
                </a:lnTo>
                <a:lnTo>
                  <a:pt x="1267629" y="1316590"/>
                </a:lnTo>
                <a:lnTo>
                  <a:pt x="1248668" y="1320418"/>
                </a:lnTo>
                <a:close/>
              </a:path>
              <a:path w="3719195" h="2204085">
                <a:moveTo>
                  <a:pt x="1551392" y="1322943"/>
                </a:moveTo>
                <a:lnTo>
                  <a:pt x="1531457" y="1318917"/>
                </a:lnTo>
                <a:lnTo>
                  <a:pt x="1515180" y="1307936"/>
                </a:lnTo>
                <a:lnTo>
                  <a:pt x="1504207" y="1291649"/>
                </a:lnTo>
                <a:lnTo>
                  <a:pt x="1500184" y="1271701"/>
                </a:lnTo>
                <a:lnTo>
                  <a:pt x="1504207" y="1251754"/>
                </a:lnTo>
                <a:lnTo>
                  <a:pt x="1515180" y="1235466"/>
                </a:lnTo>
                <a:lnTo>
                  <a:pt x="1531457" y="1224486"/>
                </a:lnTo>
                <a:lnTo>
                  <a:pt x="1551392" y="1220460"/>
                </a:lnTo>
                <a:lnTo>
                  <a:pt x="1571332" y="1224486"/>
                </a:lnTo>
                <a:lnTo>
                  <a:pt x="1587620" y="1235466"/>
                </a:lnTo>
                <a:lnTo>
                  <a:pt x="1598605" y="1251754"/>
                </a:lnTo>
                <a:lnTo>
                  <a:pt x="1602633" y="1271701"/>
                </a:lnTo>
                <a:lnTo>
                  <a:pt x="1598605" y="1291649"/>
                </a:lnTo>
                <a:lnTo>
                  <a:pt x="1587620" y="1307936"/>
                </a:lnTo>
                <a:lnTo>
                  <a:pt x="1571332" y="1318917"/>
                </a:lnTo>
                <a:lnTo>
                  <a:pt x="1551392" y="1322943"/>
                </a:lnTo>
                <a:close/>
              </a:path>
              <a:path w="3719195" h="2204085">
                <a:moveTo>
                  <a:pt x="1854115" y="1326308"/>
                </a:moveTo>
                <a:lnTo>
                  <a:pt x="1832889" y="1322017"/>
                </a:lnTo>
                <a:lnTo>
                  <a:pt x="1815549" y="1310316"/>
                </a:lnTo>
                <a:lnTo>
                  <a:pt x="1803855" y="1292963"/>
                </a:lnTo>
                <a:lnTo>
                  <a:pt x="1799566" y="1271718"/>
                </a:lnTo>
                <a:lnTo>
                  <a:pt x="1803855" y="1250474"/>
                </a:lnTo>
                <a:lnTo>
                  <a:pt x="1815549" y="1233121"/>
                </a:lnTo>
                <a:lnTo>
                  <a:pt x="1832889" y="1221419"/>
                </a:lnTo>
                <a:lnTo>
                  <a:pt x="1854115" y="1217128"/>
                </a:lnTo>
                <a:lnTo>
                  <a:pt x="1875361" y="1221419"/>
                </a:lnTo>
                <a:lnTo>
                  <a:pt x="1892711" y="1233121"/>
                </a:lnTo>
                <a:lnTo>
                  <a:pt x="1904409" y="1250474"/>
                </a:lnTo>
                <a:lnTo>
                  <a:pt x="1908699" y="1271718"/>
                </a:lnTo>
                <a:lnTo>
                  <a:pt x="1904409" y="1292963"/>
                </a:lnTo>
                <a:lnTo>
                  <a:pt x="1892711" y="1310316"/>
                </a:lnTo>
                <a:lnTo>
                  <a:pt x="1875361" y="1322017"/>
                </a:lnTo>
                <a:lnTo>
                  <a:pt x="1854115" y="1326308"/>
                </a:lnTo>
                <a:close/>
              </a:path>
              <a:path w="3719195" h="2204085">
                <a:moveTo>
                  <a:pt x="2156873" y="1328833"/>
                </a:moveTo>
                <a:lnTo>
                  <a:pt x="2134653" y="1324344"/>
                </a:lnTo>
                <a:lnTo>
                  <a:pt x="2116509" y="1312102"/>
                </a:lnTo>
                <a:lnTo>
                  <a:pt x="2104277" y="1293947"/>
                </a:lnTo>
                <a:lnTo>
                  <a:pt x="2099792" y="1271718"/>
                </a:lnTo>
                <a:lnTo>
                  <a:pt x="2104277" y="1249490"/>
                </a:lnTo>
                <a:lnTo>
                  <a:pt x="2116509" y="1231335"/>
                </a:lnTo>
                <a:lnTo>
                  <a:pt x="2134653" y="1219093"/>
                </a:lnTo>
                <a:lnTo>
                  <a:pt x="2156873" y="1214603"/>
                </a:lnTo>
                <a:lnTo>
                  <a:pt x="2179074" y="1219093"/>
                </a:lnTo>
                <a:lnTo>
                  <a:pt x="2197207" y="1231335"/>
                </a:lnTo>
                <a:lnTo>
                  <a:pt x="2209436" y="1249490"/>
                </a:lnTo>
                <a:lnTo>
                  <a:pt x="2213921" y="1271718"/>
                </a:lnTo>
                <a:lnTo>
                  <a:pt x="2209441" y="1293947"/>
                </a:lnTo>
                <a:lnTo>
                  <a:pt x="2197220" y="1312102"/>
                </a:lnTo>
                <a:lnTo>
                  <a:pt x="2179088" y="1324344"/>
                </a:lnTo>
                <a:lnTo>
                  <a:pt x="2156873" y="1328833"/>
                </a:lnTo>
                <a:close/>
              </a:path>
              <a:path w="3719195" h="2204085">
                <a:moveTo>
                  <a:pt x="2459597" y="1331358"/>
                </a:moveTo>
                <a:lnTo>
                  <a:pt x="2436398" y="1326670"/>
                </a:lnTo>
                <a:lnTo>
                  <a:pt x="2417448" y="1313888"/>
                </a:lnTo>
                <a:lnTo>
                  <a:pt x="2404670" y="1294930"/>
                </a:lnTo>
                <a:lnTo>
                  <a:pt x="2399984" y="1271718"/>
                </a:lnTo>
                <a:lnTo>
                  <a:pt x="2404670" y="1248506"/>
                </a:lnTo>
                <a:lnTo>
                  <a:pt x="2417448" y="1229550"/>
                </a:lnTo>
                <a:lnTo>
                  <a:pt x="2436398" y="1216768"/>
                </a:lnTo>
                <a:lnTo>
                  <a:pt x="2459597" y="1212081"/>
                </a:lnTo>
                <a:lnTo>
                  <a:pt x="2482791" y="1216768"/>
                </a:lnTo>
                <a:lnTo>
                  <a:pt x="2501729" y="1229550"/>
                </a:lnTo>
                <a:lnTo>
                  <a:pt x="2514495" y="1248506"/>
                </a:lnTo>
                <a:lnTo>
                  <a:pt x="2519176" y="1271718"/>
                </a:lnTo>
                <a:lnTo>
                  <a:pt x="2514495" y="1294930"/>
                </a:lnTo>
                <a:lnTo>
                  <a:pt x="2501729" y="1313888"/>
                </a:lnTo>
                <a:lnTo>
                  <a:pt x="2482791" y="1326670"/>
                </a:lnTo>
                <a:lnTo>
                  <a:pt x="2459597" y="1331358"/>
                </a:lnTo>
                <a:close/>
              </a:path>
              <a:path w="3719195" h="2204085">
                <a:moveTo>
                  <a:pt x="2762321" y="1335564"/>
                </a:moveTo>
                <a:lnTo>
                  <a:pt x="2737485" y="1330548"/>
                </a:lnTo>
                <a:lnTo>
                  <a:pt x="2717206" y="1316870"/>
                </a:lnTo>
                <a:lnTo>
                  <a:pt x="2703535" y="1296581"/>
                </a:lnTo>
                <a:lnTo>
                  <a:pt x="2698522" y="1271735"/>
                </a:lnTo>
                <a:lnTo>
                  <a:pt x="2703535" y="1246888"/>
                </a:lnTo>
                <a:lnTo>
                  <a:pt x="2717206" y="1226600"/>
                </a:lnTo>
                <a:lnTo>
                  <a:pt x="2737485" y="1212921"/>
                </a:lnTo>
                <a:lnTo>
                  <a:pt x="2762321" y="1207906"/>
                </a:lnTo>
                <a:lnTo>
                  <a:pt x="2787137" y="1212921"/>
                </a:lnTo>
                <a:lnTo>
                  <a:pt x="2807406" y="1226600"/>
                </a:lnTo>
                <a:lnTo>
                  <a:pt x="2821074" y="1246888"/>
                </a:lnTo>
                <a:lnTo>
                  <a:pt x="2826086" y="1271735"/>
                </a:lnTo>
                <a:lnTo>
                  <a:pt x="2821074" y="1296581"/>
                </a:lnTo>
                <a:lnTo>
                  <a:pt x="2807406" y="1316870"/>
                </a:lnTo>
                <a:lnTo>
                  <a:pt x="2787137" y="1330548"/>
                </a:lnTo>
                <a:lnTo>
                  <a:pt x="2762321" y="1335564"/>
                </a:lnTo>
                <a:close/>
              </a:path>
              <a:path w="3719195" h="2204085">
                <a:moveTo>
                  <a:pt x="3065045" y="1338930"/>
                </a:moveTo>
                <a:lnTo>
                  <a:pt x="3038898" y="1333649"/>
                </a:lnTo>
                <a:lnTo>
                  <a:pt x="3017545" y="1319248"/>
                </a:lnTo>
                <a:lnTo>
                  <a:pt x="3003149" y="1297889"/>
                </a:lnTo>
                <a:lnTo>
                  <a:pt x="2997870" y="1271735"/>
                </a:lnTo>
                <a:lnTo>
                  <a:pt x="3003149" y="1245582"/>
                </a:lnTo>
                <a:lnTo>
                  <a:pt x="3017545" y="1224223"/>
                </a:lnTo>
                <a:lnTo>
                  <a:pt x="3038898" y="1209822"/>
                </a:lnTo>
                <a:lnTo>
                  <a:pt x="3065045" y="1204540"/>
                </a:lnTo>
                <a:lnTo>
                  <a:pt x="3091172" y="1209822"/>
                </a:lnTo>
                <a:lnTo>
                  <a:pt x="3112514" y="1224223"/>
                </a:lnTo>
                <a:lnTo>
                  <a:pt x="3126907" y="1245582"/>
                </a:lnTo>
                <a:lnTo>
                  <a:pt x="3132185" y="1271735"/>
                </a:lnTo>
                <a:lnTo>
                  <a:pt x="3126907" y="1297889"/>
                </a:lnTo>
                <a:lnTo>
                  <a:pt x="3112514" y="1319248"/>
                </a:lnTo>
                <a:lnTo>
                  <a:pt x="3091172" y="1333649"/>
                </a:lnTo>
                <a:lnTo>
                  <a:pt x="3065045" y="1338930"/>
                </a:lnTo>
                <a:close/>
              </a:path>
              <a:path w="3719195" h="2204085">
                <a:moveTo>
                  <a:pt x="3367768" y="1337249"/>
                </a:moveTo>
                <a:lnTo>
                  <a:pt x="3342270" y="1332100"/>
                </a:lnTo>
                <a:lnTo>
                  <a:pt x="3321455" y="1318059"/>
                </a:lnTo>
                <a:lnTo>
                  <a:pt x="3307425" y="1297235"/>
                </a:lnTo>
                <a:lnTo>
                  <a:pt x="3302282" y="1271735"/>
                </a:lnTo>
                <a:lnTo>
                  <a:pt x="3307425" y="1246236"/>
                </a:lnTo>
                <a:lnTo>
                  <a:pt x="3321455" y="1225412"/>
                </a:lnTo>
                <a:lnTo>
                  <a:pt x="3342270" y="1211373"/>
                </a:lnTo>
                <a:lnTo>
                  <a:pt x="3367768" y="1206225"/>
                </a:lnTo>
                <a:lnTo>
                  <a:pt x="3393247" y="1211373"/>
                </a:lnTo>
                <a:lnTo>
                  <a:pt x="3414052" y="1225412"/>
                </a:lnTo>
                <a:lnTo>
                  <a:pt x="3428078" y="1246236"/>
                </a:lnTo>
                <a:lnTo>
                  <a:pt x="3433221" y="1271735"/>
                </a:lnTo>
                <a:lnTo>
                  <a:pt x="3428078" y="1297235"/>
                </a:lnTo>
                <a:lnTo>
                  <a:pt x="3414052" y="1318059"/>
                </a:lnTo>
                <a:lnTo>
                  <a:pt x="3393247" y="1332100"/>
                </a:lnTo>
                <a:lnTo>
                  <a:pt x="3367768" y="1337249"/>
                </a:lnTo>
                <a:close/>
              </a:path>
              <a:path w="3719195" h="2204085">
                <a:moveTo>
                  <a:pt x="3677412" y="1284323"/>
                </a:moveTo>
                <a:lnTo>
                  <a:pt x="3663505" y="1284323"/>
                </a:lnTo>
                <a:lnTo>
                  <a:pt x="3657868" y="1278685"/>
                </a:lnTo>
                <a:lnTo>
                  <a:pt x="3657868" y="1264751"/>
                </a:lnTo>
                <a:lnTo>
                  <a:pt x="3663505" y="1259114"/>
                </a:lnTo>
                <a:lnTo>
                  <a:pt x="3677446" y="1259114"/>
                </a:lnTo>
                <a:lnTo>
                  <a:pt x="3683083" y="1264751"/>
                </a:lnTo>
                <a:lnTo>
                  <a:pt x="3683083" y="1278685"/>
                </a:lnTo>
                <a:lnTo>
                  <a:pt x="3677412" y="1284323"/>
                </a:lnTo>
                <a:close/>
              </a:path>
              <a:path w="3719195" h="2204085">
                <a:moveTo>
                  <a:pt x="37773" y="1612488"/>
                </a:moveTo>
                <a:lnTo>
                  <a:pt x="23070" y="1609517"/>
                </a:lnTo>
                <a:lnTo>
                  <a:pt x="11063" y="1601415"/>
                </a:lnTo>
                <a:lnTo>
                  <a:pt x="2968" y="1589401"/>
                </a:lnTo>
                <a:lnTo>
                  <a:pt x="0" y="1574692"/>
                </a:lnTo>
                <a:lnTo>
                  <a:pt x="2968" y="1559984"/>
                </a:lnTo>
                <a:lnTo>
                  <a:pt x="11063" y="1547969"/>
                </a:lnTo>
                <a:lnTo>
                  <a:pt x="23070" y="1539867"/>
                </a:lnTo>
                <a:lnTo>
                  <a:pt x="37773" y="1536895"/>
                </a:lnTo>
                <a:lnTo>
                  <a:pt x="52475" y="1539867"/>
                </a:lnTo>
                <a:lnTo>
                  <a:pt x="64482" y="1547969"/>
                </a:lnTo>
                <a:lnTo>
                  <a:pt x="72577" y="1559984"/>
                </a:lnTo>
                <a:lnTo>
                  <a:pt x="75545" y="1574692"/>
                </a:lnTo>
                <a:lnTo>
                  <a:pt x="72577" y="1589401"/>
                </a:lnTo>
                <a:lnTo>
                  <a:pt x="64482" y="1601415"/>
                </a:lnTo>
                <a:lnTo>
                  <a:pt x="52475" y="1609517"/>
                </a:lnTo>
                <a:lnTo>
                  <a:pt x="37773" y="1612488"/>
                </a:lnTo>
                <a:close/>
              </a:path>
              <a:path w="3719195" h="2204085">
                <a:moveTo>
                  <a:pt x="340496" y="1615854"/>
                </a:moveTo>
                <a:lnTo>
                  <a:pt x="324488" y="1612619"/>
                </a:lnTo>
                <a:lnTo>
                  <a:pt x="311420" y="1603798"/>
                </a:lnTo>
                <a:lnTo>
                  <a:pt x="302611" y="1590714"/>
                </a:lnTo>
                <a:lnTo>
                  <a:pt x="299382" y="1574692"/>
                </a:lnTo>
                <a:lnTo>
                  <a:pt x="302611" y="1558669"/>
                </a:lnTo>
                <a:lnTo>
                  <a:pt x="311420" y="1545585"/>
                </a:lnTo>
                <a:lnTo>
                  <a:pt x="324488" y="1536764"/>
                </a:lnTo>
                <a:lnTo>
                  <a:pt x="340496" y="1533530"/>
                </a:lnTo>
                <a:lnTo>
                  <a:pt x="356510" y="1536764"/>
                </a:lnTo>
                <a:lnTo>
                  <a:pt x="369590" y="1545585"/>
                </a:lnTo>
                <a:lnTo>
                  <a:pt x="378410" y="1558669"/>
                </a:lnTo>
                <a:lnTo>
                  <a:pt x="381645" y="1574692"/>
                </a:lnTo>
                <a:lnTo>
                  <a:pt x="378410" y="1590714"/>
                </a:lnTo>
                <a:lnTo>
                  <a:pt x="369590" y="1603798"/>
                </a:lnTo>
                <a:lnTo>
                  <a:pt x="356510" y="1612619"/>
                </a:lnTo>
                <a:lnTo>
                  <a:pt x="340496" y="1615854"/>
                </a:lnTo>
                <a:close/>
              </a:path>
              <a:path w="3719195" h="2204085">
                <a:moveTo>
                  <a:pt x="643220" y="1618379"/>
                </a:moveTo>
                <a:lnTo>
                  <a:pt x="626233" y="1614946"/>
                </a:lnTo>
                <a:lnTo>
                  <a:pt x="612359" y="1605587"/>
                </a:lnTo>
                <a:lnTo>
                  <a:pt x="603004" y="1591706"/>
                </a:lnTo>
                <a:lnTo>
                  <a:pt x="599574" y="1574709"/>
                </a:lnTo>
                <a:lnTo>
                  <a:pt x="603004" y="1557712"/>
                </a:lnTo>
                <a:lnTo>
                  <a:pt x="612359" y="1543832"/>
                </a:lnTo>
                <a:lnTo>
                  <a:pt x="626233" y="1534473"/>
                </a:lnTo>
                <a:lnTo>
                  <a:pt x="643220" y="1531042"/>
                </a:lnTo>
                <a:lnTo>
                  <a:pt x="660208" y="1534473"/>
                </a:lnTo>
                <a:lnTo>
                  <a:pt x="674082" y="1543832"/>
                </a:lnTo>
                <a:lnTo>
                  <a:pt x="683436" y="1557712"/>
                </a:lnTo>
                <a:lnTo>
                  <a:pt x="686867" y="1574709"/>
                </a:lnTo>
                <a:lnTo>
                  <a:pt x="683436" y="1591706"/>
                </a:lnTo>
                <a:lnTo>
                  <a:pt x="674082" y="1605587"/>
                </a:lnTo>
                <a:lnTo>
                  <a:pt x="660208" y="1614946"/>
                </a:lnTo>
                <a:lnTo>
                  <a:pt x="643220" y="1618379"/>
                </a:lnTo>
                <a:close/>
              </a:path>
              <a:path w="3719195" h="2204085">
                <a:moveTo>
                  <a:pt x="945944" y="1620904"/>
                </a:moveTo>
                <a:lnTo>
                  <a:pt x="927982" y="1617273"/>
                </a:lnTo>
                <a:lnTo>
                  <a:pt x="913315" y="1607373"/>
                </a:lnTo>
                <a:lnTo>
                  <a:pt x="903426" y="1592690"/>
                </a:lnTo>
                <a:lnTo>
                  <a:pt x="899800" y="1574709"/>
                </a:lnTo>
                <a:lnTo>
                  <a:pt x="903426" y="1556728"/>
                </a:lnTo>
                <a:lnTo>
                  <a:pt x="913315" y="1542045"/>
                </a:lnTo>
                <a:lnTo>
                  <a:pt x="927982" y="1532147"/>
                </a:lnTo>
                <a:lnTo>
                  <a:pt x="945944" y="1528517"/>
                </a:lnTo>
                <a:lnTo>
                  <a:pt x="963925" y="1532147"/>
                </a:lnTo>
                <a:lnTo>
                  <a:pt x="978603" y="1542045"/>
                </a:lnTo>
                <a:lnTo>
                  <a:pt x="988496" y="1556728"/>
                </a:lnTo>
                <a:lnTo>
                  <a:pt x="992122" y="1574709"/>
                </a:lnTo>
                <a:lnTo>
                  <a:pt x="988496" y="1592690"/>
                </a:lnTo>
                <a:lnTo>
                  <a:pt x="978603" y="1607373"/>
                </a:lnTo>
                <a:lnTo>
                  <a:pt x="963925" y="1617273"/>
                </a:lnTo>
                <a:lnTo>
                  <a:pt x="945944" y="1620904"/>
                </a:lnTo>
                <a:close/>
              </a:path>
              <a:path w="3719195" h="2204085">
                <a:moveTo>
                  <a:pt x="1248668" y="1623425"/>
                </a:moveTo>
                <a:lnTo>
                  <a:pt x="1229727" y="1619597"/>
                </a:lnTo>
                <a:lnTo>
                  <a:pt x="1214254" y="1609157"/>
                </a:lnTo>
                <a:lnTo>
                  <a:pt x="1203819" y="1593672"/>
                </a:lnTo>
                <a:lnTo>
                  <a:pt x="1199992" y="1574709"/>
                </a:lnTo>
                <a:lnTo>
                  <a:pt x="1203819" y="1555745"/>
                </a:lnTo>
                <a:lnTo>
                  <a:pt x="1214254" y="1540260"/>
                </a:lnTo>
                <a:lnTo>
                  <a:pt x="1229727" y="1529820"/>
                </a:lnTo>
                <a:lnTo>
                  <a:pt x="1248668" y="1525992"/>
                </a:lnTo>
                <a:lnTo>
                  <a:pt x="1267629" y="1529820"/>
                </a:lnTo>
                <a:lnTo>
                  <a:pt x="1283112" y="1540260"/>
                </a:lnTo>
                <a:lnTo>
                  <a:pt x="1293550" y="1555745"/>
                </a:lnTo>
                <a:lnTo>
                  <a:pt x="1297378" y="1574709"/>
                </a:lnTo>
                <a:lnTo>
                  <a:pt x="1293550" y="1593672"/>
                </a:lnTo>
                <a:lnTo>
                  <a:pt x="1283112" y="1609157"/>
                </a:lnTo>
                <a:lnTo>
                  <a:pt x="1267629" y="1619597"/>
                </a:lnTo>
                <a:lnTo>
                  <a:pt x="1248668" y="1623425"/>
                </a:lnTo>
                <a:close/>
              </a:path>
              <a:path w="3719195" h="2204085">
                <a:moveTo>
                  <a:pt x="1551392" y="1625950"/>
                </a:moveTo>
                <a:lnTo>
                  <a:pt x="1531457" y="1621924"/>
                </a:lnTo>
                <a:lnTo>
                  <a:pt x="1515180" y="1610944"/>
                </a:lnTo>
                <a:lnTo>
                  <a:pt x="1504207" y="1594656"/>
                </a:lnTo>
                <a:lnTo>
                  <a:pt x="1500184" y="1574709"/>
                </a:lnTo>
                <a:lnTo>
                  <a:pt x="1504207" y="1554761"/>
                </a:lnTo>
                <a:lnTo>
                  <a:pt x="1515180" y="1538474"/>
                </a:lnTo>
                <a:lnTo>
                  <a:pt x="1531457" y="1527493"/>
                </a:lnTo>
                <a:lnTo>
                  <a:pt x="1551392" y="1523467"/>
                </a:lnTo>
                <a:lnTo>
                  <a:pt x="1571332" y="1527493"/>
                </a:lnTo>
                <a:lnTo>
                  <a:pt x="1587620" y="1538474"/>
                </a:lnTo>
                <a:lnTo>
                  <a:pt x="1598605" y="1554761"/>
                </a:lnTo>
                <a:lnTo>
                  <a:pt x="1602633" y="1574709"/>
                </a:lnTo>
                <a:lnTo>
                  <a:pt x="1598605" y="1594656"/>
                </a:lnTo>
                <a:lnTo>
                  <a:pt x="1587620" y="1610944"/>
                </a:lnTo>
                <a:lnTo>
                  <a:pt x="1571332" y="1621924"/>
                </a:lnTo>
                <a:lnTo>
                  <a:pt x="1551392" y="1625950"/>
                </a:lnTo>
                <a:close/>
              </a:path>
              <a:path w="3719195" h="2204085">
                <a:moveTo>
                  <a:pt x="1854115" y="1629316"/>
                </a:moveTo>
                <a:lnTo>
                  <a:pt x="1832889" y="1625024"/>
                </a:lnTo>
                <a:lnTo>
                  <a:pt x="1815549" y="1613323"/>
                </a:lnTo>
                <a:lnTo>
                  <a:pt x="1803855" y="1595971"/>
                </a:lnTo>
                <a:lnTo>
                  <a:pt x="1799566" y="1574725"/>
                </a:lnTo>
                <a:lnTo>
                  <a:pt x="1803855" y="1553482"/>
                </a:lnTo>
                <a:lnTo>
                  <a:pt x="1815549" y="1536129"/>
                </a:lnTo>
                <a:lnTo>
                  <a:pt x="1832889" y="1524427"/>
                </a:lnTo>
                <a:lnTo>
                  <a:pt x="1854115" y="1520135"/>
                </a:lnTo>
                <a:lnTo>
                  <a:pt x="1875361" y="1524427"/>
                </a:lnTo>
                <a:lnTo>
                  <a:pt x="1892711" y="1536129"/>
                </a:lnTo>
                <a:lnTo>
                  <a:pt x="1904409" y="1553482"/>
                </a:lnTo>
                <a:lnTo>
                  <a:pt x="1908699" y="1574725"/>
                </a:lnTo>
                <a:lnTo>
                  <a:pt x="1904409" y="1595971"/>
                </a:lnTo>
                <a:lnTo>
                  <a:pt x="1892711" y="1613323"/>
                </a:lnTo>
                <a:lnTo>
                  <a:pt x="1875361" y="1625024"/>
                </a:lnTo>
                <a:lnTo>
                  <a:pt x="1854115" y="1629316"/>
                </a:lnTo>
                <a:close/>
              </a:path>
              <a:path w="3719195" h="2204085">
                <a:moveTo>
                  <a:pt x="2156873" y="1631841"/>
                </a:moveTo>
                <a:lnTo>
                  <a:pt x="2134653" y="1627351"/>
                </a:lnTo>
                <a:lnTo>
                  <a:pt x="2116509" y="1615110"/>
                </a:lnTo>
                <a:lnTo>
                  <a:pt x="2104277" y="1596955"/>
                </a:lnTo>
                <a:lnTo>
                  <a:pt x="2099792" y="1574725"/>
                </a:lnTo>
                <a:lnTo>
                  <a:pt x="2104277" y="1552497"/>
                </a:lnTo>
                <a:lnTo>
                  <a:pt x="2116509" y="1534342"/>
                </a:lnTo>
                <a:lnTo>
                  <a:pt x="2134653" y="1522100"/>
                </a:lnTo>
                <a:lnTo>
                  <a:pt x="2156873" y="1517610"/>
                </a:lnTo>
                <a:lnTo>
                  <a:pt x="2179074" y="1522100"/>
                </a:lnTo>
                <a:lnTo>
                  <a:pt x="2197207" y="1534342"/>
                </a:lnTo>
                <a:lnTo>
                  <a:pt x="2209436" y="1552497"/>
                </a:lnTo>
                <a:lnTo>
                  <a:pt x="2213921" y="1574725"/>
                </a:lnTo>
                <a:lnTo>
                  <a:pt x="2209441" y="1596955"/>
                </a:lnTo>
                <a:lnTo>
                  <a:pt x="2197220" y="1615110"/>
                </a:lnTo>
                <a:lnTo>
                  <a:pt x="2179088" y="1627351"/>
                </a:lnTo>
                <a:lnTo>
                  <a:pt x="2156873" y="1631841"/>
                </a:lnTo>
                <a:close/>
              </a:path>
              <a:path w="3719195" h="2204085">
                <a:moveTo>
                  <a:pt x="2459597" y="1634365"/>
                </a:moveTo>
                <a:lnTo>
                  <a:pt x="2436398" y="1629678"/>
                </a:lnTo>
                <a:lnTo>
                  <a:pt x="2417448" y="1616895"/>
                </a:lnTo>
                <a:lnTo>
                  <a:pt x="2404670" y="1597938"/>
                </a:lnTo>
                <a:lnTo>
                  <a:pt x="2399984" y="1574725"/>
                </a:lnTo>
                <a:lnTo>
                  <a:pt x="2404670" y="1551514"/>
                </a:lnTo>
                <a:lnTo>
                  <a:pt x="2417448" y="1532557"/>
                </a:lnTo>
                <a:lnTo>
                  <a:pt x="2436398" y="1519776"/>
                </a:lnTo>
                <a:lnTo>
                  <a:pt x="2459597" y="1515089"/>
                </a:lnTo>
                <a:lnTo>
                  <a:pt x="2482791" y="1519776"/>
                </a:lnTo>
                <a:lnTo>
                  <a:pt x="2501729" y="1532557"/>
                </a:lnTo>
                <a:lnTo>
                  <a:pt x="2514495" y="1551514"/>
                </a:lnTo>
                <a:lnTo>
                  <a:pt x="2519176" y="1574725"/>
                </a:lnTo>
                <a:lnTo>
                  <a:pt x="2514495" y="1597938"/>
                </a:lnTo>
                <a:lnTo>
                  <a:pt x="2501729" y="1616895"/>
                </a:lnTo>
                <a:lnTo>
                  <a:pt x="2482791" y="1629678"/>
                </a:lnTo>
                <a:lnTo>
                  <a:pt x="2459597" y="1634365"/>
                </a:lnTo>
                <a:close/>
              </a:path>
              <a:path w="3719195" h="2204085">
                <a:moveTo>
                  <a:pt x="2762321" y="1636890"/>
                </a:moveTo>
                <a:lnTo>
                  <a:pt x="2738128" y="1632005"/>
                </a:lnTo>
                <a:lnTo>
                  <a:pt x="2718375" y="1618682"/>
                </a:lnTo>
                <a:lnTo>
                  <a:pt x="2705058" y="1598922"/>
                </a:lnTo>
                <a:lnTo>
                  <a:pt x="2700176" y="1574725"/>
                </a:lnTo>
                <a:lnTo>
                  <a:pt x="2705058" y="1550530"/>
                </a:lnTo>
                <a:lnTo>
                  <a:pt x="2718375" y="1530771"/>
                </a:lnTo>
                <a:lnTo>
                  <a:pt x="2738128" y="1517449"/>
                </a:lnTo>
                <a:lnTo>
                  <a:pt x="2762321" y="1512564"/>
                </a:lnTo>
                <a:lnTo>
                  <a:pt x="2786494" y="1517449"/>
                </a:lnTo>
                <a:lnTo>
                  <a:pt x="2806237" y="1530771"/>
                </a:lnTo>
                <a:lnTo>
                  <a:pt x="2819549" y="1550530"/>
                </a:lnTo>
                <a:lnTo>
                  <a:pt x="2824431" y="1574725"/>
                </a:lnTo>
                <a:lnTo>
                  <a:pt x="2819549" y="1598922"/>
                </a:lnTo>
                <a:lnTo>
                  <a:pt x="2806237" y="1618682"/>
                </a:lnTo>
                <a:lnTo>
                  <a:pt x="2786494" y="1632005"/>
                </a:lnTo>
                <a:lnTo>
                  <a:pt x="2762321" y="1636890"/>
                </a:lnTo>
                <a:close/>
              </a:path>
              <a:path w="3719195" h="2204085">
                <a:moveTo>
                  <a:pt x="3065045" y="1622602"/>
                </a:moveTo>
                <a:lnTo>
                  <a:pt x="3046415" y="1618839"/>
                </a:lnTo>
                <a:lnTo>
                  <a:pt x="3031200" y="1608578"/>
                </a:lnTo>
                <a:lnTo>
                  <a:pt x="3020941" y="1593359"/>
                </a:lnTo>
                <a:lnTo>
                  <a:pt x="3017178" y="1574725"/>
                </a:lnTo>
                <a:lnTo>
                  <a:pt x="3020941" y="1556091"/>
                </a:lnTo>
                <a:lnTo>
                  <a:pt x="3031200" y="1540873"/>
                </a:lnTo>
                <a:lnTo>
                  <a:pt x="3046415" y="1530612"/>
                </a:lnTo>
                <a:lnTo>
                  <a:pt x="3065045" y="1526849"/>
                </a:lnTo>
                <a:lnTo>
                  <a:pt x="3083655" y="1530612"/>
                </a:lnTo>
                <a:lnTo>
                  <a:pt x="3098860" y="1540873"/>
                </a:lnTo>
                <a:lnTo>
                  <a:pt x="3109115" y="1556091"/>
                </a:lnTo>
                <a:lnTo>
                  <a:pt x="3112877" y="1574725"/>
                </a:lnTo>
                <a:lnTo>
                  <a:pt x="3109115" y="1593359"/>
                </a:lnTo>
                <a:lnTo>
                  <a:pt x="3098860" y="1608578"/>
                </a:lnTo>
                <a:lnTo>
                  <a:pt x="3083655" y="1618839"/>
                </a:lnTo>
                <a:lnTo>
                  <a:pt x="3065045" y="1622602"/>
                </a:lnTo>
                <a:close/>
              </a:path>
              <a:path w="3719195" h="2204085">
                <a:moveTo>
                  <a:pt x="3374250" y="1586489"/>
                </a:moveTo>
                <a:lnTo>
                  <a:pt x="3361253" y="1586489"/>
                </a:lnTo>
                <a:lnTo>
                  <a:pt x="3355987" y="1581223"/>
                </a:lnTo>
                <a:lnTo>
                  <a:pt x="3355987" y="1568231"/>
                </a:lnTo>
                <a:lnTo>
                  <a:pt x="3361253" y="1562961"/>
                </a:lnTo>
                <a:lnTo>
                  <a:pt x="3374250" y="1562961"/>
                </a:lnTo>
                <a:lnTo>
                  <a:pt x="3379515" y="1568231"/>
                </a:lnTo>
                <a:lnTo>
                  <a:pt x="3379515" y="1581223"/>
                </a:lnTo>
                <a:lnTo>
                  <a:pt x="3374250" y="1586489"/>
                </a:lnTo>
                <a:close/>
              </a:path>
              <a:path w="3719195" h="2204085">
                <a:moveTo>
                  <a:pt x="37773" y="1915462"/>
                </a:moveTo>
                <a:lnTo>
                  <a:pt x="23070" y="1912491"/>
                </a:lnTo>
                <a:lnTo>
                  <a:pt x="11063" y="1904389"/>
                </a:lnTo>
                <a:lnTo>
                  <a:pt x="2968" y="1892375"/>
                </a:lnTo>
                <a:lnTo>
                  <a:pt x="0" y="1877665"/>
                </a:lnTo>
                <a:lnTo>
                  <a:pt x="2968" y="1862956"/>
                </a:lnTo>
                <a:lnTo>
                  <a:pt x="11063" y="1850941"/>
                </a:lnTo>
                <a:lnTo>
                  <a:pt x="23070" y="1842840"/>
                </a:lnTo>
                <a:lnTo>
                  <a:pt x="37773" y="1839869"/>
                </a:lnTo>
                <a:lnTo>
                  <a:pt x="52475" y="1842840"/>
                </a:lnTo>
                <a:lnTo>
                  <a:pt x="64482" y="1850941"/>
                </a:lnTo>
                <a:lnTo>
                  <a:pt x="72577" y="1862956"/>
                </a:lnTo>
                <a:lnTo>
                  <a:pt x="75545" y="1877665"/>
                </a:lnTo>
                <a:lnTo>
                  <a:pt x="72577" y="1892375"/>
                </a:lnTo>
                <a:lnTo>
                  <a:pt x="64482" y="1904389"/>
                </a:lnTo>
                <a:lnTo>
                  <a:pt x="52475" y="1912491"/>
                </a:lnTo>
                <a:lnTo>
                  <a:pt x="37773" y="1915462"/>
                </a:lnTo>
                <a:close/>
              </a:path>
              <a:path w="3719195" h="2204085">
                <a:moveTo>
                  <a:pt x="340496" y="1918827"/>
                </a:moveTo>
                <a:lnTo>
                  <a:pt x="324488" y="1915593"/>
                </a:lnTo>
                <a:lnTo>
                  <a:pt x="311420" y="1906772"/>
                </a:lnTo>
                <a:lnTo>
                  <a:pt x="302611" y="1893688"/>
                </a:lnTo>
                <a:lnTo>
                  <a:pt x="299382" y="1877665"/>
                </a:lnTo>
                <a:lnTo>
                  <a:pt x="302611" y="1861642"/>
                </a:lnTo>
                <a:lnTo>
                  <a:pt x="311420" y="1848559"/>
                </a:lnTo>
                <a:lnTo>
                  <a:pt x="324488" y="1839738"/>
                </a:lnTo>
                <a:lnTo>
                  <a:pt x="340496" y="1836503"/>
                </a:lnTo>
                <a:lnTo>
                  <a:pt x="356510" y="1839738"/>
                </a:lnTo>
                <a:lnTo>
                  <a:pt x="369590" y="1848559"/>
                </a:lnTo>
                <a:lnTo>
                  <a:pt x="378410" y="1861642"/>
                </a:lnTo>
                <a:lnTo>
                  <a:pt x="381645" y="1877665"/>
                </a:lnTo>
                <a:lnTo>
                  <a:pt x="378410" y="1893688"/>
                </a:lnTo>
                <a:lnTo>
                  <a:pt x="369590" y="1906772"/>
                </a:lnTo>
                <a:lnTo>
                  <a:pt x="356510" y="1915593"/>
                </a:lnTo>
                <a:lnTo>
                  <a:pt x="340496" y="1918827"/>
                </a:lnTo>
                <a:close/>
              </a:path>
              <a:path w="3719195" h="2204085">
                <a:moveTo>
                  <a:pt x="643220" y="1921352"/>
                </a:moveTo>
                <a:lnTo>
                  <a:pt x="626233" y="1917920"/>
                </a:lnTo>
                <a:lnTo>
                  <a:pt x="612359" y="1908560"/>
                </a:lnTo>
                <a:lnTo>
                  <a:pt x="603004" y="1894679"/>
                </a:lnTo>
                <a:lnTo>
                  <a:pt x="599574" y="1877682"/>
                </a:lnTo>
                <a:lnTo>
                  <a:pt x="603004" y="1860685"/>
                </a:lnTo>
                <a:lnTo>
                  <a:pt x="612359" y="1846804"/>
                </a:lnTo>
                <a:lnTo>
                  <a:pt x="626233" y="1837444"/>
                </a:lnTo>
                <a:lnTo>
                  <a:pt x="643220" y="1834012"/>
                </a:lnTo>
                <a:lnTo>
                  <a:pt x="660208" y="1837444"/>
                </a:lnTo>
                <a:lnTo>
                  <a:pt x="674082" y="1846804"/>
                </a:lnTo>
                <a:lnTo>
                  <a:pt x="683436" y="1860685"/>
                </a:lnTo>
                <a:lnTo>
                  <a:pt x="686867" y="1877682"/>
                </a:lnTo>
                <a:lnTo>
                  <a:pt x="683436" y="1894679"/>
                </a:lnTo>
                <a:lnTo>
                  <a:pt x="674082" y="1908560"/>
                </a:lnTo>
                <a:lnTo>
                  <a:pt x="660208" y="1917920"/>
                </a:lnTo>
                <a:lnTo>
                  <a:pt x="643220" y="1921352"/>
                </a:lnTo>
                <a:close/>
              </a:path>
              <a:path w="3719195" h="2204085">
                <a:moveTo>
                  <a:pt x="945944" y="1923877"/>
                </a:moveTo>
                <a:lnTo>
                  <a:pt x="927982" y="1920247"/>
                </a:lnTo>
                <a:lnTo>
                  <a:pt x="913315" y="1910347"/>
                </a:lnTo>
                <a:lnTo>
                  <a:pt x="903426" y="1895663"/>
                </a:lnTo>
                <a:lnTo>
                  <a:pt x="899800" y="1877682"/>
                </a:lnTo>
                <a:lnTo>
                  <a:pt x="903426" y="1859703"/>
                </a:lnTo>
                <a:lnTo>
                  <a:pt x="913315" y="1845020"/>
                </a:lnTo>
                <a:lnTo>
                  <a:pt x="927982" y="1835121"/>
                </a:lnTo>
                <a:lnTo>
                  <a:pt x="945944" y="1831491"/>
                </a:lnTo>
                <a:lnTo>
                  <a:pt x="963925" y="1835121"/>
                </a:lnTo>
                <a:lnTo>
                  <a:pt x="978603" y="1845020"/>
                </a:lnTo>
                <a:lnTo>
                  <a:pt x="988496" y="1859703"/>
                </a:lnTo>
                <a:lnTo>
                  <a:pt x="992122" y="1877682"/>
                </a:lnTo>
                <a:lnTo>
                  <a:pt x="988496" y="1895663"/>
                </a:lnTo>
                <a:lnTo>
                  <a:pt x="978603" y="1910347"/>
                </a:lnTo>
                <a:lnTo>
                  <a:pt x="963925" y="1920247"/>
                </a:lnTo>
                <a:lnTo>
                  <a:pt x="945944" y="1923877"/>
                </a:lnTo>
                <a:close/>
              </a:path>
              <a:path w="3719195" h="2204085">
                <a:moveTo>
                  <a:pt x="1248668" y="1926399"/>
                </a:moveTo>
                <a:lnTo>
                  <a:pt x="1229727" y="1922571"/>
                </a:lnTo>
                <a:lnTo>
                  <a:pt x="1214254" y="1912132"/>
                </a:lnTo>
                <a:lnTo>
                  <a:pt x="1203819" y="1896647"/>
                </a:lnTo>
                <a:lnTo>
                  <a:pt x="1199992" y="1877682"/>
                </a:lnTo>
                <a:lnTo>
                  <a:pt x="1203819" y="1858719"/>
                </a:lnTo>
                <a:lnTo>
                  <a:pt x="1214254" y="1843234"/>
                </a:lnTo>
                <a:lnTo>
                  <a:pt x="1229727" y="1832794"/>
                </a:lnTo>
                <a:lnTo>
                  <a:pt x="1248668" y="1828965"/>
                </a:lnTo>
                <a:lnTo>
                  <a:pt x="1267629" y="1832794"/>
                </a:lnTo>
                <a:lnTo>
                  <a:pt x="1283112" y="1843234"/>
                </a:lnTo>
                <a:lnTo>
                  <a:pt x="1293550" y="1858719"/>
                </a:lnTo>
                <a:lnTo>
                  <a:pt x="1297378" y="1877682"/>
                </a:lnTo>
                <a:lnTo>
                  <a:pt x="1293550" y="1896647"/>
                </a:lnTo>
                <a:lnTo>
                  <a:pt x="1283112" y="1912132"/>
                </a:lnTo>
                <a:lnTo>
                  <a:pt x="1267629" y="1922571"/>
                </a:lnTo>
                <a:lnTo>
                  <a:pt x="1248668" y="1926399"/>
                </a:lnTo>
                <a:close/>
              </a:path>
              <a:path w="3719195" h="2204085">
                <a:moveTo>
                  <a:pt x="1551392" y="1928924"/>
                </a:moveTo>
                <a:lnTo>
                  <a:pt x="1531457" y="1924897"/>
                </a:lnTo>
                <a:lnTo>
                  <a:pt x="1515180" y="1913917"/>
                </a:lnTo>
                <a:lnTo>
                  <a:pt x="1504207" y="1897630"/>
                </a:lnTo>
                <a:lnTo>
                  <a:pt x="1500184" y="1877682"/>
                </a:lnTo>
                <a:lnTo>
                  <a:pt x="1504207" y="1857735"/>
                </a:lnTo>
                <a:lnTo>
                  <a:pt x="1515180" y="1841447"/>
                </a:lnTo>
                <a:lnTo>
                  <a:pt x="1531457" y="1830467"/>
                </a:lnTo>
                <a:lnTo>
                  <a:pt x="1551392" y="1826440"/>
                </a:lnTo>
                <a:lnTo>
                  <a:pt x="1571332" y="1830467"/>
                </a:lnTo>
                <a:lnTo>
                  <a:pt x="1587620" y="1841447"/>
                </a:lnTo>
                <a:lnTo>
                  <a:pt x="1598605" y="1857735"/>
                </a:lnTo>
                <a:lnTo>
                  <a:pt x="1602633" y="1877682"/>
                </a:lnTo>
                <a:lnTo>
                  <a:pt x="1598605" y="1897630"/>
                </a:lnTo>
                <a:lnTo>
                  <a:pt x="1587620" y="1913917"/>
                </a:lnTo>
                <a:lnTo>
                  <a:pt x="1571332" y="1924897"/>
                </a:lnTo>
                <a:lnTo>
                  <a:pt x="1551392" y="1928924"/>
                </a:lnTo>
                <a:close/>
              </a:path>
              <a:path w="3719195" h="2204085">
                <a:moveTo>
                  <a:pt x="1854115" y="1928924"/>
                </a:moveTo>
                <a:lnTo>
                  <a:pt x="1834180" y="1924897"/>
                </a:lnTo>
                <a:lnTo>
                  <a:pt x="1817904" y="1913917"/>
                </a:lnTo>
                <a:lnTo>
                  <a:pt x="1806931" y="1897630"/>
                </a:lnTo>
                <a:lnTo>
                  <a:pt x="1802907" y="1877682"/>
                </a:lnTo>
                <a:lnTo>
                  <a:pt x="1806931" y="1857735"/>
                </a:lnTo>
                <a:lnTo>
                  <a:pt x="1817904" y="1841447"/>
                </a:lnTo>
                <a:lnTo>
                  <a:pt x="1834180" y="1830467"/>
                </a:lnTo>
                <a:lnTo>
                  <a:pt x="1854115" y="1826440"/>
                </a:lnTo>
                <a:lnTo>
                  <a:pt x="1874056" y="1830467"/>
                </a:lnTo>
                <a:lnTo>
                  <a:pt x="1890344" y="1841447"/>
                </a:lnTo>
                <a:lnTo>
                  <a:pt x="1901329" y="1857735"/>
                </a:lnTo>
                <a:lnTo>
                  <a:pt x="1905357" y="1877682"/>
                </a:lnTo>
                <a:lnTo>
                  <a:pt x="1901329" y="1897630"/>
                </a:lnTo>
                <a:lnTo>
                  <a:pt x="1890344" y="1913917"/>
                </a:lnTo>
                <a:lnTo>
                  <a:pt x="1874056" y="1924897"/>
                </a:lnTo>
                <a:lnTo>
                  <a:pt x="1854115" y="1928924"/>
                </a:lnTo>
                <a:close/>
              </a:path>
              <a:path w="3719195" h="2204085">
                <a:moveTo>
                  <a:pt x="2156873" y="1923050"/>
                </a:moveTo>
                <a:lnTo>
                  <a:pt x="2139223" y="1919485"/>
                </a:lnTo>
                <a:lnTo>
                  <a:pt x="2124813" y="1909765"/>
                </a:lnTo>
                <a:lnTo>
                  <a:pt x="2115100" y="1895349"/>
                </a:lnTo>
                <a:lnTo>
                  <a:pt x="2111539" y="1877699"/>
                </a:lnTo>
                <a:lnTo>
                  <a:pt x="2115100" y="1860049"/>
                </a:lnTo>
                <a:lnTo>
                  <a:pt x="2124813" y="1845633"/>
                </a:lnTo>
                <a:lnTo>
                  <a:pt x="2139223" y="1835913"/>
                </a:lnTo>
                <a:lnTo>
                  <a:pt x="2156873" y="1832348"/>
                </a:lnTo>
                <a:lnTo>
                  <a:pt x="2174504" y="1835913"/>
                </a:lnTo>
                <a:lnTo>
                  <a:pt x="2188903" y="1845633"/>
                </a:lnTo>
                <a:lnTo>
                  <a:pt x="2198613" y="1860049"/>
                </a:lnTo>
                <a:lnTo>
                  <a:pt x="2202174" y="1877699"/>
                </a:lnTo>
                <a:lnTo>
                  <a:pt x="2198613" y="1895349"/>
                </a:lnTo>
                <a:lnTo>
                  <a:pt x="2188903" y="1909765"/>
                </a:lnTo>
                <a:lnTo>
                  <a:pt x="2174504" y="1919485"/>
                </a:lnTo>
                <a:lnTo>
                  <a:pt x="2156873" y="1923050"/>
                </a:lnTo>
                <a:close/>
              </a:path>
              <a:path w="3719195" h="2204085">
                <a:moveTo>
                  <a:pt x="2459597" y="1908765"/>
                </a:moveTo>
                <a:lnTo>
                  <a:pt x="2447491" y="1906322"/>
                </a:lnTo>
                <a:lnTo>
                  <a:pt x="2437609" y="1899660"/>
                </a:lnTo>
                <a:lnTo>
                  <a:pt x="2430949" y="1889780"/>
                </a:lnTo>
                <a:lnTo>
                  <a:pt x="2428508" y="1877682"/>
                </a:lnTo>
                <a:lnTo>
                  <a:pt x="2430949" y="1865584"/>
                </a:lnTo>
                <a:lnTo>
                  <a:pt x="2437609" y="1855704"/>
                </a:lnTo>
                <a:lnTo>
                  <a:pt x="2447491" y="1849042"/>
                </a:lnTo>
                <a:lnTo>
                  <a:pt x="2459597" y="1846600"/>
                </a:lnTo>
                <a:lnTo>
                  <a:pt x="2471684" y="1849042"/>
                </a:lnTo>
                <a:lnTo>
                  <a:pt x="2481555" y="1855704"/>
                </a:lnTo>
                <a:lnTo>
                  <a:pt x="2488212" y="1865584"/>
                </a:lnTo>
                <a:lnTo>
                  <a:pt x="2490653" y="1877682"/>
                </a:lnTo>
                <a:lnTo>
                  <a:pt x="2488212" y="1889780"/>
                </a:lnTo>
                <a:lnTo>
                  <a:pt x="2481555" y="1899660"/>
                </a:lnTo>
                <a:lnTo>
                  <a:pt x="2471684" y="1906322"/>
                </a:lnTo>
                <a:lnTo>
                  <a:pt x="2459597" y="1908765"/>
                </a:lnTo>
                <a:close/>
              </a:path>
              <a:path w="3719195" h="2204085">
                <a:moveTo>
                  <a:pt x="2769241" y="1890287"/>
                </a:moveTo>
                <a:lnTo>
                  <a:pt x="2755333" y="1890287"/>
                </a:lnTo>
                <a:lnTo>
                  <a:pt x="2749696" y="1884649"/>
                </a:lnTo>
                <a:lnTo>
                  <a:pt x="2749696" y="1870715"/>
                </a:lnTo>
                <a:lnTo>
                  <a:pt x="2755333" y="1865078"/>
                </a:lnTo>
                <a:lnTo>
                  <a:pt x="2769274" y="1865078"/>
                </a:lnTo>
                <a:lnTo>
                  <a:pt x="2774912" y="1870715"/>
                </a:lnTo>
                <a:lnTo>
                  <a:pt x="2774912" y="1884649"/>
                </a:lnTo>
                <a:lnTo>
                  <a:pt x="2769241" y="1890287"/>
                </a:lnTo>
                <a:close/>
              </a:path>
              <a:path w="3719195" h="2204085">
                <a:moveTo>
                  <a:pt x="37773" y="2203306"/>
                </a:moveTo>
                <a:lnTo>
                  <a:pt x="28950" y="2201525"/>
                </a:lnTo>
                <a:lnTo>
                  <a:pt x="21751" y="2196665"/>
                </a:lnTo>
                <a:lnTo>
                  <a:pt x="16900" y="2189455"/>
                </a:lnTo>
                <a:lnTo>
                  <a:pt x="15122" y="2180622"/>
                </a:lnTo>
                <a:lnTo>
                  <a:pt x="16900" y="2171789"/>
                </a:lnTo>
                <a:lnTo>
                  <a:pt x="21751" y="2164579"/>
                </a:lnTo>
                <a:lnTo>
                  <a:pt x="28950" y="2159719"/>
                </a:lnTo>
                <a:lnTo>
                  <a:pt x="37773" y="2157938"/>
                </a:lnTo>
                <a:lnTo>
                  <a:pt x="46600" y="2159719"/>
                </a:lnTo>
                <a:lnTo>
                  <a:pt x="53811" y="2164579"/>
                </a:lnTo>
                <a:lnTo>
                  <a:pt x="58673" y="2171789"/>
                </a:lnTo>
                <a:lnTo>
                  <a:pt x="60457" y="2180622"/>
                </a:lnTo>
                <a:lnTo>
                  <a:pt x="58673" y="2189455"/>
                </a:lnTo>
                <a:lnTo>
                  <a:pt x="53811" y="2196665"/>
                </a:lnTo>
                <a:lnTo>
                  <a:pt x="46600" y="2201525"/>
                </a:lnTo>
                <a:lnTo>
                  <a:pt x="37773" y="2203306"/>
                </a:lnTo>
                <a:close/>
              </a:path>
              <a:path w="3719195" h="2204085">
                <a:moveTo>
                  <a:pt x="346386" y="2203800"/>
                </a:moveTo>
                <a:lnTo>
                  <a:pt x="334607" y="2203800"/>
                </a:lnTo>
                <a:lnTo>
                  <a:pt x="331026" y="2203076"/>
                </a:lnTo>
                <a:lnTo>
                  <a:pt x="323289" y="2197857"/>
                </a:lnTo>
                <a:lnTo>
                  <a:pt x="318072" y="2190116"/>
                </a:lnTo>
                <a:lnTo>
                  <a:pt x="316158" y="2180639"/>
                </a:lnTo>
                <a:lnTo>
                  <a:pt x="318072" y="2171162"/>
                </a:lnTo>
                <a:lnTo>
                  <a:pt x="323289" y="2163423"/>
                </a:lnTo>
                <a:lnTo>
                  <a:pt x="331026" y="2158204"/>
                </a:lnTo>
                <a:lnTo>
                  <a:pt x="340496" y="2156291"/>
                </a:lnTo>
                <a:lnTo>
                  <a:pt x="349967" y="2158204"/>
                </a:lnTo>
                <a:lnTo>
                  <a:pt x="357704" y="2163423"/>
                </a:lnTo>
                <a:lnTo>
                  <a:pt x="362921" y="2171162"/>
                </a:lnTo>
                <a:lnTo>
                  <a:pt x="364835" y="2180639"/>
                </a:lnTo>
                <a:lnTo>
                  <a:pt x="362921" y="2190116"/>
                </a:lnTo>
                <a:lnTo>
                  <a:pt x="357704" y="2197857"/>
                </a:lnTo>
                <a:lnTo>
                  <a:pt x="349967" y="2203076"/>
                </a:lnTo>
                <a:lnTo>
                  <a:pt x="346386" y="2203800"/>
                </a:lnTo>
                <a:close/>
              </a:path>
              <a:path w="3719195" h="2204085">
                <a:moveTo>
                  <a:pt x="643220" y="2203306"/>
                </a:moveTo>
                <a:lnTo>
                  <a:pt x="634398" y="2201525"/>
                </a:lnTo>
                <a:lnTo>
                  <a:pt x="627199" y="2196665"/>
                </a:lnTo>
                <a:lnTo>
                  <a:pt x="622348" y="2189455"/>
                </a:lnTo>
                <a:lnTo>
                  <a:pt x="620570" y="2180622"/>
                </a:lnTo>
                <a:lnTo>
                  <a:pt x="622348" y="2171789"/>
                </a:lnTo>
                <a:lnTo>
                  <a:pt x="627199" y="2164579"/>
                </a:lnTo>
                <a:lnTo>
                  <a:pt x="634398" y="2159719"/>
                </a:lnTo>
                <a:lnTo>
                  <a:pt x="643220" y="2157938"/>
                </a:lnTo>
                <a:lnTo>
                  <a:pt x="652062" y="2159719"/>
                </a:lnTo>
                <a:lnTo>
                  <a:pt x="659271" y="2164579"/>
                </a:lnTo>
                <a:lnTo>
                  <a:pt x="664126" y="2171789"/>
                </a:lnTo>
                <a:lnTo>
                  <a:pt x="665904" y="2180622"/>
                </a:lnTo>
                <a:lnTo>
                  <a:pt x="664121" y="2189455"/>
                </a:lnTo>
                <a:lnTo>
                  <a:pt x="659258" y="2196665"/>
                </a:lnTo>
                <a:lnTo>
                  <a:pt x="652048" y="2201525"/>
                </a:lnTo>
                <a:lnTo>
                  <a:pt x="643220" y="2203306"/>
                </a:lnTo>
                <a:close/>
              </a:path>
              <a:path w="3719195" h="2204085">
                <a:moveTo>
                  <a:pt x="945944" y="2200785"/>
                </a:moveTo>
                <a:lnTo>
                  <a:pt x="938110" y="2199201"/>
                </a:lnTo>
                <a:lnTo>
                  <a:pt x="931703" y="2194881"/>
                </a:lnTo>
                <a:lnTo>
                  <a:pt x="927379" y="2188472"/>
                </a:lnTo>
                <a:lnTo>
                  <a:pt x="925792" y="2180622"/>
                </a:lnTo>
                <a:lnTo>
                  <a:pt x="927379" y="2172773"/>
                </a:lnTo>
                <a:lnTo>
                  <a:pt x="931703" y="2166365"/>
                </a:lnTo>
                <a:lnTo>
                  <a:pt x="938110" y="2162046"/>
                </a:lnTo>
                <a:lnTo>
                  <a:pt x="945944" y="2160463"/>
                </a:lnTo>
                <a:lnTo>
                  <a:pt x="953792" y="2162046"/>
                </a:lnTo>
                <a:lnTo>
                  <a:pt x="960198" y="2166365"/>
                </a:lnTo>
                <a:lnTo>
                  <a:pt x="964514" y="2172773"/>
                </a:lnTo>
                <a:lnTo>
                  <a:pt x="966096" y="2180622"/>
                </a:lnTo>
                <a:lnTo>
                  <a:pt x="964514" y="2188472"/>
                </a:lnTo>
                <a:lnTo>
                  <a:pt x="960198" y="2194881"/>
                </a:lnTo>
                <a:lnTo>
                  <a:pt x="953792" y="2199201"/>
                </a:lnTo>
                <a:lnTo>
                  <a:pt x="945944" y="2200785"/>
                </a:lnTo>
                <a:close/>
              </a:path>
              <a:path w="3719195" h="2204085">
                <a:moveTo>
                  <a:pt x="1257478" y="2196575"/>
                </a:moveTo>
                <a:lnTo>
                  <a:pt x="1239891" y="2196575"/>
                </a:lnTo>
                <a:lnTo>
                  <a:pt x="1232735" y="2189422"/>
                </a:lnTo>
                <a:lnTo>
                  <a:pt x="1232735" y="2171822"/>
                </a:lnTo>
                <a:lnTo>
                  <a:pt x="1239891" y="2164669"/>
                </a:lnTo>
                <a:lnTo>
                  <a:pt x="1257478" y="2164669"/>
                </a:lnTo>
                <a:lnTo>
                  <a:pt x="1264634" y="2171822"/>
                </a:lnTo>
                <a:lnTo>
                  <a:pt x="1264634" y="2189422"/>
                </a:lnTo>
                <a:lnTo>
                  <a:pt x="1257478" y="2196575"/>
                </a:lnTo>
                <a:close/>
              </a:path>
              <a:path w="3719195" h="2204085">
                <a:moveTo>
                  <a:pt x="1556961" y="2190705"/>
                </a:moveTo>
                <a:lnTo>
                  <a:pt x="1545856" y="2190705"/>
                </a:lnTo>
                <a:lnTo>
                  <a:pt x="1541332" y="2186192"/>
                </a:lnTo>
                <a:lnTo>
                  <a:pt x="1541332" y="2175052"/>
                </a:lnTo>
                <a:lnTo>
                  <a:pt x="1545856" y="2170542"/>
                </a:lnTo>
                <a:lnTo>
                  <a:pt x="1556961" y="2170542"/>
                </a:lnTo>
                <a:lnTo>
                  <a:pt x="1561485" y="2175052"/>
                </a:lnTo>
                <a:lnTo>
                  <a:pt x="1561485" y="2186192"/>
                </a:lnTo>
                <a:lnTo>
                  <a:pt x="1556961" y="2190705"/>
                </a:lnTo>
                <a:close/>
              </a:path>
              <a:path w="3719195" h="2204085">
                <a:moveTo>
                  <a:pt x="1855972" y="2183988"/>
                </a:moveTo>
                <a:lnTo>
                  <a:pt x="1852259" y="2183988"/>
                </a:lnTo>
                <a:lnTo>
                  <a:pt x="1850774" y="2182489"/>
                </a:lnTo>
                <a:lnTo>
                  <a:pt x="1850774" y="2178755"/>
                </a:lnTo>
                <a:lnTo>
                  <a:pt x="1852259" y="2177257"/>
                </a:lnTo>
                <a:lnTo>
                  <a:pt x="1856006" y="2177257"/>
                </a:lnTo>
                <a:lnTo>
                  <a:pt x="1857491" y="2178755"/>
                </a:lnTo>
                <a:lnTo>
                  <a:pt x="1857491" y="2182489"/>
                </a:lnTo>
                <a:lnTo>
                  <a:pt x="1855972" y="2183988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0015" y="9004117"/>
            <a:ext cx="6858000" cy="132715"/>
          </a:xfrm>
          <a:custGeom>
            <a:avLst/>
            <a:gdLst/>
            <a:ahLst/>
            <a:cxnLst/>
            <a:rect l="l" t="t" r="r" b="b"/>
            <a:pathLst>
              <a:path w="6858000" h="132715">
                <a:moveTo>
                  <a:pt x="6857984" y="132686"/>
                </a:moveTo>
                <a:lnTo>
                  <a:pt x="0" y="114299"/>
                </a:lnTo>
                <a:lnTo>
                  <a:pt x="306" y="0"/>
                </a:lnTo>
                <a:lnTo>
                  <a:pt x="6857984" y="18386"/>
                </a:lnTo>
                <a:lnTo>
                  <a:pt x="6857984" y="132686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graphicFrame>
        <p:nvGraphicFramePr>
          <p:cNvPr id="14" name="Діаграма 13">
            <a:extLst>
              <a:ext uri="{FF2B5EF4-FFF2-40B4-BE49-F238E27FC236}">
                <a16:creationId xmlns:a16="http://schemas.microsoft.com/office/drawing/2014/main" id="{90B984F8-7B3E-4901-8902-82AF05894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0293959"/>
              </p:ext>
            </p:extLst>
          </p:nvPr>
        </p:nvGraphicFramePr>
        <p:xfrm>
          <a:off x="762000" y="2552700"/>
          <a:ext cx="7162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Прямокутник 14">
            <a:extLst>
              <a:ext uri="{FF2B5EF4-FFF2-40B4-BE49-F238E27FC236}">
                <a16:creationId xmlns:a16="http://schemas.microsoft.com/office/drawing/2014/main" id="{EFF318B0-A582-407F-84CA-5B109D96EA62}"/>
              </a:ext>
            </a:extLst>
          </p:cNvPr>
          <p:cNvSpPr/>
          <p:nvPr/>
        </p:nvSpPr>
        <p:spPr>
          <a:xfrm>
            <a:off x="1447800" y="6912827"/>
            <a:ext cx="556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Порівняння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експериментальної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контрольної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груп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за методикою «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Шкала наявної тривоги СМА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uk-UA" dirty="0"/>
          </a:p>
        </p:txBody>
      </p:sp>
      <p:graphicFrame>
        <p:nvGraphicFramePr>
          <p:cNvPr id="16" name="Діаграма 15">
            <a:extLst>
              <a:ext uri="{FF2B5EF4-FFF2-40B4-BE49-F238E27FC236}">
                <a16:creationId xmlns:a16="http://schemas.microsoft.com/office/drawing/2014/main" id="{E261AD81-7DF2-43A8-BEB4-6AF57FC7AA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6941634"/>
              </p:ext>
            </p:extLst>
          </p:nvPr>
        </p:nvGraphicFramePr>
        <p:xfrm>
          <a:off x="9403234" y="2552700"/>
          <a:ext cx="6644332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кутник 16">
            <a:extLst>
              <a:ext uri="{FF2B5EF4-FFF2-40B4-BE49-F238E27FC236}">
                <a16:creationId xmlns:a16="http://schemas.microsoft.com/office/drawing/2014/main" id="{F4B7FD3F-896A-453B-A7B6-AAE58AD09E58}"/>
              </a:ext>
            </a:extLst>
          </p:cNvPr>
          <p:cNvSpPr/>
          <p:nvPr/>
        </p:nvSpPr>
        <p:spPr>
          <a:xfrm>
            <a:off x="10210439" y="6683878"/>
            <a:ext cx="5486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Порівняння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результатів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досліджень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експериментальної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контрольної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</a:rPr>
              <a:t>груп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за методикою </a:t>
            </a:r>
            <a:r>
              <a:rPr lang="uk-UA" dirty="0">
                <a:latin typeface="Times New Roman" panose="02020603050405020304" pitchFamily="18" charset="0"/>
                <a:ea typeface="Calibri" panose="020F0502020204030204" pitchFamily="34" charset="0"/>
              </a:rPr>
              <a:t> «Сходинки» </a:t>
            </a:r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4820" y="7257545"/>
            <a:ext cx="4893310" cy="2475230"/>
          </a:xfrm>
          <a:custGeom>
            <a:avLst/>
            <a:gdLst/>
            <a:ahLst/>
            <a:cxnLst/>
            <a:rect l="l" t="t" r="r" b="b"/>
            <a:pathLst>
              <a:path w="4893309" h="2475229">
                <a:moveTo>
                  <a:pt x="1817659" y="28506"/>
                </a:moveTo>
                <a:lnTo>
                  <a:pt x="1816717" y="28506"/>
                </a:lnTo>
                <a:lnTo>
                  <a:pt x="1816349" y="28136"/>
                </a:lnTo>
                <a:lnTo>
                  <a:pt x="1816349" y="27194"/>
                </a:lnTo>
                <a:lnTo>
                  <a:pt x="1816717" y="26824"/>
                </a:lnTo>
                <a:lnTo>
                  <a:pt x="1817659" y="26824"/>
                </a:lnTo>
                <a:lnTo>
                  <a:pt x="1818030" y="27194"/>
                </a:lnTo>
                <a:lnTo>
                  <a:pt x="1818030" y="28136"/>
                </a:lnTo>
                <a:lnTo>
                  <a:pt x="1817659" y="28506"/>
                </a:lnTo>
                <a:close/>
              </a:path>
              <a:path w="4893309" h="2475229">
                <a:moveTo>
                  <a:pt x="2120838" y="29348"/>
                </a:moveTo>
                <a:lnTo>
                  <a:pt x="2118989" y="29348"/>
                </a:lnTo>
                <a:lnTo>
                  <a:pt x="2118232" y="28591"/>
                </a:lnTo>
                <a:lnTo>
                  <a:pt x="2118232" y="26740"/>
                </a:lnTo>
                <a:lnTo>
                  <a:pt x="2118989" y="25982"/>
                </a:lnTo>
                <a:lnTo>
                  <a:pt x="2120838" y="25982"/>
                </a:lnTo>
                <a:lnTo>
                  <a:pt x="2121594" y="26740"/>
                </a:lnTo>
                <a:lnTo>
                  <a:pt x="2121594" y="28591"/>
                </a:lnTo>
                <a:lnTo>
                  <a:pt x="2120838" y="29348"/>
                </a:lnTo>
                <a:close/>
              </a:path>
              <a:path w="4893309" h="2475229">
                <a:moveTo>
                  <a:pt x="2425415" y="32713"/>
                </a:moveTo>
                <a:lnTo>
                  <a:pt x="2419863" y="32713"/>
                </a:lnTo>
                <a:lnTo>
                  <a:pt x="2417611" y="30459"/>
                </a:lnTo>
                <a:lnTo>
                  <a:pt x="2417611" y="24905"/>
                </a:lnTo>
                <a:lnTo>
                  <a:pt x="2419863" y="22650"/>
                </a:lnTo>
                <a:lnTo>
                  <a:pt x="2425415" y="22650"/>
                </a:lnTo>
                <a:lnTo>
                  <a:pt x="2427667" y="24905"/>
                </a:lnTo>
                <a:lnTo>
                  <a:pt x="2427667" y="30459"/>
                </a:lnTo>
                <a:lnTo>
                  <a:pt x="2425415" y="32713"/>
                </a:lnTo>
                <a:close/>
              </a:path>
              <a:path w="4893309" h="2475229">
                <a:moveTo>
                  <a:pt x="2730006" y="36079"/>
                </a:moveTo>
                <a:lnTo>
                  <a:pt x="2720723" y="36079"/>
                </a:lnTo>
                <a:lnTo>
                  <a:pt x="2716973" y="32327"/>
                </a:lnTo>
                <a:lnTo>
                  <a:pt x="2716973" y="23038"/>
                </a:lnTo>
                <a:lnTo>
                  <a:pt x="2720723" y="19285"/>
                </a:lnTo>
                <a:lnTo>
                  <a:pt x="2730006" y="19285"/>
                </a:lnTo>
                <a:lnTo>
                  <a:pt x="2733756" y="23038"/>
                </a:lnTo>
                <a:lnTo>
                  <a:pt x="2733756" y="32327"/>
                </a:lnTo>
                <a:lnTo>
                  <a:pt x="2730006" y="36079"/>
                </a:lnTo>
                <a:close/>
              </a:path>
              <a:path w="4893309" h="2475229">
                <a:moveTo>
                  <a:pt x="3034580" y="39445"/>
                </a:moveTo>
                <a:lnTo>
                  <a:pt x="3021597" y="39445"/>
                </a:lnTo>
                <a:lnTo>
                  <a:pt x="3016335" y="34178"/>
                </a:lnTo>
                <a:lnTo>
                  <a:pt x="3016335" y="21186"/>
                </a:lnTo>
                <a:lnTo>
                  <a:pt x="3021597" y="15919"/>
                </a:lnTo>
                <a:lnTo>
                  <a:pt x="3034580" y="15919"/>
                </a:lnTo>
                <a:lnTo>
                  <a:pt x="3039845" y="21186"/>
                </a:lnTo>
                <a:lnTo>
                  <a:pt x="3039845" y="34178"/>
                </a:lnTo>
                <a:lnTo>
                  <a:pt x="3034580" y="39445"/>
                </a:lnTo>
                <a:close/>
              </a:path>
              <a:path w="4893309" h="2475229">
                <a:moveTo>
                  <a:pt x="3339157" y="42811"/>
                </a:moveTo>
                <a:lnTo>
                  <a:pt x="3322471" y="42811"/>
                </a:lnTo>
                <a:lnTo>
                  <a:pt x="3315710" y="36046"/>
                </a:lnTo>
                <a:lnTo>
                  <a:pt x="3315710" y="19352"/>
                </a:lnTo>
                <a:lnTo>
                  <a:pt x="3322471" y="12587"/>
                </a:lnTo>
                <a:lnTo>
                  <a:pt x="3339157" y="12587"/>
                </a:lnTo>
                <a:lnTo>
                  <a:pt x="3345918" y="19352"/>
                </a:lnTo>
                <a:lnTo>
                  <a:pt x="3345918" y="36046"/>
                </a:lnTo>
                <a:lnTo>
                  <a:pt x="3339157" y="42811"/>
                </a:lnTo>
                <a:close/>
              </a:path>
              <a:path w="4893309" h="2475229">
                <a:moveTo>
                  <a:pt x="3633529" y="46176"/>
                </a:moveTo>
                <a:lnTo>
                  <a:pt x="3626343" y="44723"/>
                </a:lnTo>
                <a:lnTo>
                  <a:pt x="3620474" y="40762"/>
                </a:lnTo>
                <a:lnTo>
                  <a:pt x="3616516" y="34888"/>
                </a:lnTo>
                <a:lnTo>
                  <a:pt x="3615064" y="27699"/>
                </a:lnTo>
                <a:lnTo>
                  <a:pt x="3616516" y="20510"/>
                </a:lnTo>
                <a:lnTo>
                  <a:pt x="3620474" y="14636"/>
                </a:lnTo>
                <a:lnTo>
                  <a:pt x="3626343" y="10674"/>
                </a:lnTo>
                <a:lnTo>
                  <a:pt x="3633529" y="9221"/>
                </a:lnTo>
                <a:lnTo>
                  <a:pt x="3640715" y="10674"/>
                </a:lnTo>
                <a:lnTo>
                  <a:pt x="3646584" y="14636"/>
                </a:lnTo>
                <a:lnTo>
                  <a:pt x="3650542" y="20510"/>
                </a:lnTo>
                <a:lnTo>
                  <a:pt x="3651994" y="27699"/>
                </a:lnTo>
                <a:lnTo>
                  <a:pt x="3650542" y="34888"/>
                </a:lnTo>
                <a:lnTo>
                  <a:pt x="3646584" y="40762"/>
                </a:lnTo>
                <a:lnTo>
                  <a:pt x="3640715" y="44723"/>
                </a:lnTo>
                <a:lnTo>
                  <a:pt x="3633529" y="46176"/>
                </a:lnTo>
                <a:close/>
              </a:path>
              <a:path w="4893309" h="2475229">
                <a:moveTo>
                  <a:pt x="3936253" y="50383"/>
                </a:moveTo>
                <a:lnTo>
                  <a:pt x="3927431" y="48602"/>
                </a:lnTo>
                <a:lnTo>
                  <a:pt x="3920232" y="43743"/>
                </a:lnTo>
                <a:lnTo>
                  <a:pt x="3915381" y="36532"/>
                </a:lnTo>
                <a:lnTo>
                  <a:pt x="3913603" y="27699"/>
                </a:lnTo>
                <a:lnTo>
                  <a:pt x="3915381" y="18866"/>
                </a:lnTo>
                <a:lnTo>
                  <a:pt x="3920232" y="11655"/>
                </a:lnTo>
                <a:lnTo>
                  <a:pt x="3927431" y="6796"/>
                </a:lnTo>
                <a:lnTo>
                  <a:pt x="3936253" y="5014"/>
                </a:lnTo>
                <a:lnTo>
                  <a:pt x="3945081" y="6796"/>
                </a:lnTo>
                <a:lnTo>
                  <a:pt x="3952292" y="11655"/>
                </a:lnTo>
                <a:lnTo>
                  <a:pt x="3957154" y="18866"/>
                </a:lnTo>
                <a:lnTo>
                  <a:pt x="3958937" y="27699"/>
                </a:lnTo>
                <a:lnTo>
                  <a:pt x="3957154" y="36532"/>
                </a:lnTo>
                <a:lnTo>
                  <a:pt x="3952292" y="43743"/>
                </a:lnTo>
                <a:lnTo>
                  <a:pt x="3945081" y="48602"/>
                </a:lnTo>
                <a:lnTo>
                  <a:pt x="3936253" y="50383"/>
                </a:lnTo>
                <a:close/>
              </a:path>
              <a:path w="4893309" h="2475229">
                <a:moveTo>
                  <a:pt x="4238977" y="52907"/>
                </a:moveTo>
                <a:lnTo>
                  <a:pt x="4229180" y="50928"/>
                </a:lnTo>
                <a:lnTo>
                  <a:pt x="4221187" y="45530"/>
                </a:lnTo>
                <a:lnTo>
                  <a:pt x="4215802" y="37523"/>
                </a:lnTo>
                <a:lnTo>
                  <a:pt x="4213828" y="27716"/>
                </a:lnTo>
                <a:lnTo>
                  <a:pt x="4215802" y="17908"/>
                </a:lnTo>
                <a:lnTo>
                  <a:pt x="4221187" y="9901"/>
                </a:lnTo>
                <a:lnTo>
                  <a:pt x="4229180" y="4503"/>
                </a:lnTo>
                <a:lnTo>
                  <a:pt x="4238977" y="2524"/>
                </a:lnTo>
                <a:lnTo>
                  <a:pt x="4248779" y="4503"/>
                </a:lnTo>
                <a:lnTo>
                  <a:pt x="4256783" y="9901"/>
                </a:lnTo>
                <a:lnTo>
                  <a:pt x="4262180" y="17908"/>
                </a:lnTo>
                <a:lnTo>
                  <a:pt x="4264159" y="27716"/>
                </a:lnTo>
                <a:lnTo>
                  <a:pt x="4262180" y="37523"/>
                </a:lnTo>
                <a:lnTo>
                  <a:pt x="4256783" y="45530"/>
                </a:lnTo>
                <a:lnTo>
                  <a:pt x="4248779" y="50928"/>
                </a:lnTo>
                <a:lnTo>
                  <a:pt x="4238977" y="52907"/>
                </a:lnTo>
                <a:close/>
              </a:path>
              <a:path w="4893309" h="2475229">
                <a:moveTo>
                  <a:pt x="4541701" y="54590"/>
                </a:moveTo>
                <a:lnTo>
                  <a:pt x="4531256" y="52478"/>
                </a:lnTo>
                <a:lnTo>
                  <a:pt x="4522726" y="46719"/>
                </a:lnTo>
                <a:lnTo>
                  <a:pt x="4516974" y="38176"/>
                </a:lnTo>
                <a:lnTo>
                  <a:pt x="4514865" y="27716"/>
                </a:lnTo>
                <a:lnTo>
                  <a:pt x="4516974" y="17255"/>
                </a:lnTo>
                <a:lnTo>
                  <a:pt x="4522726" y="8712"/>
                </a:lnTo>
                <a:lnTo>
                  <a:pt x="4531256" y="2953"/>
                </a:lnTo>
                <a:lnTo>
                  <a:pt x="4541701" y="841"/>
                </a:lnTo>
                <a:lnTo>
                  <a:pt x="4552165" y="2953"/>
                </a:lnTo>
                <a:lnTo>
                  <a:pt x="4560705" y="8712"/>
                </a:lnTo>
                <a:lnTo>
                  <a:pt x="4566461" y="17255"/>
                </a:lnTo>
                <a:lnTo>
                  <a:pt x="4568571" y="27716"/>
                </a:lnTo>
                <a:lnTo>
                  <a:pt x="4566461" y="38176"/>
                </a:lnTo>
                <a:lnTo>
                  <a:pt x="4560705" y="46719"/>
                </a:lnTo>
                <a:lnTo>
                  <a:pt x="4552165" y="52478"/>
                </a:lnTo>
                <a:lnTo>
                  <a:pt x="4541701" y="54590"/>
                </a:lnTo>
                <a:close/>
              </a:path>
              <a:path w="4893309" h="2475229">
                <a:moveTo>
                  <a:pt x="4844424" y="55432"/>
                </a:moveTo>
                <a:lnTo>
                  <a:pt x="4833648" y="53254"/>
                </a:lnTo>
                <a:lnTo>
                  <a:pt x="4824850" y="47316"/>
                </a:lnTo>
                <a:lnTo>
                  <a:pt x="4818919" y="38506"/>
                </a:lnTo>
                <a:lnTo>
                  <a:pt x="4816745" y="27716"/>
                </a:lnTo>
                <a:lnTo>
                  <a:pt x="4818919" y="16924"/>
                </a:lnTo>
                <a:lnTo>
                  <a:pt x="4824850" y="8115"/>
                </a:lnTo>
                <a:lnTo>
                  <a:pt x="4833648" y="2177"/>
                </a:lnTo>
                <a:lnTo>
                  <a:pt x="4844424" y="0"/>
                </a:lnTo>
                <a:lnTo>
                  <a:pt x="4855220" y="2177"/>
                </a:lnTo>
                <a:lnTo>
                  <a:pt x="4864028" y="8115"/>
                </a:lnTo>
                <a:lnTo>
                  <a:pt x="4869963" y="16924"/>
                </a:lnTo>
                <a:lnTo>
                  <a:pt x="4872138" y="27716"/>
                </a:lnTo>
                <a:lnTo>
                  <a:pt x="4869963" y="38506"/>
                </a:lnTo>
                <a:lnTo>
                  <a:pt x="4864028" y="47316"/>
                </a:lnTo>
                <a:lnTo>
                  <a:pt x="4855220" y="53254"/>
                </a:lnTo>
                <a:lnTo>
                  <a:pt x="4844424" y="55432"/>
                </a:lnTo>
                <a:close/>
              </a:path>
              <a:path w="4893309" h="2475229">
                <a:moveTo>
                  <a:pt x="910409" y="333146"/>
                </a:moveTo>
                <a:lnTo>
                  <a:pt x="907617" y="333146"/>
                </a:lnTo>
                <a:lnTo>
                  <a:pt x="906493" y="332018"/>
                </a:lnTo>
                <a:lnTo>
                  <a:pt x="906493" y="329225"/>
                </a:lnTo>
                <a:lnTo>
                  <a:pt x="907617" y="328098"/>
                </a:lnTo>
                <a:lnTo>
                  <a:pt x="910409" y="328098"/>
                </a:lnTo>
                <a:lnTo>
                  <a:pt x="911536" y="329225"/>
                </a:lnTo>
                <a:lnTo>
                  <a:pt x="911536" y="332018"/>
                </a:lnTo>
                <a:lnTo>
                  <a:pt x="910409" y="333146"/>
                </a:lnTo>
                <a:close/>
              </a:path>
              <a:path w="4893309" h="2475229">
                <a:moveTo>
                  <a:pt x="1215911" y="338179"/>
                </a:moveTo>
                <a:lnTo>
                  <a:pt x="1207570" y="338179"/>
                </a:lnTo>
                <a:lnTo>
                  <a:pt x="1204187" y="334795"/>
                </a:lnTo>
                <a:lnTo>
                  <a:pt x="1204187" y="326448"/>
                </a:lnTo>
                <a:lnTo>
                  <a:pt x="1207570" y="323066"/>
                </a:lnTo>
                <a:lnTo>
                  <a:pt x="1215911" y="323066"/>
                </a:lnTo>
                <a:lnTo>
                  <a:pt x="1219290" y="326448"/>
                </a:lnTo>
                <a:lnTo>
                  <a:pt x="1219290" y="334795"/>
                </a:lnTo>
                <a:lnTo>
                  <a:pt x="1215911" y="338179"/>
                </a:lnTo>
                <a:close/>
              </a:path>
              <a:path w="4893309" h="2475229">
                <a:moveTo>
                  <a:pt x="1521410" y="343209"/>
                </a:moveTo>
                <a:lnTo>
                  <a:pt x="1507502" y="343209"/>
                </a:lnTo>
                <a:lnTo>
                  <a:pt x="1501868" y="337572"/>
                </a:lnTo>
                <a:lnTo>
                  <a:pt x="1501868" y="323639"/>
                </a:lnTo>
                <a:lnTo>
                  <a:pt x="1507502" y="318001"/>
                </a:lnTo>
                <a:lnTo>
                  <a:pt x="1521426" y="318001"/>
                </a:lnTo>
                <a:lnTo>
                  <a:pt x="1527060" y="323639"/>
                </a:lnTo>
                <a:lnTo>
                  <a:pt x="1527060" y="337572"/>
                </a:lnTo>
                <a:lnTo>
                  <a:pt x="1521410" y="343209"/>
                </a:lnTo>
                <a:close/>
              </a:path>
              <a:path w="4893309" h="2475229">
                <a:moveTo>
                  <a:pt x="1826928" y="348242"/>
                </a:moveTo>
                <a:lnTo>
                  <a:pt x="1807451" y="348242"/>
                </a:lnTo>
                <a:lnTo>
                  <a:pt x="1799562" y="340350"/>
                </a:lnTo>
                <a:lnTo>
                  <a:pt x="1799562" y="320862"/>
                </a:lnTo>
                <a:lnTo>
                  <a:pt x="1807451" y="312970"/>
                </a:lnTo>
                <a:lnTo>
                  <a:pt x="1826928" y="312970"/>
                </a:lnTo>
                <a:lnTo>
                  <a:pt x="1834814" y="320862"/>
                </a:lnTo>
                <a:lnTo>
                  <a:pt x="1834814" y="340350"/>
                </a:lnTo>
                <a:lnTo>
                  <a:pt x="1826928" y="348242"/>
                </a:lnTo>
                <a:close/>
              </a:path>
              <a:path w="4893309" h="2475229">
                <a:moveTo>
                  <a:pt x="2119913" y="353272"/>
                </a:moveTo>
                <a:lnTo>
                  <a:pt x="2111085" y="351490"/>
                </a:lnTo>
                <a:lnTo>
                  <a:pt x="2103879" y="346631"/>
                </a:lnTo>
                <a:lnTo>
                  <a:pt x="2099023" y="339421"/>
                </a:lnTo>
                <a:lnTo>
                  <a:pt x="2097243" y="330589"/>
                </a:lnTo>
                <a:lnTo>
                  <a:pt x="2099023" y="321755"/>
                </a:lnTo>
                <a:lnTo>
                  <a:pt x="2103879" y="314545"/>
                </a:lnTo>
                <a:lnTo>
                  <a:pt x="2111085" y="309685"/>
                </a:lnTo>
                <a:lnTo>
                  <a:pt x="2119913" y="307904"/>
                </a:lnTo>
                <a:lnTo>
                  <a:pt x="2128742" y="309685"/>
                </a:lnTo>
                <a:lnTo>
                  <a:pt x="2135948" y="314545"/>
                </a:lnTo>
                <a:lnTo>
                  <a:pt x="2140804" y="321755"/>
                </a:lnTo>
                <a:lnTo>
                  <a:pt x="2142584" y="330589"/>
                </a:lnTo>
                <a:lnTo>
                  <a:pt x="2140801" y="339421"/>
                </a:lnTo>
                <a:lnTo>
                  <a:pt x="2135941" y="346631"/>
                </a:lnTo>
                <a:lnTo>
                  <a:pt x="2128735" y="351490"/>
                </a:lnTo>
                <a:lnTo>
                  <a:pt x="2119913" y="353272"/>
                </a:lnTo>
                <a:close/>
              </a:path>
              <a:path w="4893309" h="2475229">
                <a:moveTo>
                  <a:pt x="2422641" y="356637"/>
                </a:moveTo>
                <a:lnTo>
                  <a:pt x="2412516" y="354591"/>
                </a:lnTo>
                <a:lnTo>
                  <a:pt x="2404245" y="349011"/>
                </a:lnTo>
                <a:lnTo>
                  <a:pt x="2398667" y="340736"/>
                </a:lnTo>
                <a:lnTo>
                  <a:pt x="2396622" y="330605"/>
                </a:lnTo>
                <a:lnTo>
                  <a:pt x="2398667" y="320475"/>
                </a:lnTo>
                <a:lnTo>
                  <a:pt x="2404245" y="312199"/>
                </a:lnTo>
                <a:lnTo>
                  <a:pt x="2412516" y="306619"/>
                </a:lnTo>
                <a:lnTo>
                  <a:pt x="2422641" y="304572"/>
                </a:lnTo>
                <a:lnTo>
                  <a:pt x="2432764" y="306619"/>
                </a:lnTo>
                <a:lnTo>
                  <a:pt x="2441033" y="312199"/>
                </a:lnTo>
                <a:lnTo>
                  <a:pt x="2446611" y="320475"/>
                </a:lnTo>
                <a:lnTo>
                  <a:pt x="2448656" y="330605"/>
                </a:lnTo>
                <a:lnTo>
                  <a:pt x="2446613" y="340736"/>
                </a:lnTo>
                <a:lnTo>
                  <a:pt x="2441040" y="349011"/>
                </a:lnTo>
                <a:lnTo>
                  <a:pt x="2432771" y="354591"/>
                </a:lnTo>
                <a:lnTo>
                  <a:pt x="2422641" y="356637"/>
                </a:lnTo>
                <a:close/>
              </a:path>
              <a:path w="4893309" h="2475229">
                <a:moveTo>
                  <a:pt x="2725365" y="360003"/>
                </a:moveTo>
                <a:lnTo>
                  <a:pt x="2713927" y="357693"/>
                </a:lnTo>
                <a:lnTo>
                  <a:pt x="2704588" y="351394"/>
                </a:lnTo>
                <a:lnTo>
                  <a:pt x="2698292" y="342050"/>
                </a:lnTo>
                <a:lnTo>
                  <a:pt x="2695983" y="330605"/>
                </a:lnTo>
                <a:lnTo>
                  <a:pt x="2698292" y="319161"/>
                </a:lnTo>
                <a:lnTo>
                  <a:pt x="2704588" y="309816"/>
                </a:lnTo>
                <a:lnTo>
                  <a:pt x="2713927" y="303517"/>
                </a:lnTo>
                <a:lnTo>
                  <a:pt x="2725365" y="301207"/>
                </a:lnTo>
                <a:lnTo>
                  <a:pt x="2736802" y="303517"/>
                </a:lnTo>
                <a:lnTo>
                  <a:pt x="2746141" y="309816"/>
                </a:lnTo>
                <a:lnTo>
                  <a:pt x="2752437" y="319161"/>
                </a:lnTo>
                <a:lnTo>
                  <a:pt x="2754746" y="330605"/>
                </a:lnTo>
                <a:lnTo>
                  <a:pt x="2752437" y="342050"/>
                </a:lnTo>
                <a:lnTo>
                  <a:pt x="2746141" y="351394"/>
                </a:lnTo>
                <a:lnTo>
                  <a:pt x="2736802" y="357693"/>
                </a:lnTo>
                <a:lnTo>
                  <a:pt x="2725365" y="360003"/>
                </a:lnTo>
                <a:close/>
              </a:path>
              <a:path w="4893309" h="2475229">
                <a:moveTo>
                  <a:pt x="3028088" y="363368"/>
                </a:moveTo>
                <a:lnTo>
                  <a:pt x="3015345" y="360793"/>
                </a:lnTo>
                <a:lnTo>
                  <a:pt x="3004937" y="353770"/>
                </a:lnTo>
                <a:lnTo>
                  <a:pt x="2997919" y="343356"/>
                </a:lnTo>
                <a:lnTo>
                  <a:pt x="2995345" y="330605"/>
                </a:lnTo>
                <a:lnTo>
                  <a:pt x="2997919" y="317854"/>
                </a:lnTo>
                <a:lnTo>
                  <a:pt x="3004937" y="307439"/>
                </a:lnTo>
                <a:lnTo>
                  <a:pt x="3015345" y="300416"/>
                </a:lnTo>
                <a:lnTo>
                  <a:pt x="3028088" y="297841"/>
                </a:lnTo>
                <a:lnTo>
                  <a:pt x="3040832" y="300416"/>
                </a:lnTo>
                <a:lnTo>
                  <a:pt x="3051242" y="307439"/>
                </a:lnTo>
                <a:lnTo>
                  <a:pt x="3058261" y="317854"/>
                </a:lnTo>
                <a:lnTo>
                  <a:pt x="3060835" y="330605"/>
                </a:lnTo>
                <a:lnTo>
                  <a:pt x="3058261" y="343356"/>
                </a:lnTo>
                <a:lnTo>
                  <a:pt x="3051242" y="353770"/>
                </a:lnTo>
                <a:lnTo>
                  <a:pt x="3040832" y="360793"/>
                </a:lnTo>
                <a:lnTo>
                  <a:pt x="3028088" y="363368"/>
                </a:lnTo>
                <a:close/>
              </a:path>
              <a:path w="4893309" h="2475229">
                <a:moveTo>
                  <a:pt x="3330812" y="365893"/>
                </a:moveTo>
                <a:lnTo>
                  <a:pt x="3317096" y="363120"/>
                </a:lnTo>
                <a:lnTo>
                  <a:pt x="3305892" y="355559"/>
                </a:lnTo>
                <a:lnTo>
                  <a:pt x="3298335" y="344347"/>
                </a:lnTo>
                <a:lnTo>
                  <a:pt x="3295564" y="330622"/>
                </a:lnTo>
                <a:lnTo>
                  <a:pt x="3298335" y="316897"/>
                </a:lnTo>
                <a:lnTo>
                  <a:pt x="3305892" y="305685"/>
                </a:lnTo>
                <a:lnTo>
                  <a:pt x="3317096" y="298124"/>
                </a:lnTo>
                <a:lnTo>
                  <a:pt x="3330812" y="295350"/>
                </a:lnTo>
                <a:lnTo>
                  <a:pt x="3344530" y="298124"/>
                </a:lnTo>
                <a:lnTo>
                  <a:pt x="3355735" y="305685"/>
                </a:lnTo>
                <a:lnTo>
                  <a:pt x="3363292" y="316897"/>
                </a:lnTo>
                <a:lnTo>
                  <a:pt x="3366064" y="330622"/>
                </a:lnTo>
                <a:lnTo>
                  <a:pt x="3363294" y="344347"/>
                </a:lnTo>
                <a:lnTo>
                  <a:pt x="3355742" y="355559"/>
                </a:lnTo>
                <a:lnTo>
                  <a:pt x="3344537" y="363120"/>
                </a:lnTo>
                <a:lnTo>
                  <a:pt x="3330812" y="365893"/>
                </a:lnTo>
                <a:close/>
              </a:path>
              <a:path w="4893309" h="2475229">
                <a:moveTo>
                  <a:pt x="3633529" y="368418"/>
                </a:moveTo>
                <a:lnTo>
                  <a:pt x="3618826" y="365447"/>
                </a:lnTo>
                <a:lnTo>
                  <a:pt x="3606820" y="357345"/>
                </a:lnTo>
                <a:lnTo>
                  <a:pt x="3598725" y="345331"/>
                </a:lnTo>
                <a:lnTo>
                  <a:pt x="3595756" y="330622"/>
                </a:lnTo>
                <a:lnTo>
                  <a:pt x="3598725" y="315913"/>
                </a:lnTo>
                <a:lnTo>
                  <a:pt x="3606820" y="303899"/>
                </a:lnTo>
                <a:lnTo>
                  <a:pt x="3618826" y="295797"/>
                </a:lnTo>
                <a:lnTo>
                  <a:pt x="3633529" y="292826"/>
                </a:lnTo>
                <a:lnTo>
                  <a:pt x="3648232" y="295797"/>
                </a:lnTo>
                <a:lnTo>
                  <a:pt x="3660239" y="303899"/>
                </a:lnTo>
                <a:lnTo>
                  <a:pt x="3668334" y="315913"/>
                </a:lnTo>
                <a:lnTo>
                  <a:pt x="3671302" y="330622"/>
                </a:lnTo>
                <a:lnTo>
                  <a:pt x="3668334" y="345331"/>
                </a:lnTo>
                <a:lnTo>
                  <a:pt x="3660239" y="357345"/>
                </a:lnTo>
                <a:lnTo>
                  <a:pt x="3648232" y="365447"/>
                </a:lnTo>
                <a:lnTo>
                  <a:pt x="3633529" y="368418"/>
                </a:lnTo>
                <a:close/>
              </a:path>
              <a:path w="4893309" h="2475229">
                <a:moveTo>
                  <a:pt x="3936253" y="371783"/>
                </a:moveTo>
                <a:lnTo>
                  <a:pt x="3920245" y="368549"/>
                </a:lnTo>
                <a:lnTo>
                  <a:pt x="3907176" y="359728"/>
                </a:lnTo>
                <a:lnTo>
                  <a:pt x="3898368" y="346644"/>
                </a:lnTo>
                <a:lnTo>
                  <a:pt x="3895138" y="330622"/>
                </a:lnTo>
                <a:lnTo>
                  <a:pt x="3898368" y="314599"/>
                </a:lnTo>
                <a:lnTo>
                  <a:pt x="3907176" y="301516"/>
                </a:lnTo>
                <a:lnTo>
                  <a:pt x="3920245" y="292695"/>
                </a:lnTo>
                <a:lnTo>
                  <a:pt x="3936253" y="289461"/>
                </a:lnTo>
                <a:lnTo>
                  <a:pt x="3952266" y="292695"/>
                </a:lnTo>
                <a:lnTo>
                  <a:pt x="3965346" y="301516"/>
                </a:lnTo>
                <a:lnTo>
                  <a:pt x="3974167" y="314599"/>
                </a:lnTo>
                <a:lnTo>
                  <a:pt x="3977402" y="330622"/>
                </a:lnTo>
                <a:lnTo>
                  <a:pt x="3974167" y="346644"/>
                </a:lnTo>
                <a:lnTo>
                  <a:pt x="3965346" y="359728"/>
                </a:lnTo>
                <a:lnTo>
                  <a:pt x="3952266" y="368549"/>
                </a:lnTo>
                <a:lnTo>
                  <a:pt x="3936253" y="371783"/>
                </a:lnTo>
                <a:close/>
              </a:path>
              <a:path w="4893309" h="2475229">
                <a:moveTo>
                  <a:pt x="4238977" y="374308"/>
                </a:moveTo>
                <a:lnTo>
                  <a:pt x="4221989" y="370876"/>
                </a:lnTo>
                <a:lnTo>
                  <a:pt x="4208115" y="361517"/>
                </a:lnTo>
                <a:lnTo>
                  <a:pt x="4198761" y="347636"/>
                </a:lnTo>
                <a:lnTo>
                  <a:pt x="4195330" y="330639"/>
                </a:lnTo>
                <a:lnTo>
                  <a:pt x="4198761" y="313642"/>
                </a:lnTo>
                <a:lnTo>
                  <a:pt x="4208115" y="299761"/>
                </a:lnTo>
                <a:lnTo>
                  <a:pt x="4221989" y="290402"/>
                </a:lnTo>
                <a:lnTo>
                  <a:pt x="4238977" y="286970"/>
                </a:lnTo>
                <a:lnTo>
                  <a:pt x="4255965" y="290402"/>
                </a:lnTo>
                <a:lnTo>
                  <a:pt x="4269838" y="299761"/>
                </a:lnTo>
                <a:lnTo>
                  <a:pt x="4279193" y="313642"/>
                </a:lnTo>
                <a:lnTo>
                  <a:pt x="4282623" y="330639"/>
                </a:lnTo>
                <a:lnTo>
                  <a:pt x="4279193" y="347636"/>
                </a:lnTo>
                <a:lnTo>
                  <a:pt x="4269838" y="361517"/>
                </a:lnTo>
                <a:lnTo>
                  <a:pt x="4255965" y="370876"/>
                </a:lnTo>
                <a:lnTo>
                  <a:pt x="4238977" y="374308"/>
                </a:lnTo>
                <a:close/>
              </a:path>
              <a:path w="4893309" h="2475229">
                <a:moveTo>
                  <a:pt x="4541701" y="376833"/>
                </a:moveTo>
                <a:lnTo>
                  <a:pt x="4523739" y="373203"/>
                </a:lnTo>
                <a:lnTo>
                  <a:pt x="4509071" y="363303"/>
                </a:lnTo>
                <a:lnTo>
                  <a:pt x="4499182" y="348620"/>
                </a:lnTo>
                <a:lnTo>
                  <a:pt x="4495556" y="330639"/>
                </a:lnTo>
                <a:lnTo>
                  <a:pt x="4499182" y="312659"/>
                </a:lnTo>
                <a:lnTo>
                  <a:pt x="4509071" y="297976"/>
                </a:lnTo>
                <a:lnTo>
                  <a:pt x="4523739" y="288076"/>
                </a:lnTo>
                <a:lnTo>
                  <a:pt x="4541701" y="284446"/>
                </a:lnTo>
                <a:lnTo>
                  <a:pt x="4559682" y="288076"/>
                </a:lnTo>
                <a:lnTo>
                  <a:pt x="4574360" y="297976"/>
                </a:lnTo>
                <a:lnTo>
                  <a:pt x="4584252" y="312659"/>
                </a:lnTo>
                <a:lnTo>
                  <a:pt x="4587879" y="330639"/>
                </a:lnTo>
                <a:lnTo>
                  <a:pt x="4584252" y="348620"/>
                </a:lnTo>
                <a:lnTo>
                  <a:pt x="4574360" y="363303"/>
                </a:lnTo>
                <a:lnTo>
                  <a:pt x="4559682" y="373203"/>
                </a:lnTo>
                <a:lnTo>
                  <a:pt x="4541701" y="376833"/>
                </a:lnTo>
                <a:close/>
              </a:path>
              <a:path w="4893309" h="2475229">
                <a:moveTo>
                  <a:pt x="4844424" y="379355"/>
                </a:moveTo>
                <a:lnTo>
                  <a:pt x="4825483" y="375527"/>
                </a:lnTo>
                <a:lnTo>
                  <a:pt x="4810010" y="365088"/>
                </a:lnTo>
                <a:lnTo>
                  <a:pt x="4799575" y="349603"/>
                </a:lnTo>
                <a:lnTo>
                  <a:pt x="4795748" y="330639"/>
                </a:lnTo>
                <a:lnTo>
                  <a:pt x="4799575" y="311675"/>
                </a:lnTo>
                <a:lnTo>
                  <a:pt x="4810010" y="296190"/>
                </a:lnTo>
                <a:lnTo>
                  <a:pt x="4825483" y="285750"/>
                </a:lnTo>
                <a:lnTo>
                  <a:pt x="4844424" y="281922"/>
                </a:lnTo>
                <a:lnTo>
                  <a:pt x="4863385" y="285750"/>
                </a:lnTo>
                <a:lnTo>
                  <a:pt x="4878868" y="296190"/>
                </a:lnTo>
                <a:lnTo>
                  <a:pt x="4889307" y="311675"/>
                </a:lnTo>
                <a:lnTo>
                  <a:pt x="4893135" y="330639"/>
                </a:lnTo>
                <a:lnTo>
                  <a:pt x="4889307" y="349603"/>
                </a:lnTo>
                <a:lnTo>
                  <a:pt x="4878868" y="365088"/>
                </a:lnTo>
                <a:lnTo>
                  <a:pt x="4863385" y="375527"/>
                </a:lnTo>
                <a:lnTo>
                  <a:pt x="4844424" y="379355"/>
                </a:lnTo>
                <a:close/>
              </a:path>
              <a:path w="4893309" h="2475229">
                <a:moveTo>
                  <a:pt x="304490" y="635246"/>
                </a:moveTo>
                <a:lnTo>
                  <a:pt x="302640" y="635246"/>
                </a:lnTo>
                <a:lnTo>
                  <a:pt x="301883" y="634486"/>
                </a:lnTo>
                <a:lnTo>
                  <a:pt x="301883" y="632636"/>
                </a:lnTo>
                <a:lnTo>
                  <a:pt x="302640" y="631880"/>
                </a:lnTo>
                <a:lnTo>
                  <a:pt x="304490" y="631880"/>
                </a:lnTo>
                <a:lnTo>
                  <a:pt x="305247" y="632636"/>
                </a:lnTo>
                <a:lnTo>
                  <a:pt x="305247" y="634486"/>
                </a:lnTo>
                <a:lnTo>
                  <a:pt x="304490" y="635246"/>
                </a:lnTo>
                <a:close/>
              </a:path>
              <a:path w="4893309" h="2475229">
                <a:moveTo>
                  <a:pt x="609535" y="639452"/>
                </a:moveTo>
                <a:lnTo>
                  <a:pt x="603044" y="639452"/>
                </a:lnTo>
                <a:lnTo>
                  <a:pt x="600421" y="636825"/>
                </a:lnTo>
                <a:lnTo>
                  <a:pt x="600421" y="630331"/>
                </a:lnTo>
                <a:lnTo>
                  <a:pt x="603044" y="627704"/>
                </a:lnTo>
                <a:lnTo>
                  <a:pt x="609535" y="627704"/>
                </a:lnTo>
                <a:lnTo>
                  <a:pt x="612161" y="630331"/>
                </a:lnTo>
                <a:lnTo>
                  <a:pt x="612161" y="636825"/>
                </a:lnTo>
                <a:lnTo>
                  <a:pt x="609535" y="639452"/>
                </a:lnTo>
                <a:close/>
              </a:path>
              <a:path w="4893309" h="2475229">
                <a:moveTo>
                  <a:pt x="914581" y="643658"/>
                </a:moveTo>
                <a:lnTo>
                  <a:pt x="903448" y="643658"/>
                </a:lnTo>
                <a:lnTo>
                  <a:pt x="898942" y="639148"/>
                </a:lnTo>
                <a:lnTo>
                  <a:pt x="898942" y="628008"/>
                </a:lnTo>
                <a:lnTo>
                  <a:pt x="903448" y="623498"/>
                </a:lnTo>
                <a:lnTo>
                  <a:pt x="914581" y="623498"/>
                </a:lnTo>
                <a:lnTo>
                  <a:pt x="919088" y="628008"/>
                </a:lnTo>
                <a:lnTo>
                  <a:pt x="919088" y="639148"/>
                </a:lnTo>
                <a:lnTo>
                  <a:pt x="914581" y="643658"/>
                </a:lnTo>
                <a:close/>
              </a:path>
              <a:path w="4893309" h="2475229">
                <a:moveTo>
                  <a:pt x="1219155" y="647023"/>
                </a:moveTo>
                <a:lnTo>
                  <a:pt x="1204323" y="647023"/>
                </a:lnTo>
                <a:lnTo>
                  <a:pt x="1198304" y="641001"/>
                </a:lnTo>
                <a:lnTo>
                  <a:pt x="1198304" y="626158"/>
                </a:lnTo>
                <a:lnTo>
                  <a:pt x="1204323" y="620133"/>
                </a:lnTo>
                <a:lnTo>
                  <a:pt x="1219155" y="620133"/>
                </a:lnTo>
                <a:lnTo>
                  <a:pt x="1225177" y="626158"/>
                </a:lnTo>
                <a:lnTo>
                  <a:pt x="1225177" y="641001"/>
                </a:lnTo>
                <a:lnTo>
                  <a:pt x="1219155" y="647023"/>
                </a:lnTo>
                <a:close/>
              </a:path>
              <a:path w="4893309" h="2475229">
                <a:moveTo>
                  <a:pt x="1523732" y="650392"/>
                </a:moveTo>
                <a:lnTo>
                  <a:pt x="1505196" y="650392"/>
                </a:lnTo>
                <a:lnTo>
                  <a:pt x="1497679" y="642868"/>
                </a:lnTo>
                <a:lnTo>
                  <a:pt x="1497679" y="624322"/>
                </a:lnTo>
                <a:lnTo>
                  <a:pt x="1505196" y="616801"/>
                </a:lnTo>
                <a:lnTo>
                  <a:pt x="1523732" y="616801"/>
                </a:lnTo>
                <a:lnTo>
                  <a:pt x="1531249" y="624322"/>
                </a:lnTo>
                <a:lnTo>
                  <a:pt x="1531249" y="642868"/>
                </a:lnTo>
                <a:lnTo>
                  <a:pt x="1523732" y="650392"/>
                </a:lnTo>
                <a:close/>
              </a:path>
              <a:path w="4893309" h="2475229">
                <a:moveTo>
                  <a:pt x="1817190" y="653754"/>
                </a:moveTo>
                <a:lnTo>
                  <a:pt x="1809345" y="652171"/>
                </a:lnTo>
                <a:lnTo>
                  <a:pt x="1802940" y="647852"/>
                </a:lnTo>
                <a:lnTo>
                  <a:pt x="1798623" y="641444"/>
                </a:lnTo>
                <a:lnTo>
                  <a:pt x="1797041" y="633595"/>
                </a:lnTo>
                <a:lnTo>
                  <a:pt x="1798623" y="625746"/>
                </a:lnTo>
                <a:lnTo>
                  <a:pt x="1802940" y="619338"/>
                </a:lnTo>
                <a:lnTo>
                  <a:pt x="1809345" y="615019"/>
                </a:lnTo>
                <a:lnTo>
                  <a:pt x="1817190" y="613436"/>
                </a:lnTo>
                <a:lnTo>
                  <a:pt x="1825035" y="615019"/>
                </a:lnTo>
                <a:lnTo>
                  <a:pt x="1831439" y="619338"/>
                </a:lnTo>
                <a:lnTo>
                  <a:pt x="1835756" y="625746"/>
                </a:lnTo>
                <a:lnTo>
                  <a:pt x="1837339" y="633595"/>
                </a:lnTo>
                <a:lnTo>
                  <a:pt x="1835756" y="641444"/>
                </a:lnTo>
                <a:lnTo>
                  <a:pt x="1831439" y="647852"/>
                </a:lnTo>
                <a:lnTo>
                  <a:pt x="1825035" y="652171"/>
                </a:lnTo>
                <a:lnTo>
                  <a:pt x="1817190" y="653754"/>
                </a:lnTo>
                <a:close/>
              </a:path>
              <a:path w="4893309" h="2475229">
                <a:moveTo>
                  <a:pt x="2119913" y="657123"/>
                </a:moveTo>
                <a:lnTo>
                  <a:pt x="2110763" y="655274"/>
                </a:lnTo>
                <a:lnTo>
                  <a:pt x="2103290" y="650231"/>
                </a:lnTo>
                <a:lnTo>
                  <a:pt x="2098250" y="642752"/>
                </a:lnTo>
                <a:lnTo>
                  <a:pt x="2096403" y="633595"/>
                </a:lnTo>
                <a:lnTo>
                  <a:pt x="2098250" y="624439"/>
                </a:lnTo>
                <a:lnTo>
                  <a:pt x="2103290" y="616962"/>
                </a:lnTo>
                <a:lnTo>
                  <a:pt x="2110763" y="611919"/>
                </a:lnTo>
                <a:lnTo>
                  <a:pt x="2119913" y="610070"/>
                </a:lnTo>
                <a:lnTo>
                  <a:pt x="2129064" y="611919"/>
                </a:lnTo>
                <a:lnTo>
                  <a:pt x="2136537" y="616962"/>
                </a:lnTo>
                <a:lnTo>
                  <a:pt x="2141577" y="624439"/>
                </a:lnTo>
                <a:lnTo>
                  <a:pt x="2143425" y="633595"/>
                </a:lnTo>
                <a:lnTo>
                  <a:pt x="2141577" y="642752"/>
                </a:lnTo>
                <a:lnTo>
                  <a:pt x="2136537" y="650231"/>
                </a:lnTo>
                <a:lnTo>
                  <a:pt x="2129064" y="655274"/>
                </a:lnTo>
                <a:lnTo>
                  <a:pt x="2119913" y="657123"/>
                </a:lnTo>
                <a:close/>
              </a:path>
              <a:path w="4893309" h="2475229">
                <a:moveTo>
                  <a:pt x="2422641" y="659644"/>
                </a:moveTo>
                <a:lnTo>
                  <a:pt x="2412516" y="657598"/>
                </a:lnTo>
                <a:lnTo>
                  <a:pt x="2404245" y="652018"/>
                </a:lnTo>
                <a:lnTo>
                  <a:pt x="2398667" y="643743"/>
                </a:lnTo>
                <a:lnTo>
                  <a:pt x="2396622" y="633612"/>
                </a:lnTo>
                <a:lnTo>
                  <a:pt x="2398667" y="623482"/>
                </a:lnTo>
                <a:lnTo>
                  <a:pt x="2404245" y="615207"/>
                </a:lnTo>
                <a:lnTo>
                  <a:pt x="2412516" y="609626"/>
                </a:lnTo>
                <a:lnTo>
                  <a:pt x="2422641" y="607579"/>
                </a:lnTo>
                <a:lnTo>
                  <a:pt x="2432764" y="609626"/>
                </a:lnTo>
                <a:lnTo>
                  <a:pt x="2441033" y="615207"/>
                </a:lnTo>
                <a:lnTo>
                  <a:pt x="2446611" y="623482"/>
                </a:lnTo>
                <a:lnTo>
                  <a:pt x="2448656" y="633612"/>
                </a:lnTo>
                <a:lnTo>
                  <a:pt x="2446613" y="643743"/>
                </a:lnTo>
                <a:lnTo>
                  <a:pt x="2441040" y="652018"/>
                </a:lnTo>
                <a:lnTo>
                  <a:pt x="2432771" y="657598"/>
                </a:lnTo>
                <a:lnTo>
                  <a:pt x="2422641" y="659644"/>
                </a:lnTo>
                <a:close/>
              </a:path>
              <a:path w="4893309" h="2475229">
                <a:moveTo>
                  <a:pt x="2725365" y="663010"/>
                </a:moveTo>
                <a:lnTo>
                  <a:pt x="2713927" y="660700"/>
                </a:lnTo>
                <a:lnTo>
                  <a:pt x="2704588" y="654401"/>
                </a:lnTo>
                <a:lnTo>
                  <a:pt x="2698292" y="645056"/>
                </a:lnTo>
                <a:lnTo>
                  <a:pt x="2695983" y="633612"/>
                </a:lnTo>
                <a:lnTo>
                  <a:pt x="2698292" y="622167"/>
                </a:lnTo>
                <a:lnTo>
                  <a:pt x="2704588" y="612823"/>
                </a:lnTo>
                <a:lnTo>
                  <a:pt x="2713927" y="606523"/>
                </a:lnTo>
                <a:lnTo>
                  <a:pt x="2725365" y="604214"/>
                </a:lnTo>
                <a:lnTo>
                  <a:pt x="2736802" y="606523"/>
                </a:lnTo>
                <a:lnTo>
                  <a:pt x="2746141" y="612823"/>
                </a:lnTo>
                <a:lnTo>
                  <a:pt x="2752437" y="622167"/>
                </a:lnTo>
                <a:lnTo>
                  <a:pt x="2754746" y="633612"/>
                </a:lnTo>
                <a:lnTo>
                  <a:pt x="2752437" y="645056"/>
                </a:lnTo>
                <a:lnTo>
                  <a:pt x="2746141" y="654401"/>
                </a:lnTo>
                <a:lnTo>
                  <a:pt x="2736802" y="660700"/>
                </a:lnTo>
                <a:lnTo>
                  <a:pt x="2725365" y="663010"/>
                </a:lnTo>
                <a:close/>
              </a:path>
              <a:path w="4893309" h="2475229">
                <a:moveTo>
                  <a:pt x="3028088" y="666375"/>
                </a:moveTo>
                <a:lnTo>
                  <a:pt x="3015345" y="663800"/>
                </a:lnTo>
                <a:lnTo>
                  <a:pt x="3004937" y="656777"/>
                </a:lnTo>
                <a:lnTo>
                  <a:pt x="2997919" y="646363"/>
                </a:lnTo>
                <a:lnTo>
                  <a:pt x="2995345" y="633612"/>
                </a:lnTo>
                <a:lnTo>
                  <a:pt x="2997919" y="620861"/>
                </a:lnTo>
                <a:lnTo>
                  <a:pt x="3004937" y="610446"/>
                </a:lnTo>
                <a:lnTo>
                  <a:pt x="3015345" y="603424"/>
                </a:lnTo>
                <a:lnTo>
                  <a:pt x="3028088" y="600848"/>
                </a:lnTo>
                <a:lnTo>
                  <a:pt x="3040832" y="603424"/>
                </a:lnTo>
                <a:lnTo>
                  <a:pt x="3051242" y="610446"/>
                </a:lnTo>
                <a:lnTo>
                  <a:pt x="3058261" y="620861"/>
                </a:lnTo>
                <a:lnTo>
                  <a:pt x="3060835" y="633612"/>
                </a:lnTo>
                <a:lnTo>
                  <a:pt x="3058261" y="646363"/>
                </a:lnTo>
                <a:lnTo>
                  <a:pt x="3051242" y="656777"/>
                </a:lnTo>
                <a:lnTo>
                  <a:pt x="3040832" y="663800"/>
                </a:lnTo>
                <a:lnTo>
                  <a:pt x="3028088" y="666375"/>
                </a:lnTo>
                <a:close/>
              </a:path>
              <a:path w="4893309" h="2475229">
                <a:moveTo>
                  <a:pt x="3330812" y="668900"/>
                </a:moveTo>
                <a:lnTo>
                  <a:pt x="3317096" y="666127"/>
                </a:lnTo>
                <a:lnTo>
                  <a:pt x="3305892" y="658566"/>
                </a:lnTo>
                <a:lnTo>
                  <a:pt x="3298335" y="647354"/>
                </a:lnTo>
                <a:lnTo>
                  <a:pt x="3295564" y="633629"/>
                </a:lnTo>
                <a:lnTo>
                  <a:pt x="3298335" y="619903"/>
                </a:lnTo>
                <a:lnTo>
                  <a:pt x="3305892" y="608691"/>
                </a:lnTo>
                <a:lnTo>
                  <a:pt x="3317096" y="601130"/>
                </a:lnTo>
                <a:lnTo>
                  <a:pt x="3330812" y="598357"/>
                </a:lnTo>
                <a:lnTo>
                  <a:pt x="3344530" y="601130"/>
                </a:lnTo>
                <a:lnTo>
                  <a:pt x="3355735" y="608691"/>
                </a:lnTo>
                <a:lnTo>
                  <a:pt x="3363292" y="619903"/>
                </a:lnTo>
                <a:lnTo>
                  <a:pt x="3366064" y="633629"/>
                </a:lnTo>
                <a:lnTo>
                  <a:pt x="3363294" y="647354"/>
                </a:lnTo>
                <a:lnTo>
                  <a:pt x="3355742" y="658566"/>
                </a:lnTo>
                <a:lnTo>
                  <a:pt x="3344537" y="666127"/>
                </a:lnTo>
                <a:lnTo>
                  <a:pt x="3330812" y="668900"/>
                </a:lnTo>
                <a:close/>
              </a:path>
              <a:path w="4893309" h="2475229">
                <a:moveTo>
                  <a:pt x="3633529" y="671425"/>
                </a:moveTo>
                <a:lnTo>
                  <a:pt x="3618826" y="668454"/>
                </a:lnTo>
                <a:lnTo>
                  <a:pt x="3606820" y="660352"/>
                </a:lnTo>
                <a:lnTo>
                  <a:pt x="3598725" y="648338"/>
                </a:lnTo>
                <a:lnTo>
                  <a:pt x="3595756" y="633629"/>
                </a:lnTo>
                <a:lnTo>
                  <a:pt x="3598725" y="618921"/>
                </a:lnTo>
                <a:lnTo>
                  <a:pt x="3606820" y="606906"/>
                </a:lnTo>
                <a:lnTo>
                  <a:pt x="3618826" y="598804"/>
                </a:lnTo>
                <a:lnTo>
                  <a:pt x="3633529" y="595832"/>
                </a:lnTo>
                <a:lnTo>
                  <a:pt x="3648232" y="598804"/>
                </a:lnTo>
                <a:lnTo>
                  <a:pt x="3660239" y="606906"/>
                </a:lnTo>
                <a:lnTo>
                  <a:pt x="3668334" y="618921"/>
                </a:lnTo>
                <a:lnTo>
                  <a:pt x="3671302" y="633629"/>
                </a:lnTo>
                <a:lnTo>
                  <a:pt x="3668334" y="648338"/>
                </a:lnTo>
                <a:lnTo>
                  <a:pt x="3660239" y="660352"/>
                </a:lnTo>
                <a:lnTo>
                  <a:pt x="3648232" y="668454"/>
                </a:lnTo>
                <a:lnTo>
                  <a:pt x="3633529" y="671425"/>
                </a:lnTo>
                <a:close/>
              </a:path>
              <a:path w="4893309" h="2475229">
                <a:moveTo>
                  <a:pt x="3936253" y="674791"/>
                </a:moveTo>
                <a:lnTo>
                  <a:pt x="3920245" y="671556"/>
                </a:lnTo>
                <a:lnTo>
                  <a:pt x="3907176" y="662735"/>
                </a:lnTo>
                <a:lnTo>
                  <a:pt x="3898368" y="649651"/>
                </a:lnTo>
                <a:lnTo>
                  <a:pt x="3895138" y="633629"/>
                </a:lnTo>
                <a:lnTo>
                  <a:pt x="3898368" y="617606"/>
                </a:lnTo>
                <a:lnTo>
                  <a:pt x="3907176" y="604522"/>
                </a:lnTo>
                <a:lnTo>
                  <a:pt x="3920245" y="595701"/>
                </a:lnTo>
                <a:lnTo>
                  <a:pt x="3936253" y="592467"/>
                </a:lnTo>
                <a:lnTo>
                  <a:pt x="3952266" y="595701"/>
                </a:lnTo>
                <a:lnTo>
                  <a:pt x="3965346" y="604522"/>
                </a:lnTo>
                <a:lnTo>
                  <a:pt x="3974167" y="617606"/>
                </a:lnTo>
                <a:lnTo>
                  <a:pt x="3977402" y="633629"/>
                </a:lnTo>
                <a:lnTo>
                  <a:pt x="3974167" y="649651"/>
                </a:lnTo>
                <a:lnTo>
                  <a:pt x="3965346" y="662735"/>
                </a:lnTo>
                <a:lnTo>
                  <a:pt x="3952266" y="671556"/>
                </a:lnTo>
                <a:lnTo>
                  <a:pt x="3936253" y="674791"/>
                </a:lnTo>
                <a:close/>
              </a:path>
              <a:path w="4893309" h="2475229">
                <a:moveTo>
                  <a:pt x="4238977" y="677316"/>
                </a:moveTo>
                <a:lnTo>
                  <a:pt x="4221989" y="673883"/>
                </a:lnTo>
                <a:lnTo>
                  <a:pt x="4208115" y="664524"/>
                </a:lnTo>
                <a:lnTo>
                  <a:pt x="4198761" y="650643"/>
                </a:lnTo>
                <a:lnTo>
                  <a:pt x="4195330" y="633646"/>
                </a:lnTo>
                <a:lnTo>
                  <a:pt x="4198761" y="616649"/>
                </a:lnTo>
                <a:lnTo>
                  <a:pt x="4208115" y="602769"/>
                </a:lnTo>
                <a:lnTo>
                  <a:pt x="4221989" y="593410"/>
                </a:lnTo>
                <a:lnTo>
                  <a:pt x="4238977" y="589979"/>
                </a:lnTo>
                <a:lnTo>
                  <a:pt x="4255965" y="593410"/>
                </a:lnTo>
                <a:lnTo>
                  <a:pt x="4269838" y="602769"/>
                </a:lnTo>
                <a:lnTo>
                  <a:pt x="4279193" y="616649"/>
                </a:lnTo>
                <a:lnTo>
                  <a:pt x="4282623" y="633646"/>
                </a:lnTo>
                <a:lnTo>
                  <a:pt x="4279193" y="650643"/>
                </a:lnTo>
                <a:lnTo>
                  <a:pt x="4269838" y="664524"/>
                </a:lnTo>
                <a:lnTo>
                  <a:pt x="4255965" y="673883"/>
                </a:lnTo>
                <a:lnTo>
                  <a:pt x="4238977" y="677316"/>
                </a:lnTo>
                <a:close/>
              </a:path>
              <a:path w="4893309" h="2475229">
                <a:moveTo>
                  <a:pt x="4541701" y="679841"/>
                </a:moveTo>
                <a:lnTo>
                  <a:pt x="4523739" y="676210"/>
                </a:lnTo>
                <a:lnTo>
                  <a:pt x="4509071" y="666310"/>
                </a:lnTo>
                <a:lnTo>
                  <a:pt x="4499182" y="651627"/>
                </a:lnTo>
                <a:lnTo>
                  <a:pt x="4495556" y="633646"/>
                </a:lnTo>
                <a:lnTo>
                  <a:pt x="4499182" y="615666"/>
                </a:lnTo>
                <a:lnTo>
                  <a:pt x="4509071" y="600984"/>
                </a:lnTo>
                <a:lnTo>
                  <a:pt x="4523739" y="591084"/>
                </a:lnTo>
                <a:lnTo>
                  <a:pt x="4541701" y="587454"/>
                </a:lnTo>
                <a:lnTo>
                  <a:pt x="4559682" y="591084"/>
                </a:lnTo>
                <a:lnTo>
                  <a:pt x="4574360" y="600984"/>
                </a:lnTo>
                <a:lnTo>
                  <a:pt x="4584252" y="615666"/>
                </a:lnTo>
                <a:lnTo>
                  <a:pt x="4587879" y="633646"/>
                </a:lnTo>
                <a:lnTo>
                  <a:pt x="4584252" y="651627"/>
                </a:lnTo>
                <a:lnTo>
                  <a:pt x="4574360" y="666310"/>
                </a:lnTo>
                <a:lnTo>
                  <a:pt x="4559682" y="676210"/>
                </a:lnTo>
                <a:lnTo>
                  <a:pt x="4541701" y="679841"/>
                </a:lnTo>
                <a:close/>
              </a:path>
              <a:path w="4893309" h="2475229">
                <a:moveTo>
                  <a:pt x="4844424" y="682362"/>
                </a:moveTo>
                <a:lnTo>
                  <a:pt x="4825483" y="678534"/>
                </a:lnTo>
                <a:lnTo>
                  <a:pt x="4810010" y="668095"/>
                </a:lnTo>
                <a:lnTo>
                  <a:pt x="4799575" y="652610"/>
                </a:lnTo>
                <a:lnTo>
                  <a:pt x="4795748" y="633646"/>
                </a:lnTo>
                <a:lnTo>
                  <a:pt x="4799575" y="614682"/>
                </a:lnTo>
                <a:lnTo>
                  <a:pt x="4810010" y="599197"/>
                </a:lnTo>
                <a:lnTo>
                  <a:pt x="4825483" y="588757"/>
                </a:lnTo>
                <a:lnTo>
                  <a:pt x="4844424" y="584929"/>
                </a:lnTo>
                <a:lnTo>
                  <a:pt x="4863385" y="588757"/>
                </a:lnTo>
                <a:lnTo>
                  <a:pt x="4878868" y="599197"/>
                </a:lnTo>
                <a:lnTo>
                  <a:pt x="4889307" y="614682"/>
                </a:lnTo>
                <a:lnTo>
                  <a:pt x="4893135" y="633646"/>
                </a:lnTo>
                <a:lnTo>
                  <a:pt x="4889307" y="652610"/>
                </a:lnTo>
                <a:lnTo>
                  <a:pt x="4878868" y="668095"/>
                </a:lnTo>
                <a:lnTo>
                  <a:pt x="4863385" y="678534"/>
                </a:lnTo>
                <a:lnTo>
                  <a:pt x="4844424" y="682362"/>
                </a:lnTo>
                <a:close/>
              </a:path>
              <a:path w="4893309" h="2475229">
                <a:moveTo>
                  <a:pt x="1311" y="937429"/>
                </a:moveTo>
                <a:lnTo>
                  <a:pt x="370" y="937429"/>
                </a:lnTo>
                <a:lnTo>
                  <a:pt x="0" y="937058"/>
                </a:lnTo>
                <a:lnTo>
                  <a:pt x="0" y="936116"/>
                </a:lnTo>
                <a:lnTo>
                  <a:pt x="370" y="935745"/>
                </a:lnTo>
                <a:lnTo>
                  <a:pt x="1311" y="935745"/>
                </a:lnTo>
                <a:lnTo>
                  <a:pt x="1681" y="936116"/>
                </a:lnTo>
                <a:lnTo>
                  <a:pt x="1681" y="937058"/>
                </a:lnTo>
                <a:lnTo>
                  <a:pt x="1311" y="937429"/>
                </a:lnTo>
                <a:close/>
              </a:path>
              <a:path w="4893309" h="2475229">
                <a:moveTo>
                  <a:pt x="305415" y="939951"/>
                </a:moveTo>
                <a:lnTo>
                  <a:pt x="301698" y="939951"/>
                </a:lnTo>
                <a:lnTo>
                  <a:pt x="300201" y="938456"/>
                </a:lnTo>
                <a:lnTo>
                  <a:pt x="300201" y="934719"/>
                </a:lnTo>
                <a:lnTo>
                  <a:pt x="301698" y="933220"/>
                </a:lnTo>
                <a:lnTo>
                  <a:pt x="305432" y="933220"/>
                </a:lnTo>
                <a:lnTo>
                  <a:pt x="306929" y="934719"/>
                </a:lnTo>
                <a:lnTo>
                  <a:pt x="306929" y="938456"/>
                </a:lnTo>
                <a:lnTo>
                  <a:pt x="305415" y="939951"/>
                </a:lnTo>
                <a:close/>
              </a:path>
              <a:path w="4893309" h="2475229">
                <a:moveTo>
                  <a:pt x="610008" y="943316"/>
                </a:moveTo>
                <a:lnTo>
                  <a:pt x="602591" y="943316"/>
                </a:lnTo>
                <a:lnTo>
                  <a:pt x="599580" y="940305"/>
                </a:lnTo>
                <a:lnTo>
                  <a:pt x="599580" y="932903"/>
                </a:lnTo>
                <a:lnTo>
                  <a:pt x="602591" y="929888"/>
                </a:lnTo>
                <a:lnTo>
                  <a:pt x="609991" y="929888"/>
                </a:lnTo>
                <a:lnTo>
                  <a:pt x="613002" y="932903"/>
                </a:lnTo>
                <a:lnTo>
                  <a:pt x="613002" y="940305"/>
                </a:lnTo>
                <a:lnTo>
                  <a:pt x="610008" y="943316"/>
                </a:lnTo>
                <a:close/>
              </a:path>
              <a:path w="4893309" h="2475229">
                <a:moveTo>
                  <a:pt x="914581" y="946682"/>
                </a:moveTo>
                <a:lnTo>
                  <a:pt x="903448" y="946682"/>
                </a:lnTo>
                <a:lnTo>
                  <a:pt x="898942" y="942172"/>
                </a:lnTo>
                <a:lnTo>
                  <a:pt x="898942" y="931033"/>
                </a:lnTo>
                <a:lnTo>
                  <a:pt x="903448" y="926523"/>
                </a:lnTo>
                <a:lnTo>
                  <a:pt x="914581" y="926523"/>
                </a:lnTo>
                <a:lnTo>
                  <a:pt x="919088" y="931033"/>
                </a:lnTo>
                <a:lnTo>
                  <a:pt x="919088" y="942172"/>
                </a:lnTo>
                <a:lnTo>
                  <a:pt x="914581" y="946682"/>
                </a:lnTo>
                <a:close/>
              </a:path>
              <a:path w="4893309" h="2475229">
                <a:moveTo>
                  <a:pt x="1219155" y="950051"/>
                </a:moveTo>
                <a:lnTo>
                  <a:pt x="1204323" y="950051"/>
                </a:lnTo>
                <a:lnTo>
                  <a:pt x="1198304" y="944025"/>
                </a:lnTo>
                <a:lnTo>
                  <a:pt x="1198304" y="929183"/>
                </a:lnTo>
                <a:lnTo>
                  <a:pt x="1204323" y="923157"/>
                </a:lnTo>
                <a:lnTo>
                  <a:pt x="1219155" y="923157"/>
                </a:lnTo>
                <a:lnTo>
                  <a:pt x="1225177" y="929183"/>
                </a:lnTo>
                <a:lnTo>
                  <a:pt x="1225177" y="944025"/>
                </a:lnTo>
                <a:lnTo>
                  <a:pt x="1219155" y="950051"/>
                </a:lnTo>
                <a:close/>
              </a:path>
              <a:path w="4893309" h="2475229">
                <a:moveTo>
                  <a:pt x="1523732" y="953413"/>
                </a:moveTo>
                <a:lnTo>
                  <a:pt x="1505196" y="953413"/>
                </a:lnTo>
                <a:lnTo>
                  <a:pt x="1497679" y="945892"/>
                </a:lnTo>
                <a:lnTo>
                  <a:pt x="1497679" y="927346"/>
                </a:lnTo>
                <a:lnTo>
                  <a:pt x="1505196" y="919826"/>
                </a:lnTo>
                <a:lnTo>
                  <a:pt x="1523732" y="919826"/>
                </a:lnTo>
                <a:lnTo>
                  <a:pt x="1531249" y="927346"/>
                </a:lnTo>
                <a:lnTo>
                  <a:pt x="1531249" y="945892"/>
                </a:lnTo>
                <a:lnTo>
                  <a:pt x="1523732" y="953413"/>
                </a:lnTo>
                <a:close/>
              </a:path>
              <a:path w="4893309" h="2475229">
                <a:moveTo>
                  <a:pt x="1817190" y="956782"/>
                </a:moveTo>
                <a:lnTo>
                  <a:pt x="1809345" y="955198"/>
                </a:lnTo>
                <a:lnTo>
                  <a:pt x="1802940" y="950878"/>
                </a:lnTo>
                <a:lnTo>
                  <a:pt x="1798623" y="944469"/>
                </a:lnTo>
                <a:lnTo>
                  <a:pt x="1797041" y="936619"/>
                </a:lnTo>
                <a:lnTo>
                  <a:pt x="1798623" y="928770"/>
                </a:lnTo>
                <a:lnTo>
                  <a:pt x="1802940" y="922362"/>
                </a:lnTo>
                <a:lnTo>
                  <a:pt x="1809345" y="918043"/>
                </a:lnTo>
                <a:lnTo>
                  <a:pt x="1817190" y="916460"/>
                </a:lnTo>
                <a:lnTo>
                  <a:pt x="1825035" y="918043"/>
                </a:lnTo>
                <a:lnTo>
                  <a:pt x="1831439" y="922362"/>
                </a:lnTo>
                <a:lnTo>
                  <a:pt x="1835756" y="928770"/>
                </a:lnTo>
                <a:lnTo>
                  <a:pt x="1837339" y="936619"/>
                </a:lnTo>
                <a:lnTo>
                  <a:pt x="1835756" y="944469"/>
                </a:lnTo>
                <a:lnTo>
                  <a:pt x="1831439" y="950878"/>
                </a:lnTo>
                <a:lnTo>
                  <a:pt x="1825035" y="955198"/>
                </a:lnTo>
                <a:lnTo>
                  <a:pt x="1817190" y="956782"/>
                </a:lnTo>
                <a:close/>
              </a:path>
              <a:path w="4893309" h="2475229">
                <a:moveTo>
                  <a:pt x="2119913" y="960147"/>
                </a:moveTo>
                <a:lnTo>
                  <a:pt x="2110763" y="958298"/>
                </a:lnTo>
                <a:lnTo>
                  <a:pt x="2103290" y="953255"/>
                </a:lnTo>
                <a:lnTo>
                  <a:pt x="2098250" y="945777"/>
                </a:lnTo>
                <a:lnTo>
                  <a:pt x="2096403" y="936619"/>
                </a:lnTo>
                <a:lnTo>
                  <a:pt x="2098250" y="927464"/>
                </a:lnTo>
                <a:lnTo>
                  <a:pt x="2103290" y="919986"/>
                </a:lnTo>
                <a:lnTo>
                  <a:pt x="2110763" y="914944"/>
                </a:lnTo>
                <a:lnTo>
                  <a:pt x="2119913" y="913095"/>
                </a:lnTo>
                <a:lnTo>
                  <a:pt x="2129064" y="914944"/>
                </a:lnTo>
                <a:lnTo>
                  <a:pt x="2136537" y="919986"/>
                </a:lnTo>
                <a:lnTo>
                  <a:pt x="2141577" y="927464"/>
                </a:lnTo>
                <a:lnTo>
                  <a:pt x="2143425" y="936619"/>
                </a:lnTo>
                <a:lnTo>
                  <a:pt x="2141577" y="945777"/>
                </a:lnTo>
                <a:lnTo>
                  <a:pt x="2136537" y="953255"/>
                </a:lnTo>
                <a:lnTo>
                  <a:pt x="2129064" y="958298"/>
                </a:lnTo>
                <a:lnTo>
                  <a:pt x="2119913" y="960147"/>
                </a:lnTo>
                <a:close/>
              </a:path>
              <a:path w="4893309" h="2475229">
                <a:moveTo>
                  <a:pt x="2422641" y="962669"/>
                </a:moveTo>
                <a:lnTo>
                  <a:pt x="2412516" y="960622"/>
                </a:lnTo>
                <a:lnTo>
                  <a:pt x="2404245" y="955042"/>
                </a:lnTo>
                <a:lnTo>
                  <a:pt x="2398667" y="946767"/>
                </a:lnTo>
                <a:lnTo>
                  <a:pt x="2396622" y="936636"/>
                </a:lnTo>
                <a:lnTo>
                  <a:pt x="2398667" y="926506"/>
                </a:lnTo>
                <a:lnTo>
                  <a:pt x="2404245" y="918231"/>
                </a:lnTo>
                <a:lnTo>
                  <a:pt x="2412516" y="912650"/>
                </a:lnTo>
                <a:lnTo>
                  <a:pt x="2422641" y="910603"/>
                </a:lnTo>
                <a:lnTo>
                  <a:pt x="2432764" y="912650"/>
                </a:lnTo>
                <a:lnTo>
                  <a:pt x="2441033" y="918231"/>
                </a:lnTo>
                <a:lnTo>
                  <a:pt x="2446611" y="926506"/>
                </a:lnTo>
                <a:lnTo>
                  <a:pt x="2448656" y="936636"/>
                </a:lnTo>
                <a:lnTo>
                  <a:pt x="2446613" y="946767"/>
                </a:lnTo>
                <a:lnTo>
                  <a:pt x="2441040" y="955042"/>
                </a:lnTo>
                <a:lnTo>
                  <a:pt x="2432771" y="960622"/>
                </a:lnTo>
                <a:lnTo>
                  <a:pt x="2422641" y="962669"/>
                </a:lnTo>
                <a:close/>
              </a:path>
              <a:path w="4893309" h="2475229">
                <a:moveTo>
                  <a:pt x="2725365" y="966034"/>
                </a:moveTo>
                <a:lnTo>
                  <a:pt x="2713927" y="963724"/>
                </a:lnTo>
                <a:lnTo>
                  <a:pt x="2704588" y="957425"/>
                </a:lnTo>
                <a:lnTo>
                  <a:pt x="2698292" y="948081"/>
                </a:lnTo>
                <a:lnTo>
                  <a:pt x="2695983" y="936636"/>
                </a:lnTo>
                <a:lnTo>
                  <a:pt x="2698292" y="925191"/>
                </a:lnTo>
                <a:lnTo>
                  <a:pt x="2704588" y="915847"/>
                </a:lnTo>
                <a:lnTo>
                  <a:pt x="2713927" y="909548"/>
                </a:lnTo>
                <a:lnTo>
                  <a:pt x="2725365" y="907238"/>
                </a:lnTo>
                <a:lnTo>
                  <a:pt x="2736802" y="909548"/>
                </a:lnTo>
                <a:lnTo>
                  <a:pt x="2746141" y="915847"/>
                </a:lnTo>
                <a:lnTo>
                  <a:pt x="2752437" y="925191"/>
                </a:lnTo>
                <a:lnTo>
                  <a:pt x="2754746" y="936636"/>
                </a:lnTo>
                <a:lnTo>
                  <a:pt x="2752437" y="948081"/>
                </a:lnTo>
                <a:lnTo>
                  <a:pt x="2746141" y="957425"/>
                </a:lnTo>
                <a:lnTo>
                  <a:pt x="2736802" y="963724"/>
                </a:lnTo>
                <a:lnTo>
                  <a:pt x="2725365" y="966034"/>
                </a:lnTo>
                <a:close/>
              </a:path>
              <a:path w="4893309" h="2475229">
                <a:moveTo>
                  <a:pt x="3028088" y="969400"/>
                </a:moveTo>
                <a:lnTo>
                  <a:pt x="3015345" y="966824"/>
                </a:lnTo>
                <a:lnTo>
                  <a:pt x="3004937" y="959802"/>
                </a:lnTo>
                <a:lnTo>
                  <a:pt x="2997919" y="949387"/>
                </a:lnTo>
                <a:lnTo>
                  <a:pt x="2995345" y="936636"/>
                </a:lnTo>
                <a:lnTo>
                  <a:pt x="2997919" y="923885"/>
                </a:lnTo>
                <a:lnTo>
                  <a:pt x="3004937" y="913471"/>
                </a:lnTo>
                <a:lnTo>
                  <a:pt x="3015345" y="906448"/>
                </a:lnTo>
                <a:lnTo>
                  <a:pt x="3028088" y="903872"/>
                </a:lnTo>
                <a:lnTo>
                  <a:pt x="3040832" y="906448"/>
                </a:lnTo>
                <a:lnTo>
                  <a:pt x="3051242" y="913471"/>
                </a:lnTo>
                <a:lnTo>
                  <a:pt x="3058261" y="923885"/>
                </a:lnTo>
                <a:lnTo>
                  <a:pt x="3060835" y="936636"/>
                </a:lnTo>
                <a:lnTo>
                  <a:pt x="3058261" y="949387"/>
                </a:lnTo>
                <a:lnTo>
                  <a:pt x="3051242" y="959802"/>
                </a:lnTo>
                <a:lnTo>
                  <a:pt x="3040832" y="966824"/>
                </a:lnTo>
                <a:lnTo>
                  <a:pt x="3028088" y="969400"/>
                </a:lnTo>
                <a:close/>
              </a:path>
              <a:path w="4893309" h="2475229">
                <a:moveTo>
                  <a:pt x="3330812" y="971925"/>
                </a:moveTo>
                <a:lnTo>
                  <a:pt x="3317096" y="969151"/>
                </a:lnTo>
                <a:lnTo>
                  <a:pt x="3305892" y="961590"/>
                </a:lnTo>
                <a:lnTo>
                  <a:pt x="3298335" y="950378"/>
                </a:lnTo>
                <a:lnTo>
                  <a:pt x="3295564" y="936653"/>
                </a:lnTo>
                <a:lnTo>
                  <a:pt x="3298335" y="922928"/>
                </a:lnTo>
                <a:lnTo>
                  <a:pt x="3305892" y="911716"/>
                </a:lnTo>
                <a:lnTo>
                  <a:pt x="3317096" y="904154"/>
                </a:lnTo>
                <a:lnTo>
                  <a:pt x="3330812" y="901381"/>
                </a:lnTo>
                <a:lnTo>
                  <a:pt x="3344530" y="904154"/>
                </a:lnTo>
                <a:lnTo>
                  <a:pt x="3355735" y="911716"/>
                </a:lnTo>
                <a:lnTo>
                  <a:pt x="3363292" y="922928"/>
                </a:lnTo>
                <a:lnTo>
                  <a:pt x="3366064" y="936653"/>
                </a:lnTo>
                <a:lnTo>
                  <a:pt x="3363294" y="950378"/>
                </a:lnTo>
                <a:lnTo>
                  <a:pt x="3355742" y="961590"/>
                </a:lnTo>
                <a:lnTo>
                  <a:pt x="3344537" y="969151"/>
                </a:lnTo>
                <a:lnTo>
                  <a:pt x="3330812" y="971925"/>
                </a:lnTo>
                <a:close/>
              </a:path>
              <a:path w="4893309" h="2475229">
                <a:moveTo>
                  <a:pt x="3633529" y="974450"/>
                </a:moveTo>
                <a:lnTo>
                  <a:pt x="3618826" y="971478"/>
                </a:lnTo>
                <a:lnTo>
                  <a:pt x="3606820" y="963377"/>
                </a:lnTo>
                <a:lnTo>
                  <a:pt x="3598725" y="951362"/>
                </a:lnTo>
                <a:lnTo>
                  <a:pt x="3595756" y="936653"/>
                </a:lnTo>
                <a:lnTo>
                  <a:pt x="3598725" y="921944"/>
                </a:lnTo>
                <a:lnTo>
                  <a:pt x="3606820" y="909929"/>
                </a:lnTo>
                <a:lnTo>
                  <a:pt x="3618826" y="901827"/>
                </a:lnTo>
                <a:lnTo>
                  <a:pt x="3633529" y="898856"/>
                </a:lnTo>
                <a:lnTo>
                  <a:pt x="3648232" y="901827"/>
                </a:lnTo>
                <a:lnTo>
                  <a:pt x="3660239" y="909929"/>
                </a:lnTo>
                <a:lnTo>
                  <a:pt x="3668334" y="921944"/>
                </a:lnTo>
                <a:lnTo>
                  <a:pt x="3671302" y="936653"/>
                </a:lnTo>
                <a:lnTo>
                  <a:pt x="3668334" y="951362"/>
                </a:lnTo>
                <a:lnTo>
                  <a:pt x="3660239" y="963377"/>
                </a:lnTo>
                <a:lnTo>
                  <a:pt x="3648232" y="971478"/>
                </a:lnTo>
                <a:lnTo>
                  <a:pt x="3633529" y="974450"/>
                </a:lnTo>
                <a:close/>
              </a:path>
              <a:path w="4893309" h="2475229">
                <a:moveTo>
                  <a:pt x="3936253" y="977815"/>
                </a:moveTo>
                <a:lnTo>
                  <a:pt x="3920245" y="974581"/>
                </a:lnTo>
                <a:lnTo>
                  <a:pt x="3907176" y="965759"/>
                </a:lnTo>
                <a:lnTo>
                  <a:pt x="3898368" y="952676"/>
                </a:lnTo>
                <a:lnTo>
                  <a:pt x="3895138" y="936653"/>
                </a:lnTo>
                <a:lnTo>
                  <a:pt x="3898368" y="920630"/>
                </a:lnTo>
                <a:lnTo>
                  <a:pt x="3907176" y="907546"/>
                </a:lnTo>
                <a:lnTo>
                  <a:pt x="3920245" y="898725"/>
                </a:lnTo>
                <a:lnTo>
                  <a:pt x="3936253" y="895491"/>
                </a:lnTo>
                <a:lnTo>
                  <a:pt x="3952266" y="898725"/>
                </a:lnTo>
                <a:lnTo>
                  <a:pt x="3965346" y="907546"/>
                </a:lnTo>
                <a:lnTo>
                  <a:pt x="3974167" y="920630"/>
                </a:lnTo>
                <a:lnTo>
                  <a:pt x="3977402" y="936653"/>
                </a:lnTo>
                <a:lnTo>
                  <a:pt x="3974167" y="952676"/>
                </a:lnTo>
                <a:lnTo>
                  <a:pt x="3965346" y="965759"/>
                </a:lnTo>
                <a:lnTo>
                  <a:pt x="3952266" y="974581"/>
                </a:lnTo>
                <a:lnTo>
                  <a:pt x="3936253" y="977815"/>
                </a:lnTo>
                <a:close/>
              </a:path>
              <a:path w="4893309" h="2475229">
                <a:moveTo>
                  <a:pt x="4238977" y="980340"/>
                </a:moveTo>
                <a:lnTo>
                  <a:pt x="4221989" y="976908"/>
                </a:lnTo>
                <a:lnTo>
                  <a:pt x="4208115" y="967548"/>
                </a:lnTo>
                <a:lnTo>
                  <a:pt x="4198761" y="953667"/>
                </a:lnTo>
                <a:lnTo>
                  <a:pt x="4195330" y="936670"/>
                </a:lnTo>
                <a:lnTo>
                  <a:pt x="4198761" y="919673"/>
                </a:lnTo>
                <a:lnTo>
                  <a:pt x="4208115" y="905793"/>
                </a:lnTo>
                <a:lnTo>
                  <a:pt x="4221989" y="896435"/>
                </a:lnTo>
                <a:lnTo>
                  <a:pt x="4238977" y="893003"/>
                </a:lnTo>
                <a:lnTo>
                  <a:pt x="4255965" y="896435"/>
                </a:lnTo>
                <a:lnTo>
                  <a:pt x="4269838" y="905793"/>
                </a:lnTo>
                <a:lnTo>
                  <a:pt x="4279193" y="919673"/>
                </a:lnTo>
                <a:lnTo>
                  <a:pt x="4282623" y="936670"/>
                </a:lnTo>
                <a:lnTo>
                  <a:pt x="4279193" y="953667"/>
                </a:lnTo>
                <a:lnTo>
                  <a:pt x="4269838" y="967548"/>
                </a:lnTo>
                <a:lnTo>
                  <a:pt x="4255965" y="976908"/>
                </a:lnTo>
                <a:lnTo>
                  <a:pt x="4238977" y="980340"/>
                </a:lnTo>
                <a:close/>
              </a:path>
              <a:path w="4893309" h="2475229">
                <a:moveTo>
                  <a:pt x="4541701" y="982865"/>
                </a:moveTo>
                <a:lnTo>
                  <a:pt x="4523739" y="979235"/>
                </a:lnTo>
                <a:lnTo>
                  <a:pt x="4509071" y="969335"/>
                </a:lnTo>
                <a:lnTo>
                  <a:pt x="4499182" y="954651"/>
                </a:lnTo>
                <a:lnTo>
                  <a:pt x="4495556" y="936670"/>
                </a:lnTo>
                <a:lnTo>
                  <a:pt x="4499182" y="918691"/>
                </a:lnTo>
                <a:lnTo>
                  <a:pt x="4509071" y="904008"/>
                </a:lnTo>
                <a:lnTo>
                  <a:pt x="4523739" y="894108"/>
                </a:lnTo>
                <a:lnTo>
                  <a:pt x="4541701" y="890478"/>
                </a:lnTo>
                <a:lnTo>
                  <a:pt x="4559682" y="894108"/>
                </a:lnTo>
                <a:lnTo>
                  <a:pt x="4574360" y="904008"/>
                </a:lnTo>
                <a:lnTo>
                  <a:pt x="4584252" y="918691"/>
                </a:lnTo>
                <a:lnTo>
                  <a:pt x="4587879" y="936670"/>
                </a:lnTo>
                <a:lnTo>
                  <a:pt x="4584252" y="954651"/>
                </a:lnTo>
                <a:lnTo>
                  <a:pt x="4574360" y="969335"/>
                </a:lnTo>
                <a:lnTo>
                  <a:pt x="4559682" y="979235"/>
                </a:lnTo>
                <a:lnTo>
                  <a:pt x="4541701" y="982865"/>
                </a:lnTo>
                <a:close/>
              </a:path>
              <a:path w="4893309" h="2475229">
                <a:moveTo>
                  <a:pt x="4844424" y="985386"/>
                </a:moveTo>
                <a:lnTo>
                  <a:pt x="4825483" y="981559"/>
                </a:lnTo>
                <a:lnTo>
                  <a:pt x="4810010" y="971119"/>
                </a:lnTo>
                <a:lnTo>
                  <a:pt x="4799575" y="955635"/>
                </a:lnTo>
                <a:lnTo>
                  <a:pt x="4795748" y="936670"/>
                </a:lnTo>
                <a:lnTo>
                  <a:pt x="4799575" y="917706"/>
                </a:lnTo>
                <a:lnTo>
                  <a:pt x="4810010" y="902221"/>
                </a:lnTo>
                <a:lnTo>
                  <a:pt x="4825483" y="891781"/>
                </a:lnTo>
                <a:lnTo>
                  <a:pt x="4844424" y="887953"/>
                </a:lnTo>
                <a:lnTo>
                  <a:pt x="4863385" y="891781"/>
                </a:lnTo>
                <a:lnTo>
                  <a:pt x="4878868" y="902221"/>
                </a:lnTo>
                <a:lnTo>
                  <a:pt x="4889307" y="917706"/>
                </a:lnTo>
                <a:lnTo>
                  <a:pt x="4893135" y="936670"/>
                </a:lnTo>
                <a:lnTo>
                  <a:pt x="4889307" y="955635"/>
                </a:lnTo>
                <a:lnTo>
                  <a:pt x="4878868" y="971119"/>
                </a:lnTo>
                <a:lnTo>
                  <a:pt x="4863385" y="981559"/>
                </a:lnTo>
                <a:lnTo>
                  <a:pt x="4844424" y="985386"/>
                </a:lnTo>
                <a:close/>
              </a:path>
              <a:path w="4893309" h="2475229">
                <a:moveTo>
                  <a:pt x="1311" y="1240454"/>
                </a:moveTo>
                <a:lnTo>
                  <a:pt x="370" y="1240454"/>
                </a:lnTo>
                <a:lnTo>
                  <a:pt x="0" y="1240082"/>
                </a:lnTo>
                <a:lnTo>
                  <a:pt x="0" y="1239140"/>
                </a:lnTo>
                <a:lnTo>
                  <a:pt x="370" y="1238769"/>
                </a:lnTo>
                <a:lnTo>
                  <a:pt x="1311" y="1238769"/>
                </a:lnTo>
                <a:lnTo>
                  <a:pt x="1681" y="1239140"/>
                </a:lnTo>
                <a:lnTo>
                  <a:pt x="1681" y="1240082"/>
                </a:lnTo>
                <a:lnTo>
                  <a:pt x="1311" y="1240454"/>
                </a:lnTo>
                <a:close/>
              </a:path>
              <a:path w="4893309" h="2475229">
                <a:moveTo>
                  <a:pt x="305415" y="1242975"/>
                </a:moveTo>
                <a:lnTo>
                  <a:pt x="301698" y="1242975"/>
                </a:lnTo>
                <a:lnTo>
                  <a:pt x="300201" y="1241480"/>
                </a:lnTo>
                <a:lnTo>
                  <a:pt x="300201" y="1237743"/>
                </a:lnTo>
                <a:lnTo>
                  <a:pt x="301698" y="1236244"/>
                </a:lnTo>
                <a:lnTo>
                  <a:pt x="305432" y="1236244"/>
                </a:lnTo>
                <a:lnTo>
                  <a:pt x="306929" y="1237743"/>
                </a:lnTo>
                <a:lnTo>
                  <a:pt x="306929" y="1241480"/>
                </a:lnTo>
                <a:lnTo>
                  <a:pt x="305415" y="1242975"/>
                </a:lnTo>
                <a:close/>
              </a:path>
              <a:path w="4893309" h="2475229">
                <a:moveTo>
                  <a:pt x="610008" y="1246341"/>
                </a:moveTo>
                <a:lnTo>
                  <a:pt x="602591" y="1246341"/>
                </a:lnTo>
                <a:lnTo>
                  <a:pt x="599580" y="1243330"/>
                </a:lnTo>
                <a:lnTo>
                  <a:pt x="599580" y="1235923"/>
                </a:lnTo>
                <a:lnTo>
                  <a:pt x="602591" y="1232912"/>
                </a:lnTo>
                <a:lnTo>
                  <a:pt x="609991" y="1232912"/>
                </a:lnTo>
                <a:lnTo>
                  <a:pt x="613002" y="1235923"/>
                </a:lnTo>
                <a:lnTo>
                  <a:pt x="613002" y="1243330"/>
                </a:lnTo>
                <a:lnTo>
                  <a:pt x="610008" y="1246341"/>
                </a:lnTo>
                <a:close/>
              </a:path>
              <a:path w="4893309" h="2475229">
                <a:moveTo>
                  <a:pt x="914581" y="1249706"/>
                </a:moveTo>
                <a:lnTo>
                  <a:pt x="903448" y="1249706"/>
                </a:lnTo>
                <a:lnTo>
                  <a:pt x="898942" y="1245196"/>
                </a:lnTo>
                <a:lnTo>
                  <a:pt x="898942" y="1234057"/>
                </a:lnTo>
                <a:lnTo>
                  <a:pt x="903448" y="1229547"/>
                </a:lnTo>
                <a:lnTo>
                  <a:pt x="914581" y="1229547"/>
                </a:lnTo>
                <a:lnTo>
                  <a:pt x="919088" y="1234057"/>
                </a:lnTo>
                <a:lnTo>
                  <a:pt x="919088" y="1245196"/>
                </a:lnTo>
                <a:lnTo>
                  <a:pt x="914581" y="1249706"/>
                </a:lnTo>
                <a:close/>
              </a:path>
              <a:path w="4893309" h="2475229">
                <a:moveTo>
                  <a:pt x="1219155" y="1253072"/>
                </a:moveTo>
                <a:lnTo>
                  <a:pt x="1204323" y="1253072"/>
                </a:lnTo>
                <a:lnTo>
                  <a:pt x="1198304" y="1247049"/>
                </a:lnTo>
                <a:lnTo>
                  <a:pt x="1198304" y="1232207"/>
                </a:lnTo>
                <a:lnTo>
                  <a:pt x="1204323" y="1226182"/>
                </a:lnTo>
                <a:lnTo>
                  <a:pt x="1219155" y="1226182"/>
                </a:lnTo>
                <a:lnTo>
                  <a:pt x="1225177" y="1232207"/>
                </a:lnTo>
                <a:lnTo>
                  <a:pt x="1225177" y="1247049"/>
                </a:lnTo>
                <a:lnTo>
                  <a:pt x="1219155" y="1253072"/>
                </a:lnTo>
                <a:close/>
              </a:path>
              <a:path w="4893309" h="2475229">
                <a:moveTo>
                  <a:pt x="1523732" y="1256440"/>
                </a:moveTo>
                <a:lnTo>
                  <a:pt x="1505196" y="1256440"/>
                </a:lnTo>
                <a:lnTo>
                  <a:pt x="1497679" y="1248916"/>
                </a:lnTo>
                <a:lnTo>
                  <a:pt x="1497679" y="1230371"/>
                </a:lnTo>
                <a:lnTo>
                  <a:pt x="1505196" y="1222850"/>
                </a:lnTo>
                <a:lnTo>
                  <a:pt x="1523732" y="1222850"/>
                </a:lnTo>
                <a:lnTo>
                  <a:pt x="1531249" y="1230371"/>
                </a:lnTo>
                <a:lnTo>
                  <a:pt x="1531249" y="1248916"/>
                </a:lnTo>
                <a:lnTo>
                  <a:pt x="1523732" y="1256440"/>
                </a:lnTo>
                <a:close/>
              </a:path>
              <a:path w="4893309" h="2475229">
                <a:moveTo>
                  <a:pt x="1817190" y="1259802"/>
                </a:moveTo>
                <a:lnTo>
                  <a:pt x="1809345" y="1258219"/>
                </a:lnTo>
                <a:lnTo>
                  <a:pt x="1802940" y="1253900"/>
                </a:lnTo>
                <a:lnTo>
                  <a:pt x="1798623" y="1247493"/>
                </a:lnTo>
                <a:lnTo>
                  <a:pt x="1797041" y="1239643"/>
                </a:lnTo>
                <a:lnTo>
                  <a:pt x="1798623" y="1231794"/>
                </a:lnTo>
                <a:lnTo>
                  <a:pt x="1802940" y="1225387"/>
                </a:lnTo>
                <a:lnTo>
                  <a:pt x="1809345" y="1221068"/>
                </a:lnTo>
                <a:lnTo>
                  <a:pt x="1817190" y="1219484"/>
                </a:lnTo>
                <a:lnTo>
                  <a:pt x="1825035" y="1221068"/>
                </a:lnTo>
                <a:lnTo>
                  <a:pt x="1831439" y="1225387"/>
                </a:lnTo>
                <a:lnTo>
                  <a:pt x="1835756" y="1231794"/>
                </a:lnTo>
                <a:lnTo>
                  <a:pt x="1837339" y="1239643"/>
                </a:lnTo>
                <a:lnTo>
                  <a:pt x="1835756" y="1247493"/>
                </a:lnTo>
                <a:lnTo>
                  <a:pt x="1831439" y="1253900"/>
                </a:lnTo>
                <a:lnTo>
                  <a:pt x="1825035" y="1258219"/>
                </a:lnTo>
                <a:lnTo>
                  <a:pt x="1817190" y="1259802"/>
                </a:lnTo>
                <a:close/>
              </a:path>
              <a:path w="4893309" h="2475229">
                <a:moveTo>
                  <a:pt x="2119913" y="1263171"/>
                </a:moveTo>
                <a:lnTo>
                  <a:pt x="2110763" y="1261322"/>
                </a:lnTo>
                <a:lnTo>
                  <a:pt x="2103290" y="1256280"/>
                </a:lnTo>
                <a:lnTo>
                  <a:pt x="2098250" y="1248801"/>
                </a:lnTo>
                <a:lnTo>
                  <a:pt x="2096403" y="1239643"/>
                </a:lnTo>
                <a:lnTo>
                  <a:pt x="2098250" y="1230488"/>
                </a:lnTo>
                <a:lnTo>
                  <a:pt x="2103290" y="1223010"/>
                </a:lnTo>
                <a:lnTo>
                  <a:pt x="2110763" y="1217968"/>
                </a:lnTo>
                <a:lnTo>
                  <a:pt x="2119913" y="1216119"/>
                </a:lnTo>
                <a:lnTo>
                  <a:pt x="2129064" y="1217968"/>
                </a:lnTo>
                <a:lnTo>
                  <a:pt x="2136537" y="1223010"/>
                </a:lnTo>
                <a:lnTo>
                  <a:pt x="2141577" y="1230488"/>
                </a:lnTo>
                <a:lnTo>
                  <a:pt x="2143425" y="1239643"/>
                </a:lnTo>
                <a:lnTo>
                  <a:pt x="2141577" y="1248801"/>
                </a:lnTo>
                <a:lnTo>
                  <a:pt x="2136537" y="1256280"/>
                </a:lnTo>
                <a:lnTo>
                  <a:pt x="2129064" y="1261322"/>
                </a:lnTo>
                <a:lnTo>
                  <a:pt x="2119913" y="1263171"/>
                </a:lnTo>
                <a:close/>
              </a:path>
              <a:path w="4893309" h="2475229">
                <a:moveTo>
                  <a:pt x="2422641" y="1265693"/>
                </a:moveTo>
                <a:lnTo>
                  <a:pt x="2412516" y="1263647"/>
                </a:lnTo>
                <a:lnTo>
                  <a:pt x="2404245" y="1258067"/>
                </a:lnTo>
                <a:lnTo>
                  <a:pt x="2398667" y="1249792"/>
                </a:lnTo>
                <a:lnTo>
                  <a:pt x="2396622" y="1239660"/>
                </a:lnTo>
                <a:lnTo>
                  <a:pt x="2398667" y="1229530"/>
                </a:lnTo>
                <a:lnTo>
                  <a:pt x="2404245" y="1221255"/>
                </a:lnTo>
                <a:lnTo>
                  <a:pt x="2412516" y="1215675"/>
                </a:lnTo>
                <a:lnTo>
                  <a:pt x="2422641" y="1213628"/>
                </a:lnTo>
                <a:lnTo>
                  <a:pt x="2432764" y="1215675"/>
                </a:lnTo>
                <a:lnTo>
                  <a:pt x="2441033" y="1221255"/>
                </a:lnTo>
                <a:lnTo>
                  <a:pt x="2446611" y="1229530"/>
                </a:lnTo>
                <a:lnTo>
                  <a:pt x="2448656" y="1239660"/>
                </a:lnTo>
                <a:lnTo>
                  <a:pt x="2446613" y="1249792"/>
                </a:lnTo>
                <a:lnTo>
                  <a:pt x="2441040" y="1258067"/>
                </a:lnTo>
                <a:lnTo>
                  <a:pt x="2432771" y="1263647"/>
                </a:lnTo>
                <a:lnTo>
                  <a:pt x="2422641" y="1265693"/>
                </a:lnTo>
                <a:close/>
              </a:path>
              <a:path w="4893309" h="2475229">
                <a:moveTo>
                  <a:pt x="2725365" y="1269058"/>
                </a:moveTo>
                <a:lnTo>
                  <a:pt x="2713927" y="1266749"/>
                </a:lnTo>
                <a:lnTo>
                  <a:pt x="2704588" y="1260449"/>
                </a:lnTo>
                <a:lnTo>
                  <a:pt x="2698292" y="1251105"/>
                </a:lnTo>
                <a:lnTo>
                  <a:pt x="2695983" y="1239660"/>
                </a:lnTo>
                <a:lnTo>
                  <a:pt x="2698292" y="1228216"/>
                </a:lnTo>
                <a:lnTo>
                  <a:pt x="2704588" y="1218871"/>
                </a:lnTo>
                <a:lnTo>
                  <a:pt x="2713927" y="1212572"/>
                </a:lnTo>
                <a:lnTo>
                  <a:pt x="2725365" y="1210262"/>
                </a:lnTo>
                <a:lnTo>
                  <a:pt x="2736802" y="1212572"/>
                </a:lnTo>
                <a:lnTo>
                  <a:pt x="2746141" y="1218871"/>
                </a:lnTo>
                <a:lnTo>
                  <a:pt x="2752437" y="1228216"/>
                </a:lnTo>
                <a:lnTo>
                  <a:pt x="2754746" y="1239660"/>
                </a:lnTo>
                <a:lnTo>
                  <a:pt x="2752437" y="1251105"/>
                </a:lnTo>
                <a:lnTo>
                  <a:pt x="2746141" y="1260449"/>
                </a:lnTo>
                <a:lnTo>
                  <a:pt x="2736802" y="1266749"/>
                </a:lnTo>
                <a:lnTo>
                  <a:pt x="2725365" y="1269058"/>
                </a:lnTo>
                <a:close/>
              </a:path>
              <a:path w="4893309" h="2475229">
                <a:moveTo>
                  <a:pt x="3028088" y="1272424"/>
                </a:moveTo>
                <a:lnTo>
                  <a:pt x="3015345" y="1269848"/>
                </a:lnTo>
                <a:lnTo>
                  <a:pt x="3004937" y="1262826"/>
                </a:lnTo>
                <a:lnTo>
                  <a:pt x="2997919" y="1252411"/>
                </a:lnTo>
                <a:lnTo>
                  <a:pt x="2995345" y="1239660"/>
                </a:lnTo>
                <a:lnTo>
                  <a:pt x="2997919" y="1226909"/>
                </a:lnTo>
                <a:lnTo>
                  <a:pt x="3004937" y="1216495"/>
                </a:lnTo>
                <a:lnTo>
                  <a:pt x="3015345" y="1209472"/>
                </a:lnTo>
                <a:lnTo>
                  <a:pt x="3028088" y="1206897"/>
                </a:lnTo>
                <a:lnTo>
                  <a:pt x="3040832" y="1209472"/>
                </a:lnTo>
                <a:lnTo>
                  <a:pt x="3051242" y="1216495"/>
                </a:lnTo>
                <a:lnTo>
                  <a:pt x="3058261" y="1226909"/>
                </a:lnTo>
                <a:lnTo>
                  <a:pt x="3060835" y="1239660"/>
                </a:lnTo>
                <a:lnTo>
                  <a:pt x="3058261" y="1252411"/>
                </a:lnTo>
                <a:lnTo>
                  <a:pt x="3051242" y="1262826"/>
                </a:lnTo>
                <a:lnTo>
                  <a:pt x="3040832" y="1269848"/>
                </a:lnTo>
                <a:lnTo>
                  <a:pt x="3028088" y="1272424"/>
                </a:lnTo>
                <a:close/>
              </a:path>
              <a:path w="4893309" h="2475229">
                <a:moveTo>
                  <a:pt x="3330812" y="1274949"/>
                </a:moveTo>
                <a:lnTo>
                  <a:pt x="3317096" y="1272176"/>
                </a:lnTo>
                <a:lnTo>
                  <a:pt x="3305892" y="1264614"/>
                </a:lnTo>
                <a:lnTo>
                  <a:pt x="3298335" y="1253402"/>
                </a:lnTo>
                <a:lnTo>
                  <a:pt x="3295564" y="1239677"/>
                </a:lnTo>
                <a:lnTo>
                  <a:pt x="3298335" y="1225952"/>
                </a:lnTo>
                <a:lnTo>
                  <a:pt x="3305892" y="1214740"/>
                </a:lnTo>
                <a:lnTo>
                  <a:pt x="3317096" y="1207179"/>
                </a:lnTo>
                <a:lnTo>
                  <a:pt x="3330812" y="1204405"/>
                </a:lnTo>
                <a:lnTo>
                  <a:pt x="3344530" y="1207179"/>
                </a:lnTo>
                <a:lnTo>
                  <a:pt x="3355735" y="1214740"/>
                </a:lnTo>
                <a:lnTo>
                  <a:pt x="3363292" y="1225952"/>
                </a:lnTo>
                <a:lnTo>
                  <a:pt x="3366064" y="1239677"/>
                </a:lnTo>
                <a:lnTo>
                  <a:pt x="3363294" y="1253402"/>
                </a:lnTo>
                <a:lnTo>
                  <a:pt x="3355742" y="1264614"/>
                </a:lnTo>
                <a:lnTo>
                  <a:pt x="3344537" y="1272176"/>
                </a:lnTo>
                <a:lnTo>
                  <a:pt x="3330812" y="1274949"/>
                </a:lnTo>
                <a:close/>
              </a:path>
              <a:path w="4893309" h="2475229">
                <a:moveTo>
                  <a:pt x="3633529" y="1277474"/>
                </a:moveTo>
                <a:lnTo>
                  <a:pt x="3618826" y="1274503"/>
                </a:lnTo>
                <a:lnTo>
                  <a:pt x="3606820" y="1266401"/>
                </a:lnTo>
                <a:lnTo>
                  <a:pt x="3598725" y="1254387"/>
                </a:lnTo>
                <a:lnTo>
                  <a:pt x="3595756" y="1239677"/>
                </a:lnTo>
                <a:lnTo>
                  <a:pt x="3598725" y="1224969"/>
                </a:lnTo>
                <a:lnTo>
                  <a:pt x="3606820" y="1212955"/>
                </a:lnTo>
                <a:lnTo>
                  <a:pt x="3618826" y="1204852"/>
                </a:lnTo>
                <a:lnTo>
                  <a:pt x="3633529" y="1201881"/>
                </a:lnTo>
                <a:lnTo>
                  <a:pt x="3648232" y="1204852"/>
                </a:lnTo>
                <a:lnTo>
                  <a:pt x="3660239" y="1212955"/>
                </a:lnTo>
                <a:lnTo>
                  <a:pt x="3668334" y="1224969"/>
                </a:lnTo>
                <a:lnTo>
                  <a:pt x="3671302" y="1239677"/>
                </a:lnTo>
                <a:lnTo>
                  <a:pt x="3668334" y="1254387"/>
                </a:lnTo>
                <a:lnTo>
                  <a:pt x="3660239" y="1266401"/>
                </a:lnTo>
                <a:lnTo>
                  <a:pt x="3648232" y="1274503"/>
                </a:lnTo>
                <a:lnTo>
                  <a:pt x="3633529" y="1277474"/>
                </a:lnTo>
                <a:close/>
              </a:path>
              <a:path w="4893309" h="2475229">
                <a:moveTo>
                  <a:pt x="3936253" y="1280839"/>
                </a:moveTo>
                <a:lnTo>
                  <a:pt x="3920245" y="1277605"/>
                </a:lnTo>
                <a:lnTo>
                  <a:pt x="3907176" y="1268784"/>
                </a:lnTo>
                <a:lnTo>
                  <a:pt x="3898368" y="1255700"/>
                </a:lnTo>
                <a:lnTo>
                  <a:pt x="3895138" y="1239677"/>
                </a:lnTo>
                <a:lnTo>
                  <a:pt x="3898368" y="1223654"/>
                </a:lnTo>
                <a:lnTo>
                  <a:pt x="3907176" y="1210571"/>
                </a:lnTo>
                <a:lnTo>
                  <a:pt x="3920245" y="1201750"/>
                </a:lnTo>
                <a:lnTo>
                  <a:pt x="3936253" y="1198515"/>
                </a:lnTo>
                <a:lnTo>
                  <a:pt x="3952266" y="1201750"/>
                </a:lnTo>
                <a:lnTo>
                  <a:pt x="3965346" y="1210571"/>
                </a:lnTo>
                <a:lnTo>
                  <a:pt x="3974167" y="1223654"/>
                </a:lnTo>
                <a:lnTo>
                  <a:pt x="3977402" y="1239677"/>
                </a:lnTo>
                <a:lnTo>
                  <a:pt x="3974167" y="1255700"/>
                </a:lnTo>
                <a:lnTo>
                  <a:pt x="3965346" y="1268784"/>
                </a:lnTo>
                <a:lnTo>
                  <a:pt x="3952266" y="1277605"/>
                </a:lnTo>
                <a:lnTo>
                  <a:pt x="3936253" y="1280839"/>
                </a:lnTo>
                <a:close/>
              </a:path>
              <a:path w="4893309" h="2475229">
                <a:moveTo>
                  <a:pt x="4238977" y="1283364"/>
                </a:moveTo>
                <a:lnTo>
                  <a:pt x="4221989" y="1279932"/>
                </a:lnTo>
                <a:lnTo>
                  <a:pt x="4208115" y="1270572"/>
                </a:lnTo>
                <a:lnTo>
                  <a:pt x="4198761" y="1256691"/>
                </a:lnTo>
                <a:lnTo>
                  <a:pt x="4195330" y="1239694"/>
                </a:lnTo>
                <a:lnTo>
                  <a:pt x="4198761" y="1222697"/>
                </a:lnTo>
                <a:lnTo>
                  <a:pt x="4208115" y="1208816"/>
                </a:lnTo>
                <a:lnTo>
                  <a:pt x="4221989" y="1199456"/>
                </a:lnTo>
                <a:lnTo>
                  <a:pt x="4238977" y="1196024"/>
                </a:lnTo>
                <a:lnTo>
                  <a:pt x="4255965" y="1199456"/>
                </a:lnTo>
                <a:lnTo>
                  <a:pt x="4269838" y="1208816"/>
                </a:lnTo>
                <a:lnTo>
                  <a:pt x="4279193" y="1222697"/>
                </a:lnTo>
                <a:lnTo>
                  <a:pt x="4282623" y="1239694"/>
                </a:lnTo>
                <a:lnTo>
                  <a:pt x="4279193" y="1256691"/>
                </a:lnTo>
                <a:lnTo>
                  <a:pt x="4269838" y="1270572"/>
                </a:lnTo>
                <a:lnTo>
                  <a:pt x="4255965" y="1279932"/>
                </a:lnTo>
                <a:lnTo>
                  <a:pt x="4238977" y="1283364"/>
                </a:lnTo>
                <a:close/>
              </a:path>
              <a:path w="4893309" h="2475229">
                <a:moveTo>
                  <a:pt x="4541701" y="1285889"/>
                </a:moveTo>
                <a:lnTo>
                  <a:pt x="4523739" y="1282259"/>
                </a:lnTo>
                <a:lnTo>
                  <a:pt x="4509071" y="1272359"/>
                </a:lnTo>
                <a:lnTo>
                  <a:pt x="4499182" y="1257675"/>
                </a:lnTo>
                <a:lnTo>
                  <a:pt x="4495556" y="1239694"/>
                </a:lnTo>
                <a:lnTo>
                  <a:pt x="4499182" y="1221715"/>
                </a:lnTo>
                <a:lnTo>
                  <a:pt x="4509071" y="1207032"/>
                </a:lnTo>
                <a:lnTo>
                  <a:pt x="4523739" y="1197133"/>
                </a:lnTo>
                <a:lnTo>
                  <a:pt x="4541701" y="1193502"/>
                </a:lnTo>
                <a:lnTo>
                  <a:pt x="4559682" y="1197133"/>
                </a:lnTo>
                <a:lnTo>
                  <a:pt x="4574360" y="1207032"/>
                </a:lnTo>
                <a:lnTo>
                  <a:pt x="4584252" y="1221715"/>
                </a:lnTo>
                <a:lnTo>
                  <a:pt x="4587879" y="1239694"/>
                </a:lnTo>
                <a:lnTo>
                  <a:pt x="4584252" y="1257675"/>
                </a:lnTo>
                <a:lnTo>
                  <a:pt x="4574360" y="1272359"/>
                </a:lnTo>
                <a:lnTo>
                  <a:pt x="4559682" y="1282259"/>
                </a:lnTo>
                <a:lnTo>
                  <a:pt x="4541701" y="1285889"/>
                </a:lnTo>
                <a:close/>
              </a:path>
              <a:path w="4893309" h="2475229">
                <a:moveTo>
                  <a:pt x="4844424" y="1288411"/>
                </a:moveTo>
                <a:lnTo>
                  <a:pt x="4825483" y="1284583"/>
                </a:lnTo>
                <a:lnTo>
                  <a:pt x="4810010" y="1274142"/>
                </a:lnTo>
                <a:lnTo>
                  <a:pt x="4799575" y="1258657"/>
                </a:lnTo>
                <a:lnTo>
                  <a:pt x="4795748" y="1239694"/>
                </a:lnTo>
                <a:lnTo>
                  <a:pt x="4799575" y="1220731"/>
                </a:lnTo>
                <a:lnTo>
                  <a:pt x="4810010" y="1205246"/>
                </a:lnTo>
                <a:lnTo>
                  <a:pt x="4825483" y="1194806"/>
                </a:lnTo>
                <a:lnTo>
                  <a:pt x="4844424" y="1190977"/>
                </a:lnTo>
                <a:lnTo>
                  <a:pt x="4863385" y="1194806"/>
                </a:lnTo>
                <a:lnTo>
                  <a:pt x="4878868" y="1205246"/>
                </a:lnTo>
                <a:lnTo>
                  <a:pt x="4889307" y="1220731"/>
                </a:lnTo>
                <a:lnTo>
                  <a:pt x="4893135" y="1239694"/>
                </a:lnTo>
                <a:lnTo>
                  <a:pt x="4889307" y="1258657"/>
                </a:lnTo>
                <a:lnTo>
                  <a:pt x="4878868" y="1274142"/>
                </a:lnTo>
                <a:lnTo>
                  <a:pt x="4863385" y="1284583"/>
                </a:lnTo>
                <a:lnTo>
                  <a:pt x="4844424" y="1288411"/>
                </a:lnTo>
                <a:close/>
              </a:path>
              <a:path w="4893309" h="2475229">
                <a:moveTo>
                  <a:pt x="1311" y="1543474"/>
                </a:moveTo>
                <a:lnTo>
                  <a:pt x="370" y="1543474"/>
                </a:lnTo>
                <a:lnTo>
                  <a:pt x="0" y="1543106"/>
                </a:lnTo>
                <a:lnTo>
                  <a:pt x="0" y="1542165"/>
                </a:lnTo>
                <a:lnTo>
                  <a:pt x="370" y="1541793"/>
                </a:lnTo>
                <a:lnTo>
                  <a:pt x="1311" y="1541793"/>
                </a:lnTo>
                <a:lnTo>
                  <a:pt x="1681" y="1542165"/>
                </a:lnTo>
                <a:lnTo>
                  <a:pt x="1681" y="1543106"/>
                </a:lnTo>
                <a:lnTo>
                  <a:pt x="1311" y="1543474"/>
                </a:lnTo>
                <a:close/>
              </a:path>
              <a:path w="4893309" h="2475229">
                <a:moveTo>
                  <a:pt x="305415" y="1545999"/>
                </a:moveTo>
                <a:lnTo>
                  <a:pt x="301698" y="1545999"/>
                </a:lnTo>
                <a:lnTo>
                  <a:pt x="300201" y="1544504"/>
                </a:lnTo>
                <a:lnTo>
                  <a:pt x="300201" y="1540767"/>
                </a:lnTo>
                <a:lnTo>
                  <a:pt x="301698" y="1539268"/>
                </a:lnTo>
                <a:lnTo>
                  <a:pt x="305432" y="1539268"/>
                </a:lnTo>
                <a:lnTo>
                  <a:pt x="306929" y="1540767"/>
                </a:lnTo>
                <a:lnTo>
                  <a:pt x="306929" y="1544504"/>
                </a:lnTo>
                <a:lnTo>
                  <a:pt x="305415" y="1545999"/>
                </a:lnTo>
                <a:close/>
              </a:path>
              <a:path w="4893309" h="2475229">
                <a:moveTo>
                  <a:pt x="610008" y="1549365"/>
                </a:moveTo>
                <a:lnTo>
                  <a:pt x="602591" y="1549365"/>
                </a:lnTo>
                <a:lnTo>
                  <a:pt x="599580" y="1546354"/>
                </a:lnTo>
                <a:lnTo>
                  <a:pt x="599580" y="1538951"/>
                </a:lnTo>
                <a:lnTo>
                  <a:pt x="602591" y="1535937"/>
                </a:lnTo>
                <a:lnTo>
                  <a:pt x="609991" y="1535937"/>
                </a:lnTo>
                <a:lnTo>
                  <a:pt x="613002" y="1538951"/>
                </a:lnTo>
                <a:lnTo>
                  <a:pt x="613002" y="1546354"/>
                </a:lnTo>
                <a:lnTo>
                  <a:pt x="610008" y="1549365"/>
                </a:lnTo>
                <a:close/>
              </a:path>
              <a:path w="4893309" h="2475229">
                <a:moveTo>
                  <a:pt x="914581" y="1552730"/>
                </a:moveTo>
                <a:lnTo>
                  <a:pt x="903448" y="1552730"/>
                </a:lnTo>
                <a:lnTo>
                  <a:pt x="898942" y="1548220"/>
                </a:lnTo>
                <a:lnTo>
                  <a:pt x="898942" y="1537081"/>
                </a:lnTo>
                <a:lnTo>
                  <a:pt x="903448" y="1532571"/>
                </a:lnTo>
                <a:lnTo>
                  <a:pt x="914581" y="1532571"/>
                </a:lnTo>
                <a:lnTo>
                  <a:pt x="919088" y="1537081"/>
                </a:lnTo>
                <a:lnTo>
                  <a:pt x="919088" y="1548220"/>
                </a:lnTo>
                <a:lnTo>
                  <a:pt x="914581" y="1552730"/>
                </a:lnTo>
                <a:close/>
              </a:path>
              <a:path w="4893309" h="2475229">
                <a:moveTo>
                  <a:pt x="1219155" y="1556096"/>
                </a:moveTo>
                <a:lnTo>
                  <a:pt x="1204323" y="1556096"/>
                </a:lnTo>
                <a:lnTo>
                  <a:pt x="1198304" y="1550074"/>
                </a:lnTo>
                <a:lnTo>
                  <a:pt x="1198304" y="1535231"/>
                </a:lnTo>
                <a:lnTo>
                  <a:pt x="1204323" y="1529206"/>
                </a:lnTo>
                <a:lnTo>
                  <a:pt x="1219155" y="1529206"/>
                </a:lnTo>
                <a:lnTo>
                  <a:pt x="1225177" y="1535231"/>
                </a:lnTo>
                <a:lnTo>
                  <a:pt x="1225177" y="1550074"/>
                </a:lnTo>
                <a:lnTo>
                  <a:pt x="1219155" y="1556096"/>
                </a:lnTo>
                <a:close/>
              </a:path>
              <a:path w="4893309" h="2475229">
                <a:moveTo>
                  <a:pt x="1523732" y="1559461"/>
                </a:moveTo>
                <a:lnTo>
                  <a:pt x="1505196" y="1559461"/>
                </a:lnTo>
                <a:lnTo>
                  <a:pt x="1497679" y="1551940"/>
                </a:lnTo>
                <a:lnTo>
                  <a:pt x="1497679" y="1533395"/>
                </a:lnTo>
                <a:lnTo>
                  <a:pt x="1505196" y="1525874"/>
                </a:lnTo>
                <a:lnTo>
                  <a:pt x="1523732" y="1525874"/>
                </a:lnTo>
                <a:lnTo>
                  <a:pt x="1531249" y="1533395"/>
                </a:lnTo>
                <a:lnTo>
                  <a:pt x="1531249" y="1551940"/>
                </a:lnTo>
                <a:lnTo>
                  <a:pt x="1523732" y="1559461"/>
                </a:lnTo>
                <a:close/>
              </a:path>
              <a:path w="4893309" h="2475229">
                <a:moveTo>
                  <a:pt x="1817190" y="1562830"/>
                </a:moveTo>
                <a:lnTo>
                  <a:pt x="1809345" y="1561246"/>
                </a:lnTo>
                <a:lnTo>
                  <a:pt x="1802940" y="1556926"/>
                </a:lnTo>
                <a:lnTo>
                  <a:pt x="1798623" y="1550517"/>
                </a:lnTo>
                <a:lnTo>
                  <a:pt x="1797041" y="1542668"/>
                </a:lnTo>
                <a:lnTo>
                  <a:pt x="1798623" y="1534818"/>
                </a:lnTo>
                <a:lnTo>
                  <a:pt x="1802940" y="1528411"/>
                </a:lnTo>
                <a:lnTo>
                  <a:pt x="1809345" y="1524092"/>
                </a:lnTo>
                <a:lnTo>
                  <a:pt x="1817190" y="1522509"/>
                </a:lnTo>
                <a:lnTo>
                  <a:pt x="1825035" y="1524092"/>
                </a:lnTo>
                <a:lnTo>
                  <a:pt x="1831439" y="1528411"/>
                </a:lnTo>
                <a:lnTo>
                  <a:pt x="1835756" y="1534818"/>
                </a:lnTo>
                <a:lnTo>
                  <a:pt x="1837339" y="1542668"/>
                </a:lnTo>
                <a:lnTo>
                  <a:pt x="1835756" y="1550517"/>
                </a:lnTo>
                <a:lnTo>
                  <a:pt x="1831439" y="1556926"/>
                </a:lnTo>
                <a:lnTo>
                  <a:pt x="1825035" y="1561246"/>
                </a:lnTo>
                <a:lnTo>
                  <a:pt x="1817190" y="1562830"/>
                </a:lnTo>
                <a:close/>
              </a:path>
              <a:path w="4893309" h="2475229">
                <a:moveTo>
                  <a:pt x="2119913" y="1566196"/>
                </a:moveTo>
                <a:lnTo>
                  <a:pt x="2110763" y="1564346"/>
                </a:lnTo>
                <a:lnTo>
                  <a:pt x="2103290" y="1559304"/>
                </a:lnTo>
                <a:lnTo>
                  <a:pt x="2098250" y="1551825"/>
                </a:lnTo>
                <a:lnTo>
                  <a:pt x="2096403" y="1542668"/>
                </a:lnTo>
                <a:lnTo>
                  <a:pt x="2098250" y="1533512"/>
                </a:lnTo>
                <a:lnTo>
                  <a:pt x="2103290" y="1526034"/>
                </a:lnTo>
                <a:lnTo>
                  <a:pt x="2110763" y="1520992"/>
                </a:lnTo>
                <a:lnTo>
                  <a:pt x="2119913" y="1519143"/>
                </a:lnTo>
                <a:lnTo>
                  <a:pt x="2129064" y="1520992"/>
                </a:lnTo>
                <a:lnTo>
                  <a:pt x="2136537" y="1526034"/>
                </a:lnTo>
                <a:lnTo>
                  <a:pt x="2141577" y="1533512"/>
                </a:lnTo>
                <a:lnTo>
                  <a:pt x="2143425" y="1542668"/>
                </a:lnTo>
                <a:lnTo>
                  <a:pt x="2141577" y="1551825"/>
                </a:lnTo>
                <a:lnTo>
                  <a:pt x="2136537" y="1559304"/>
                </a:lnTo>
                <a:lnTo>
                  <a:pt x="2129064" y="1564346"/>
                </a:lnTo>
                <a:lnTo>
                  <a:pt x="2119913" y="1566196"/>
                </a:lnTo>
                <a:close/>
              </a:path>
              <a:path w="4893309" h="2475229">
                <a:moveTo>
                  <a:pt x="2422641" y="1568717"/>
                </a:moveTo>
                <a:lnTo>
                  <a:pt x="2412516" y="1566671"/>
                </a:lnTo>
                <a:lnTo>
                  <a:pt x="2404245" y="1561091"/>
                </a:lnTo>
                <a:lnTo>
                  <a:pt x="2398667" y="1552816"/>
                </a:lnTo>
                <a:lnTo>
                  <a:pt x="2396622" y="1542685"/>
                </a:lnTo>
                <a:lnTo>
                  <a:pt x="2398667" y="1532555"/>
                </a:lnTo>
                <a:lnTo>
                  <a:pt x="2404245" y="1524280"/>
                </a:lnTo>
                <a:lnTo>
                  <a:pt x="2412516" y="1518699"/>
                </a:lnTo>
                <a:lnTo>
                  <a:pt x="2422641" y="1516652"/>
                </a:lnTo>
                <a:lnTo>
                  <a:pt x="2432764" y="1518699"/>
                </a:lnTo>
                <a:lnTo>
                  <a:pt x="2441033" y="1524280"/>
                </a:lnTo>
                <a:lnTo>
                  <a:pt x="2446611" y="1532555"/>
                </a:lnTo>
                <a:lnTo>
                  <a:pt x="2448656" y="1542685"/>
                </a:lnTo>
                <a:lnTo>
                  <a:pt x="2446613" y="1552816"/>
                </a:lnTo>
                <a:lnTo>
                  <a:pt x="2441040" y="1561091"/>
                </a:lnTo>
                <a:lnTo>
                  <a:pt x="2432771" y="1566671"/>
                </a:lnTo>
                <a:lnTo>
                  <a:pt x="2422641" y="1568717"/>
                </a:lnTo>
                <a:close/>
              </a:path>
              <a:path w="4893309" h="2475229">
                <a:moveTo>
                  <a:pt x="2725365" y="1572083"/>
                </a:moveTo>
                <a:lnTo>
                  <a:pt x="2713927" y="1569773"/>
                </a:lnTo>
                <a:lnTo>
                  <a:pt x="2704588" y="1563474"/>
                </a:lnTo>
                <a:lnTo>
                  <a:pt x="2698292" y="1554129"/>
                </a:lnTo>
                <a:lnTo>
                  <a:pt x="2695983" y="1542685"/>
                </a:lnTo>
                <a:lnTo>
                  <a:pt x="2698292" y="1531240"/>
                </a:lnTo>
                <a:lnTo>
                  <a:pt x="2704588" y="1521895"/>
                </a:lnTo>
                <a:lnTo>
                  <a:pt x="2713927" y="1515596"/>
                </a:lnTo>
                <a:lnTo>
                  <a:pt x="2725365" y="1513286"/>
                </a:lnTo>
                <a:lnTo>
                  <a:pt x="2736802" y="1515596"/>
                </a:lnTo>
                <a:lnTo>
                  <a:pt x="2746141" y="1521895"/>
                </a:lnTo>
                <a:lnTo>
                  <a:pt x="2752437" y="1531240"/>
                </a:lnTo>
                <a:lnTo>
                  <a:pt x="2754746" y="1542685"/>
                </a:lnTo>
                <a:lnTo>
                  <a:pt x="2752437" y="1554129"/>
                </a:lnTo>
                <a:lnTo>
                  <a:pt x="2746141" y="1563474"/>
                </a:lnTo>
                <a:lnTo>
                  <a:pt x="2736802" y="1569773"/>
                </a:lnTo>
                <a:lnTo>
                  <a:pt x="2725365" y="1572083"/>
                </a:lnTo>
                <a:close/>
              </a:path>
              <a:path w="4893309" h="2475229">
                <a:moveTo>
                  <a:pt x="3028088" y="1575448"/>
                </a:moveTo>
                <a:lnTo>
                  <a:pt x="3015345" y="1572873"/>
                </a:lnTo>
                <a:lnTo>
                  <a:pt x="3004937" y="1565850"/>
                </a:lnTo>
                <a:lnTo>
                  <a:pt x="2997919" y="1555436"/>
                </a:lnTo>
                <a:lnTo>
                  <a:pt x="2995345" y="1542685"/>
                </a:lnTo>
                <a:lnTo>
                  <a:pt x="2997919" y="1529934"/>
                </a:lnTo>
                <a:lnTo>
                  <a:pt x="3004937" y="1519519"/>
                </a:lnTo>
                <a:lnTo>
                  <a:pt x="3015345" y="1512496"/>
                </a:lnTo>
                <a:lnTo>
                  <a:pt x="3028088" y="1509921"/>
                </a:lnTo>
                <a:lnTo>
                  <a:pt x="3040832" y="1512496"/>
                </a:lnTo>
                <a:lnTo>
                  <a:pt x="3051242" y="1519519"/>
                </a:lnTo>
                <a:lnTo>
                  <a:pt x="3058261" y="1529934"/>
                </a:lnTo>
                <a:lnTo>
                  <a:pt x="3060835" y="1542685"/>
                </a:lnTo>
                <a:lnTo>
                  <a:pt x="3058261" y="1555436"/>
                </a:lnTo>
                <a:lnTo>
                  <a:pt x="3051242" y="1565850"/>
                </a:lnTo>
                <a:lnTo>
                  <a:pt x="3040832" y="1572873"/>
                </a:lnTo>
                <a:lnTo>
                  <a:pt x="3028088" y="1575448"/>
                </a:lnTo>
                <a:close/>
              </a:path>
              <a:path w="4893309" h="2475229">
                <a:moveTo>
                  <a:pt x="3330812" y="1577973"/>
                </a:moveTo>
                <a:lnTo>
                  <a:pt x="3317096" y="1575200"/>
                </a:lnTo>
                <a:lnTo>
                  <a:pt x="3305892" y="1567639"/>
                </a:lnTo>
                <a:lnTo>
                  <a:pt x="3298335" y="1556427"/>
                </a:lnTo>
                <a:lnTo>
                  <a:pt x="3295564" y="1542701"/>
                </a:lnTo>
                <a:lnTo>
                  <a:pt x="3298335" y="1528976"/>
                </a:lnTo>
                <a:lnTo>
                  <a:pt x="3305892" y="1517764"/>
                </a:lnTo>
                <a:lnTo>
                  <a:pt x="3317096" y="1510203"/>
                </a:lnTo>
                <a:lnTo>
                  <a:pt x="3330812" y="1507430"/>
                </a:lnTo>
                <a:lnTo>
                  <a:pt x="3344530" y="1510203"/>
                </a:lnTo>
                <a:lnTo>
                  <a:pt x="3355735" y="1517764"/>
                </a:lnTo>
                <a:lnTo>
                  <a:pt x="3363292" y="1528976"/>
                </a:lnTo>
                <a:lnTo>
                  <a:pt x="3366064" y="1542701"/>
                </a:lnTo>
                <a:lnTo>
                  <a:pt x="3363294" y="1556427"/>
                </a:lnTo>
                <a:lnTo>
                  <a:pt x="3355742" y="1567639"/>
                </a:lnTo>
                <a:lnTo>
                  <a:pt x="3344537" y="1575200"/>
                </a:lnTo>
                <a:lnTo>
                  <a:pt x="3330812" y="1577973"/>
                </a:lnTo>
                <a:close/>
              </a:path>
              <a:path w="4893309" h="2475229">
                <a:moveTo>
                  <a:pt x="3633529" y="1580498"/>
                </a:moveTo>
                <a:lnTo>
                  <a:pt x="3618826" y="1577527"/>
                </a:lnTo>
                <a:lnTo>
                  <a:pt x="3606820" y="1569425"/>
                </a:lnTo>
                <a:lnTo>
                  <a:pt x="3598725" y="1557411"/>
                </a:lnTo>
                <a:lnTo>
                  <a:pt x="3595756" y="1542701"/>
                </a:lnTo>
                <a:lnTo>
                  <a:pt x="3598725" y="1527992"/>
                </a:lnTo>
                <a:lnTo>
                  <a:pt x="3606820" y="1515978"/>
                </a:lnTo>
                <a:lnTo>
                  <a:pt x="3618826" y="1507876"/>
                </a:lnTo>
                <a:lnTo>
                  <a:pt x="3633529" y="1504905"/>
                </a:lnTo>
                <a:lnTo>
                  <a:pt x="3648232" y="1507876"/>
                </a:lnTo>
                <a:lnTo>
                  <a:pt x="3660239" y="1515978"/>
                </a:lnTo>
                <a:lnTo>
                  <a:pt x="3668334" y="1527992"/>
                </a:lnTo>
                <a:lnTo>
                  <a:pt x="3671302" y="1542701"/>
                </a:lnTo>
                <a:lnTo>
                  <a:pt x="3668334" y="1557411"/>
                </a:lnTo>
                <a:lnTo>
                  <a:pt x="3660239" y="1569425"/>
                </a:lnTo>
                <a:lnTo>
                  <a:pt x="3648232" y="1577527"/>
                </a:lnTo>
                <a:lnTo>
                  <a:pt x="3633529" y="1580498"/>
                </a:lnTo>
                <a:close/>
              </a:path>
              <a:path w="4893309" h="2475229">
                <a:moveTo>
                  <a:pt x="3936253" y="1583864"/>
                </a:moveTo>
                <a:lnTo>
                  <a:pt x="3920245" y="1580629"/>
                </a:lnTo>
                <a:lnTo>
                  <a:pt x="3907176" y="1571808"/>
                </a:lnTo>
                <a:lnTo>
                  <a:pt x="3898368" y="1558724"/>
                </a:lnTo>
                <a:lnTo>
                  <a:pt x="3895138" y="1542701"/>
                </a:lnTo>
                <a:lnTo>
                  <a:pt x="3898368" y="1526679"/>
                </a:lnTo>
                <a:lnTo>
                  <a:pt x="3907176" y="1513595"/>
                </a:lnTo>
                <a:lnTo>
                  <a:pt x="3920245" y="1504774"/>
                </a:lnTo>
                <a:lnTo>
                  <a:pt x="3936253" y="1501539"/>
                </a:lnTo>
                <a:lnTo>
                  <a:pt x="3952266" y="1504774"/>
                </a:lnTo>
                <a:lnTo>
                  <a:pt x="3965346" y="1513595"/>
                </a:lnTo>
                <a:lnTo>
                  <a:pt x="3974167" y="1526679"/>
                </a:lnTo>
                <a:lnTo>
                  <a:pt x="3977402" y="1542701"/>
                </a:lnTo>
                <a:lnTo>
                  <a:pt x="3974167" y="1558724"/>
                </a:lnTo>
                <a:lnTo>
                  <a:pt x="3965346" y="1571808"/>
                </a:lnTo>
                <a:lnTo>
                  <a:pt x="3952266" y="1580629"/>
                </a:lnTo>
                <a:lnTo>
                  <a:pt x="3936253" y="1583864"/>
                </a:lnTo>
                <a:close/>
              </a:path>
              <a:path w="4893309" h="2475229">
                <a:moveTo>
                  <a:pt x="4238977" y="1586388"/>
                </a:moveTo>
                <a:lnTo>
                  <a:pt x="4221989" y="1582956"/>
                </a:lnTo>
                <a:lnTo>
                  <a:pt x="4208115" y="1573597"/>
                </a:lnTo>
                <a:lnTo>
                  <a:pt x="4198761" y="1559715"/>
                </a:lnTo>
                <a:lnTo>
                  <a:pt x="4195330" y="1542718"/>
                </a:lnTo>
                <a:lnTo>
                  <a:pt x="4198761" y="1525722"/>
                </a:lnTo>
                <a:lnTo>
                  <a:pt x="4208115" y="1511842"/>
                </a:lnTo>
                <a:lnTo>
                  <a:pt x="4221989" y="1502483"/>
                </a:lnTo>
                <a:lnTo>
                  <a:pt x="4238977" y="1499052"/>
                </a:lnTo>
                <a:lnTo>
                  <a:pt x="4255965" y="1502483"/>
                </a:lnTo>
                <a:lnTo>
                  <a:pt x="4269838" y="1511842"/>
                </a:lnTo>
                <a:lnTo>
                  <a:pt x="4279193" y="1525722"/>
                </a:lnTo>
                <a:lnTo>
                  <a:pt x="4282623" y="1542718"/>
                </a:lnTo>
                <a:lnTo>
                  <a:pt x="4279193" y="1559715"/>
                </a:lnTo>
                <a:lnTo>
                  <a:pt x="4269838" y="1573597"/>
                </a:lnTo>
                <a:lnTo>
                  <a:pt x="4255965" y="1582956"/>
                </a:lnTo>
                <a:lnTo>
                  <a:pt x="4238977" y="1586388"/>
                </a:lnTo>
                <a:close/>
              </a:path>
              <a:path w="4893309" h="2475229">
                <a:moveTo>
                  <a:pt x="4541701" y="1588913"/>
                </a:moveTo>
                <a:lnTo>
                  <a:pt x="4523739" y="1585283"/>
                </a:lnTo>
                <a:lnTo>
                  <a:pt x="4509071" y="1575383"/>
                </a:lnTo>
                <a:lnTo>
                  <a:pt x="4499182" y="1560699"/>
                </a:lnTo>
                <a:lnTo>
                  <a:pt x="4495556" y="1542718"/>
                </a:lnTo>
                <a:lnTo>
                  <a:pt x="4499182" y="1524739"/>
                </a:lnTo>
                <a:lnTo>
                  <a:pt x="4509071" y="1510056"/>
                </a:lnTo>
                <a:lnTo>
                  <a:pt x="4523739" y="1500157"/>
                </a:lnTo>
                <a:lnTo>
                  <a:pt x="4541701" y="1496527"/>
                </a:lnTo>
                <a:lnTo>
                  <a:pt x="4559682" y="1500157"/>
                </a:lnTo>
                <a:lnTo>
                  <a:pt x="4574360" y="1510056"/>
                </a:lnTo>
                <a:lnTo>
                  <a:pt x="4584252" y="1524739"/>
                </a:lnTo>
                <a:lnTo>
                  <a:pt x="4587879" y="1542718"/>
                </a:lnTo>
                <a:lnTo>
                  <a:pt x="4584252" y="1560699"/>
                </a:lnTo>
                <a:lnTo>
                  <a:pt x="4574360" y="1575383"/>
                </a:lnTo>
                <a:lnTo>
                  <a:pt x="4559682" y="1585283"/>
                </a:lnTo>
                <a:lnTo>
                  <a:pt x="4541701" y="1588913"/>
                </a:lnTo>
                <a:close/>
              </a:path>
              <a:path w="4893309" h="2475229">
                <a:moveTo>
                  <a:pt x="4844424" y="1591435"/>
                </a:moveTo>
                <a:lnTo>
                  <a:pt x="4825483" y="1587607"/>
                </a:lnTo>
                <a:lnTo>
                  <a:pt x="4810010" y="1577168"/>
                </a:lnTo>
                <a:lnTo>
                  <a:pt x="4799575" y="1561683"/>
                </a:lnTo>
                <a:lnTo>
                  <a:pt x="4795748" y="1542718"/>
                </a:lnTo>
                <a:lnTo>
                  <a:pt x="4799575" y="1523755"/>
                </a:lnTo>
                <a:lnTo>
                  <a:pt x="4810010" y="1508270"/>
                </a:lnTo>
                <a:lnTo>
                  <a:pt x="4825483" y="1497830"/>
                </a:lnTo>
                <a:lnTo>
                  <a:pt x="4844424" y="1494002"/>
                </a:lnTo>
                <a:lnTo>
                  <a:pt x="4863385" y="1497830"/>
                </a:lnTo>
                <a:lnTo>
                  <a:pt x="4878868" y="1508270"/>
                </a:lnTo>
                <a:lnTo>
                  <a:pt x="4889307" y="1523755"/>
                </a:lnTo>
                <a:lnTo>
                  <a:pt x="4893135" y="1542718"/>
                </a:lnTo>
                <a:lnTo>
                  <a:pt x="4889307" y="1561683"/>
                </a:lnTo>
                <a:lnTo>
                  <a:pt x="4878868" y="1577168"/>
                </a:lnTo>
                <a:lnTo>
                  <a:pt x="4863385" y="1587607"/>
                </a:lnTo>
                <a:lnTo>
                  <a:pt x="4844424" y="1591435"/>
                </a:lnTo>
                <a:close/>
              </a:path>
              <a:path w="4893309" h="2475229">
                <a:moveTo>
                  <a:pt x="304961" y="1848166"/>
                </a:moveTo>
                <a:lnTo>
                  <a:pt x="302169" y="1848166"/>
                </a:lnTo>
                <a:lnTo>
                  <a:pt x="301043" y="1847039"/>
                </a:lnTo>
                <a:lnTo>
                  <a:pt x="301043" y="1844244"/>
                </a:lnTo>
                <a:lnTo>
                  <a:pt x="302169" y="1843120"/>
                </a:lnTo>
                <a:lnTo>
                  <a:pt x="304961" y="1843120"/>
                </a:lnTo>
                <a:lnTo>
                  <a:pt x="306088" y="1844244"/>
                </a:lnTo>
                <a:lnTo>
                  <a:pt x="306088" y="1847039"/>
                </a:lnTo>
                <a:lnTo>
                  <a:pt x="304961" y="1848166"/>
                </a:lnTo>
                <a:close/>
              </a:path>
              <a:path w="4893309" h="2475229">
                <a:moveTo>
                  <a:pt x="610008" y="1852372"/>
                </a:moveTo>
                <a:lnTo>
                  <a:pt x="602591" y="1852372"/>
                </a:lnTo>
                <a:lnTo>
                  <a:pt x="599580" y="1849361"/>
                </a:lnTo>
                <a:lnTo>
                  <a:pt x="599580" y="1841958"/>
                </a:lnTo>
                <a:lnTo>
                  <a:pt x="602591" y="1838944"/>
                </a:lnTo>
                <a:lnTo>
                  <a:pt x="609991" y="1838944"/>
                </a:lnTo>
                <a:lnTo>
                  <a:pt x="613002" y="1841958"/>
                </a:lnTo>
                <a:lnTo>
                  <a:pt x="613002" y="1849361"/>
                </a:lnTo>
                <a:lnTo>
                  <a:pt x="610008" y="1852372"/>
                </a:lnTo>
                <a:close/>
              </a:path>
              <a:path w="4893309" h="2475229">
                <a:moveTo>
                  <a:pt x="914581" y="1855738"/>
                </a:moveTo>
                <a:lnTo>
                  <a:pt x="903448" y="1855738"/>
                </a:lnTo>
                <a:lnTo>
                  <a:pt x="898942" y="1851228"/>
                </a:lnTo>
                <a:lnTo>
                  <a:pt x="898942" y="1840088"/>
                </a:lnTo>
                <a:lnTo>
                  <a:pt x="903448" y="1835579"/>
                </a:lnTo>
                <a:lnTo>
                  <a:pt x="914581" y="1835579"/>
                </a:lnTo>
                <a:lnTo>
                  <a:pt x="919088" y="1840088"/>
                </a:lnTo>
                <a:lnTo>
                  <a:pt x="919088" y="1851228"/>
                </a:lnTo>
                <a:lnTo>
                  <a:pt x="914581" y="1855738"/>
                </a:lnTo>
                <a:close/>
              </a:path>
              <a:path w="4893309" h="2475229">
                <a:moveTo>
                  <a:pt x="1219155" y="1859103"/>
                </a:moveTo>
                <a:lnTo>
                  <a:pt x="1204323" y="1859103"/>
                </a:lnTo>
                <a:lnTo>
                  <a:pt x="1198304" y="1853081"/>
                </a:lnTo>
                <a:lnTo>
                  <a:pt x="1198304" y="1838239"/>
                </a:lnTo>
                <a:lnTo>
                  <a:pt x="1204323" y="1832213"/>
                </a:lnTo>
                <a:lnTo>
                  <a:pt x="1219155" y="1832213"/>
                </a:lnTo>
                <a:lnTo>
                  <a:pt x="1225177" y="1838239"/>
                </a:lnTo>
                <a:lnTo>
                  <a:pt x="1225177" y="1853081"/>
                </a:lnTo>
                <a:lnTo>
                  <a:pt x="1219155" y="1859103"/>
                </a:lnTo>
                <a:close/>
              </a:path>
              <a:path w="4893309" h="2475229">
                <a:moveTo>
                  <a:pt x="1523732" y="1862469"/>
                </a:moveTo>
                <a:lnTo>
                  <a:pt x="1505196" y="1862469"/>
                </a:lnTo>
                <a:lnTo>
                  <a:pt x="1497679" y="1854948"/>
                </a:lnTo>
                <a:lnTo>
                  <a:pt x="1497679" y="1836402"/>
                </a:lnTo>
                <a:lnTo>
                  <a:pt x="1505196" y="1828882"/>
                </a:lnTo>
                <a:lnTo>
                  <a:pt x="1523732" y="1828882"/>
                </a:lnTo>
                <a:lnTo>
                  <a:pt x="1531249" y="1836402"/>
                </a:lnTo>
                <a:lnTo>
                  <a:pt x="1531249" y="1854948"/>
                </a:lnTo>
                <a:lnTo>
                  <a:pt x="1523732" y="1862469"/>
                </a:lnTo>
                <a:close/>
              </a:path>
              <a:path w="4893309" h="2475229">
                <a:moveTo>
                  <a:pt x="1817190" y="1865834"/>
                </a:moveTo>
                <a:lnTo>
                  <a:pt x="1809345" y="1864251"/>
                </a:lnTo>
                <a:lnTo>
                  <a:pt x="1802940" y="1859932"/>
                </a:lnTo>
                <a:lnTo>
                  <a:pt x="1798623" y="1853524"/>
                </a:lnTo>
                <a:lnTo>
                  <a:pt x="1797041" y="1845675"/>
                </a:lnTo>
                <a:lnTo>
                  <a:pt x="1798623" y="1837826"/>
                </a:lnTo>
                <a:lnTo>
                  <a:pt x="1802940" y="1831418"/>
                </a:lnTo>
                <a:lnTo>
                  <a:pt x="1809345" y="1827099"/>
                </a:lnTo>
                <a:lnTo>
                  <a:pt x="1817190" y="1825516"/>
                </a:lnTo>
                <a:lnTo>
                  <a:pt x="1825035" y="1827099"/>
                </a:lnTo>
                <a:lnTo>
                  <a:pt x="1831439" y="1831418"/>
                </a:lnTo>
                <a:lnTo>
                  <a:pt x="1835756" y="1837826"/>
                </a:lnTo>
                <a:lnTo>
                  <a:pt x="1837339" y="1845675"/>
                </a:lnTo>
                <a:lnTo>
                  <a:pt x="1835756" y="1853524"/>
                </a:lnTo>
                <a:lnTo>
                  <a:pt x="1831439" y="1859932"/>
                </a:lnTo>
                <a:lnTo>
                  <a:pt x="1825035" y="1864251"/>
                </a:lnTo>
                <a:lnTo>
                  <a:pt x="1817190" y="1865834"/>
                </a:lnTo>
                <a:close/>
              </a:path>
              <a:path w="4893309" h="2475229">
                <a:moveTo>
                  <a:pt x="2119913" y="1869203"/>
                </a:moveTo>
                <a:lnTo>
                  <a:pt x="2110763" y="1867354"/>
                </a:lnTo>
                <a:lnTo>
                  <a:pt x="2103290" y="1862311"/>
                </a:lnTo>
                <a:lnTo>
                  <a:pt x="2098250" y="1854833"/>
                </a:lnTo>
                <a:lnTo>
                  <a:pt x="2096403" y="1845675"/>
                </a:lnTo>
                <a:lnTo>
                  <a:pt x="2098250" y="1836519"/>
                </a:lnTo>
                <a:lnTo>
                  <a:pt x="2103290" y="1829042"/>
                </a:lnTo>
                <a:lnTo>
                  <a:pt x="2110763" y="1824000"/>
                </a:lnTo>
                <a:lnTo>
                  <a:pt x="2119913" y="1822150"/>
                </a:lnTo>
                <a:lnTo>
                  <a:pt x="2129064" y="1824000"/>
                </a:lnTo>
                <a:lnTo>
                  <a:pt x="2136537" y="1829042"/>
                </a:lnTo>
                <a:lnTo>
                  <a:pt x="2141577" y="1836519"/>
                </a:lnTo>
                <a:lnTo>
                  <a:pt x="2143425" y="1845675"/>
                </a:lnTo>
                <a:lnTo>
                  <a:pt x="2141577" y="1854833"/>
                </a:lnTo>
                <a:lnTo>
                  <a:pt x="2136537" y="1862311"/>
                </a:lnTo>
                <a:lnTo>
                  <a:pt x="2129064" y="1867354"/>
                </a:lnTo>
                <a:lnTo>
                  <a:pt x="2119913" y="1869203"/>
                </a:lnTo>
                <a:close/>
              </a:path>
              <a:path w="4893309" h="2475229">
                <a:moveTo>
                  <a:pt x="2422641" y="1871724"/>
                </a:moveTo>
                <a:lnTo>
                  <a:pt x="2412516" y="1869678"/>
                </a:lnTo>
                <a:lnTo>
                  <a:pt x="2404245" y="1864097"/>
                </a:lnTo>
                <a:lnTo>
                  <a:pt x="2398667" y="1855822"/>
                </a:lnTo>
                <a:lnTo>
                  <a:pt x="2396622" y="1845692"/>
                </a:lnTo>
                <a:lnTo>
                  <a:pt x="2398667" y="1835562"/>
                </a:lnTo>
                <a:lnTo>
                  <a:pt x="2404245" y="1827287"/>
                </a:lnTo>
                <a:lnTo>
                  <a:pt x="2412516" y="1821706"/>
                </a:lnTo>
                <a:lnTo>
                  <a:pt x="2422641" y="1819659"/>
                </a:lnTo>
                <a:lnTo>
                  <a:pt x="2432764" y="1821706"/>
                </a:lnTo>
                <a:lnTo>
                  <a:pt x="2441033" y="1827287"/>
                </a:lnTo>
                <a:lnTo>
                  <a:pt x="2446611" y="1835562"/>
                </a:lnTo>
                <a:lnTo>
                  <a:pt x="2448656" y="1845692"/>
                </a:lnTo>
                <a:lnTo>
                  <a:pt x="2446613" y="1855822"/>
                </a:lnTo>
                <a:lnTo>
                  <a:pt x="2441040" y="1864097"/>
                </a:lnTo>
                <a:lnTo>
                  <a:pt x="2432771" y="1869678"/>
                </a:lnTo>
                <a:lnTo>
                  <a:pt x="2422641" y="1871724"/>
                </a:lnTo>
                <a:close/>
              </a:path>
              <a:path w="4893309" h="2475229">
                <a:moveTo>
                  <a:pt x="2725365" y="1875090"/>
                </a:moveTo>
                <a:lnTo>
                  <a:pt x="2713927" y="1872780"/>
                </a:lnTo>
                <a:lnTo>
                  <a:pt x="2704588" y="1866481"/>
                </a:lnTo>
                <a:lnTo>
                  <a:pt x="2698292" y="1857137"/>
                </a:lnTo>
                <a:lnTo>
                  <a:pt x="2695983" y="1845692"/>
                </a:lnTo>
                <a:lnTo>
                  <a:pt x="2698292" y="1834247"/>
                </a:lnTo>
                <a:lnTo>
                  <a:pt x="2704588" y="1824903"/>
                </a:lnTo>
                <a:lnTo>
                  <a:pt x="2713927" y="1818604"/>
                </a:lnTo>
                <a:lnTo>
                  <a:pt x="2725365" y="1816294"/>
                </a:lnTo>
                <a:lnTo>
                  <a:pt x="2736802" y="1818604"/>
                </a:lnTo>
                <a:lnTo>
                  <a:pt x="2746141" y="1824903"/>
                </a:lnTo>
                <a:lnTo>
                  <a:pt x="2752437" y="1834247"/>
                </a:lnTo>
                <a:lnTo>
                  <a:pt x="2754746" y="1845692"/>
                </a:lnTo>
                <a:lnTo>
                  <a:pt x="2752437" y="1857137"/>
                </a:lnTo>
                <a:lnTo>
                  <a:pt x="2746141" y="1866481"/>
                </a:lnTo>
                <a:lnTo>
                  <a:pt x="2736802" y="1872780"/>
                </a:lnTo>
                <a:lnTo>
                  <a:pt x="2725365" y="1875090"/>
                </a:lnTo>
                <a:close/>
              </a:path>
              <a:path w="4893309" h="2475229">
                <a:moveTo>
                  <a:pt x="3028088" y="1878455"/>
                </a:moveTo>
                <a:lnTo>
                  <a:pt x="3015345" y="1875880"/>
                </a:lnTo>
                <a:lnTo>
                  <a:pt x="3004937" y="1868857"/>
                </a:lnTo>
                <a:lnTo>
                  <a:pt x="2997919" y="1858443"/>
                </a:lnTo>
                <a:lnTo>
                  <a:pt x="2995345" y="1845692"/>
                </a:lnTo>
                <a:lnTo>
                  <a:pt x="2997919" y="1832941"/>
                </a:lnTo>
                <a:lnTo>
                  <a:pt x="3004937" y="1822526"/>
                </a:lnTo>
                <a:lnTo>
                  <a:pt x="3015345" y="1815504"/>
                </a:lnTo>
                <a:lnTo>
                  <a:pt x="3028088" y="1812928"/>
                </a:lnTo>
                <a:lnTo>
                  <a:pt x="3040832" y="1815504"/>
                </a:lnTo>
                <a:lnTo>
                  <a:pt x="3051242" y="1822526"/>
                </a:lnTo>
                <a:lnTo>
                  <a:pt x="3058261" y="1832941"/>
                </a:lnTo>
                <a:lnTo>
                  <a:pt x="3060835" y="1845692"/>
                </a:lnTo>
                <a:lnTo>
                  <a:pt x="3058261" y="1858443"/>
                </a:lnTo>
                <a:lnTo>
                  <a:pt x="3051242" y="1868857"/>
                </a:lnTo>
                <a:lnTo>
                  <a:pt x="3040832" y="1875880"/>
                </a:lnTo>
                <a:lnTo>
                  <a:pt x="3028088" y="1878455"/>
                </a:lnTo>
                <a:close/>
              </a:path>
              <a:path w="4893309" h="2475229">
                <a:moveTo>
                  <a:pt x="3330812" y="1880980"/>
                </a:moveTo>
                <a:lnTo>
                  <a:pt x="3317096" y="1878207"/>
                </a:lnTo>
                <a:lnTo>
                  <a:pt x="3305892" y="1870646"/>
                </a:lnTo>
                <a:lnTo>
                  <a:pt x="3298335" y="1859434"/>
                </a:lnTo>
                <a:lnTo>
                  <a:pt x="3295564" y="1845709"/>
                </a:lnTo>
                <a:lnTo>
                  <a:pt x="3298335" y="1831984"/>
                </a:lnTo>
                <a:lnTo>
                  <a:pt x="3305892" y="1820772"/>
                </a:lnTo>
                <a:lnTo>
                  <a:pt x="3317096" y="1813210"/>
                </a:lnTo>
                <a:lnTo>
                  <a:pt x="3330812" y="1810437"/>
                </a:lnTo>
                <a:lnTo>
                  <a:pt x="3344530" y="1813210"/>
                </a:lnTo>
                <a:lnTo>
                  <a:pt x="3355735" y="1820772"/>
                </a:lnTo>
                <a:lnTo>
                  <a:pt x="3363292" y="1831984"/>
                </a:lnTo>
                <a:lnTo>
                  <a:pt x="3366064" y="1845709"/>
                </a:lnTo>
                <a:lnTo>
                  <a:pt x="3363294" y="1859434"/>
                </a:lnTo>
                <a:lnTo>
                  <a:pt x="3355742" y="1870646"/>
                </a:lnTo>
                <a:lnTo>
                  <a:pt x="3344537" y="1878207"/>
                </a:lnTo>
                <a:lnTo>
                  <a:pt x="3330812" y="1880980"/>
                </a:lnTo>
                <a:close/>
              </a:path>
              <a:path w="4893309" h="2475229">
                <a:moveTo>
                  <a:pt x="3633529" y="1883505"/>
                </a:moveTo>
                <a:lnTo>
                  <a:pt x="3618826" y="1880534"/>
                </a:lnTo>
                <a:lnTo>
                  <a:pt x="3606820" y="1872433"/>
                </a:lnTo>
                <a:lnTo>
                  <a:pt x="3598725" y="1860418"/>
                </a:lnTo>
                <a:lnTo>
                  <a:pt x="3595756" y="1845709"/>
                </a:lnTo>
                <a:lnTo>
                  <a:pt x="3598725" y="1831001"/>
                </a:lnTo>
                <a:lnTo>
                  <a:pt x="3606820" y="1818986"/>
                </a:lnTo>
                <a:lnTo>
                  <a:pt x="3618826" y="1810884"/>
                </a:lnTo>
                <a:lnTo>
                  <a:pt x="3633529" y="1807912"/>
                </a:lnTo>
                <a:lnTo>
                  <a:pt x="3648232" y="1810884"/>
                </a:lnTo>
                <a:lnTo>
                  <a:pt x="3660239" y="1818986"/>
                </a:lnTo>
                <a:lnTo>
                  <a:pt x="3668334" y="1831001"/>
                </a:lnTo>
                <a:lnTo>
                  <a:pt x="3671302" y="1845709"/>
                </a:lnTo>
                <a:lnTo>
                  <a:pt x="3668334" y="1860418"/>
                </a:lnTo>
                <a:lnTo>
                  <a:pt x="3660239" y="1872433"/>
                </a:lnTo>
                <a:lnTo>
                  <a:pt x="3648232" y="1880534"/>
                </a:lnTo>
                <a:lnTo>
                  <a:pt x="3633529" y="1883505"/>
                </a:lnTo>
                <a:close/>
              </a:path>
              <a:path w="4893309" h="2475229">
                <a:moveTo>
                  <a:pt x="3936253" y="1886871"/>
                </a:moveTo>
                <a:lnTo>
                  <a:pt x="3920245" y="1883636"/>
                </a:lnTo>
                <a:lnTo>
                  <a:pt x="3907176" y="1874815"/>
                </a:lnTo>
                <a:lnTo>
                  <a:pt x="3898368" y="1861732"/>
                </a:lnTo>
                <a:lnTo>
                  <a:pt x="3895138" y="1845709"/>
                </a:lnTo>
                <a:lnTo>
                  <a:pt x="3898368" y="1829686"/>
                </a:lnTo>
                <a:lnTo>
                  <a:pt x="3907176" y="1816602"/>
                </a:lnTo>
                <a:lnTo>
                  <a:pt x="3920245" y="1807781"/>
                </a:lnTo>
                <a:lnTo>
                  <a:pt x="3936253" y="1804547"/>
                </a:lnTo>
                <a:lnTo>
                  <a:pt x="3952266" y="1807781"/>
                </a:lnTo>
                <a:lnTo>
                  <a:pt x="3965346" y="1816602"/>
                </a:lnTo>
                <a:lnTo>
                  <a:pt x="3974167" y="1829686"/>
                </a:lnTo>
                <a:lnTo>
                  <a:pt x="3977402" y="1845709"/>
                </a:lnTo>
                <a:lnTo>
                  <a:pt x="3974167" y="1861732"/>
                </a:lnTo>
                <a:lnTo>
                  <a:pt x="3965346" y="1874815"/>
                </a:lnTo>
                <a:lnTo>
                  <a:pt x="3952266" y="1883636"/>
                </a:lnTo>
                <a:lnTo>
                  <a:pt x="3936253" y="1886871"/>
                </a:lnTo>
                <a:close/>
              </a:path>
              <a:path w="4893309" h="2475229">
                <a:moveTo>
                  <a:pt x="4238977" y="1889396"/>
                </a:moveTo>
                <a:lnTo>
                  <a:pt x="4221989" y="1885963"/>
                </a:lnTo>
                <a:lnTo>
                  <a:pt x="4208115" y="1876604"/>
                </a:lnTo>
                <a:lnTo>
                  <a:pt x="4198761" y="1862723"/>
                </a:lnTo>
                <a:lnTo>
                  <a:pt x="4195330" y="1845726"/>
                </a:lnTo>
                <a:lnTo>
                  <a:pt x="4198761" y="1828729"/>
                </a:lnTo>
                <a:lnTo>
                  <a:pt x="4208115" y="1814849"/>
                </a:lnTo>
                <a:lnTo>
                  <a:pt x="4221989" y="1805491"/>
                </a:lnTo>
                <a:lnTo>
                  <a:pt x="4238977" y="1802059"/>
                </a:lnTo>
                <a:lnTo>
                  <a:pt x="4255965" y="1805491"/>
                </a:lnTo>
                <a:lnTo>
                  <a:pt x="4269838" y="1814849"/>
                </a:lnTo>
                <a:lnTo>
                  <a:pt x="4279193" y="1828729"/>
                </a:lnTo>
                <a:lnTo>
                  <a:pt x="4282623" y="1845726"/>
                </a:lnTo>
                <a:lnTo>
                  <a:pt x="4279193" y="1862723"/>
                </a:lnTo>
                <a:lnTo>
                  <a:pt x="4269838" y="1876604"/>
                </a:lnTo>
                <a:lnTo>
                  <a:pt x="4255965" y="1885963"/>
                </a:lnTo>
                <a:lnTo>
                  <a:pt x="4238977" y="1889396"/>
                </a:lnTo>
                <a:close/>
              </a:path>
              <a:path w="4893309" h="2475229">
                <a:moveTo>
                  <a:pt x="4541701" y="1891921"/>
                </a:moveTo>
                <a:lnTo>
                  <a:pt x="4523739" y="1888291"/>
                </a:lnTo>
                <a:lnTo>
                  <a:pt x="4509071" y="1878391"/>
                </a:lnTo>
                <a:lnTo>
                  <a:pt x="4499182" y="1863707"/>
                </a:lnTo>
                <a:lnTo>
                  <a:pt x="4495556" y="1845726"/>
                </a:lnTo>
                <a:lnTo>
                  <a:pt x="4499182" y="1827745"/>
                </a:lnTo>
                <a:lnTo>
                  <a:pt x="4509071" y="1813062"/>
                </a:lnTo>
                <a:lnTo>
                  <a:pt x="4523739" y="1803164"/>
                </a:lnTo>
                <a:lnTo>
                  <a:pt x="4541701" y="1799534"/>
                </a:lnTo>
                <a:lnTo>
                  <a:pt x="4559682" y="1803164"/>
                </a:lnTo>
                <a:lnTo>
                  <a:pt x="4574360" y="1813062"/>
                </a:lnTo>
                <a:lnTo>
                  <a:pt x="4584252" y="1827745"/>
                </a:lnTo>
                <a:lnTo>
                  <a:pt x="4587879" y="1845726"/>
                </a:lnTo>
                <a:lnTo>
                  <a:pt x="4584252" y="1863707"/>
                </a:lnTo>
                <a:lnTo>
                  <a:pt x="4574360" y="1878391"/>
                </a:lnTo>
                <a:lnTo>
                  <a:pt x="4559682" y="1888291"/>
                </a:lnTo>
                <a:lnTo>
                  <a:pt x="4541701" y="1891921"/>
                </a:lnTo>
                <a:close/>
              </a:path>
              <a:path w="4893309" h="2475229">
                <a:moveTo>
                  <a:pt x="4844424" y="1894442"/>
                </a:moveTo>
                <a:lnTo>
                  <a:pt x="4825483" y="1890614"/>
                </a:lnTo>
                <a:lnTo>
                  <a:pt x="4810010" y="1880174"/>
                </a:lnTo>
                <a:lnTo>
                  <a:pt x="4799575" y="1864689"/>
                </a:lnTo>
                <a:lnTo>
                  <a:pt x="4795748" y="1845726"/>
                </a:lnTo>
                <a:lnTo>
                  <a:pt x="4799575" y="1826762"/>
                </a:lnTo>
                <a:lnTo>
                  <a:pt x="4810010" y="1811277"/>
                </a:lnTo>
                <a:lnTo>
                  <a:pt x="4825483" y="1800837"/>
                </a:lnTo>
                <a:lnTo>
                  <a:pt x="4844424" y="1797009"/>
                </a:lnTo>
                <a:lnTo>
                  <a:pt x="4863385" y="1800837"/>
                </a:lnTo>
                <a:lnTo>
                  <a:pt x="4878868" y="1811277"/>
                </a:lnTo>
                <a:lnTo>
                  <a:pt x="4889307" y="1826762"/>
                </a:lnTo>
                <a:lnTo>
                  <a:pt x="4893135" y="1845726"/>
                </a:lnTo>
                <a:lnTo>
                  <a:pt x="4889307" y="1864689"/>
                </a:lnTo>
                <a:lnTo>
                  <a:pt x="4878868" y="1880174"/>
                </a:lnTo>
                <a:lnTo>
                  <a:pt x="4863385" y="1890614"/>
                </a:lnTo>
                <a:lnTo>
                  <a:pt x="4844424" y="1894442"/>
                </a:lnTo>
                <a:close/>
              </a:path>
              <a:path w="4893309" h="2475229">
                <a:moveTo>
                  <a:pt x="607685" y="2151174"/>
                </a:moveTo>
                <a:lnTo>
                  <a:pt x="604894" y="2151174"/>
                </a:lnTo>
                <a:lnTo>
                  <a:pt x="603766" y="2150046"/>
                </a:lnTo>
                <a:lnTo>
                  <a:pt x="603766" y="2147255"/>
                </a:lnTo>
                <a:lnTo>
                  <a:pt x="604894" y="2146124"/>
                </a:lnTo>
                <a:lnTo>
                  <a:pt x="607685" y="2146124"/>
                </a:lnTo>
                <a:lnTo>
                  <a:pt x="608813" y="2147255"/>
                </a:lnTo>
                <a:lnTo>
                  <a:pt x="608813" y="2150046"/>
                </a:lnTo>
                <a:lnTo>
                  <a:pt x="607685" y="2151174"/>
                </a:lnTo>
                <a:close/>
              </a:path>
              <a:path w="4893309" h="2475229">
                <a:moveTo>
                  <a:pt x="913187" y="2156207"/>
                </a:moveTo>
                <a:lnTo>
                  <a:pt x="904843" y="2156207"/>
                </a:lnTo>
                <a:lnTo>
                  <a:pt x="901464" y="2152824"/>
                </a:lnTo>
                <a:lnTo>
                  <a:pt x="901464" y="2144476"/>
                </a:lnTo>
                <a:lnTo>
                  <a:pt x="904843" y="2141094"/>
                </a:lnTo>
                <a:lnTo>
                  <a:pt x="913187" y="2141094"/>
                </a:lnTo>
                <a:lnTo>
                  <a:pt x="916566" y="2144476"/>
                </a:lnTo>
                <a:lnTo>
                  <a:pt x="916566" y="2152824"/>
                </a:lnTo>
                <a:lnTo>
                  <a:pt x="913187" y="2156207"/>
                </a:lnTo>
                <a:close/>
              </a:path>
              <a:path w="4893309" h="2475229">
                <a:moveTo>
                  <a:pt x="1218686" y="2161236"/>
                </a:moveTo>
                <a:lnTo>
                  <a:pt x="1204778" y="2161236"/>
                </a:lnTo>
                <a:lnTo>
                  <a:pt x="1199144" y="2155599"/>
                </a:lnTo>
                <a:lnTo>
                  <a:pt x="1199144" y="2141665"/>
                </a:lnTo>
                <a:lnTo>
                  <a:pt x="1204778" y="2136027"/>
                </a:lnTo>
                <a:lnTo>
                  <a:pt x="1218703" y="2136027"/>
                </a:lnTo>
                <a:lnTo>
                  <a:pt x="1224336" y="2141665"/>
                </a:lnTo>
                <a:lnTo>
                  <a:pt x="1224336" y="2155599"/>
                </a:lnTo>
                <a:lnTo>
                  <a:pt x="1218686" y="2161236"/>
                </a:lnTo>
                <a:close/>
              </a:path>
              <a:path w="4893309" h="2475229">
                <a:moveTo>
                  <a:pt x="1523732" y="2165446"/>
                </a:moveTo>
                <a:lnTo>
                  <a:pt x="1505196" y="2165446"/>
                </a:lnTo>
                <a:lnTo>
                  <a:pt x="1497679" y="2157921"/>
                </a:lnTo>
                <a:lnTo>
                  <a:pt x="1497679" y="2139376"/>
                </a:lnTo>
                <a:lnTo>
                  <a:pt x="1505196" y="2131855"/>
                </a:lnTo>
                <a:lnTo>
                  <a:pt x="1523732" y="2131855"/>
                </a:lnTo>
                <a:lnTo>
                  <a:pt x="1531249" y="2139376"/>
                </a:lnTo>
                <a:lnTo>
                  <a:pt x="1531249" y="2157921"/>
                </a:lnTo>
                <a:lnTo>
                  <a:pt x="1523732" y="2165446"/>
                </a:lnTo>
                <a:close/>
              </a:path>
              <a:path w="4893309" h="2475229">
                <a:moveTo>
                  <a:pt x="1817190" y="2168811"/>
                </a:moveTo>
                <a:lnTo>
                  <a:pt x="1809345" y="2167228"/>
                </a:lnTo>
                <a:lnTo>
                  <a:pt x="1802940" y="2162908"/>
                </a:lnTo>
                <a:lnTo>
                  <a:pt x="1798623" y="2156500"/>
                </a:lnTo>
                <a:lnTo>
                  <a:pt x="1797041" y="2148649"/>
                </a:lnTo>
                <a:lnTo>
                  <a:pt x="1798623" y="2140799"/>
                </a:lnTo>
                <a:lnTo>
                  <a:pt x="1802940" y="2134392"/>
                </a:lnTo>
                <a:lnTo>
                  <a:pt x="1809345" y="2130073"/>
                </a:lnTo>
                <a:lnTo>
                  <a:pt x="1817190" y="2128490"/>
                </a:lnTo>
                <a:lnTo>
                  <a:pt x="1825035" y="2130073"/>
                </a:lnTo>
                <a:lnTo>
                  <a:pt x="1831439" y="2134392"/>
                </a:lnTo>
                <a:lnTo>
                  <a:pt x="1835756" y="2140799"/>
                </a:lnTo>
                <a:lnTo>
                  <a:pt x="1837339" y="2148649"/>
                </a:lnTo>
                <a:lnTo>
                  <a:pt x="1835756" y="2156500"/>
                </a:lnTo>
                <a:lnTo>
                  <a:pt x="1831439" y="2162908"/>
                </a:lnTo>
                <a:lnTo>
                  <a:pt x="1825035" y="2167228"/>
                </a:lnTo>
                <a:lnTo>
                  <a:pt x="1817190" y="2168811"/>
                </a:lnTo>
                <a:close/>
              </a:path>
              <a:path w="4893309" h="2475229">
                <a:moveTo>
                  <a:pt x="2119913" y="2172173"/>
                </a:moveTo>
                <a:lnTo>
                  <a:pt x="2110763" y="2170325"/>
                </a:lnTo>
                <a:lnTo>
                  <a:pt x="2103290" y="2165283"/>
                </a:lnTo>
                <a:lnTo>
                  <a:pt x="2098250" y="2157806"/>
                </a:lnTo>
                <a:lnTo>
                  <a:pt x="2096403" y="2148649"/>
                </a:lnTo>
                <a:lnTo>
                  <a:pt x="2098250" y="2139493"/>
                </a:lnTo>
                <a:lnTo>
                  <a:pt x="2103290" y="2132015"/>
                </a:lnTo>
                <a:lnTo>
                  <a:pt x="2110763" y="2126973"/>
                </a:lnTo>
                <a:lnTo>
                  <a:pt x="2119913" y="2125124"/>
                </a:lnTo>
                <a:lnTo>
                  <a:pt x="2129064" y="2126973"/>
                </a:lnTo>
                <a:lnTo>
                  <a:pt x="2136537" y="2132015"/>
                </a:lnTo>
                <a:lnTo>
                  <a:pt x="2141577" y="2139493"/>
                </a:lnTo>
                <a:lnTo>
                  <a:pt x="2143425" y="2148649"/>
                </a:lnTo>
                <a:lnTo>
                  <a:pt x="2141577" y="2157806"/>
                </a:lnTo>
                <a:lnTo>
                  <a:pt x="2136537" y="2165283"/>
                </a:lnTo>
                <a:lnTo>
                  <a:pt x="2129064" y="2170325"/>
                </a:lnTo>
                <a:lnTo>
                  <a:pt x="2119913" y="2172173"/>
                </a:lnTo>
                <a:close/>
              </a:path>
              <a:path w="4893309" h="2475229">
                <a:moveTo>
                  <a:pt x="2422641" y="2174698"/>
                </a:moveTo>
                <a:lnTo>
                  <a:pt x="2412516" y="2172652"/>
                </a:lnTo>
                <a:lnTo>
                  <a:pt x="2404245" y="2167072"/>
                </a:lnTo>
                <a:lnTo>
                  <a:pt x="2398667" y="2158797"/>
                </a:lnTo>
                <a:lnTo>
                  <a:pt x="2396622" y="2148665"/>
                </a:lnTo>
                <a:lnTo>
                  <a:pt x="2398667" y="2138536"/>
                </a:lnTo>
                <a:lnTo>
                  <a:pt x="2404245" y="2130260"/>
                </a:lnTo>
                <a:lnTo>
                  <a:pt x="2412516" y="2124680"/>
                </a:lnTo>
                <a:lnTo>
                  <a:pt x="2422641" y="2122633"/>
                </a:lnTo>
                <a:lnTo>
                  <a:pt x="2432764" y="2124680"/>
                </a:lnTo>
                <a:lnTo>
                  <a:pt x="2441033" y="2130260"/>
                </a:lnTo>
                <a:lnTo>
                  <a:pt x="2446611" y="2138536"/>
                </a:lnTo>
                <a:lnTo>
                  <a:pt x="2448656" y="2148665"/>
                </a:lnTo>
                <a:lnTo>
                  <a:pt x="2446613" y="2158797"/>
                </a:lnTo>
                <a:lnTo>
                  <a:pt x="2441040" y="2167072"/>
                </a:lnTo>
                <a:lnTo>
                  <a:pt x="2432771" y="2172652"/>
                </a:lnTo>
                <a:lnTo>
                  <a:pt x="2422641" y="2174698"/>
                </a:lnTo>
                <a:close/>
              </a:path>
              <a:path w="4893309" h="2475229">
                <a:moveTo>
                  <a:pt x="2725365" y="2178064"/>
                </a:moveTo>
                <a:lnTo>
                  <a:pt x="2713927" y="2175754"/>
                </a:lnTo>
                <a:lnTo>
                  <a:pt x="2704588" y="2169455"/>
                </a:lnTo>
                <a:lnTo>
                  <a:pt x="2698292" y="2160110"/>
                </a:lnTo>
                <a:lnTo>
                  <a:pt x="2695983" y="2148665"/>
                </a:lnTo>
                <a:lnTo>
                  <a:pt x="2698292" y="2137221"/>
                </a:lnTo>
                <a:lnTo>
                  <a:pt x="2704588" y="2127876"/>
                </a:lnTo>
                <a:lnTo>
                  <a:pt x="2713927" y="2121577"/>
                </a:lnTo>
                <a:lnTo>
                  <a:pt x="2725365" y="2119267"/>
                </a:lnTo>
                <a:lnTo>
                  <a:pt x="2736802" y="2121577"/>
                </a:lnTo>
                <a:lnTo>
                  <a:pt x="2746141" y="2127876"/>
                </a:lnTo>
                <a:lnTo>
                  <a:pt x="2752437" y="2137221"/>
                </a:lnTo>
                <a:lnTo>
                  <a:pt x="2754746" y="2148665"/>
                </a:lnTo>
                <a:lnTo>
                  <a:pt x="2752437" y="2160110"/>
                </a:lnTo>
                <a:lnTo>
                  <a:pt x="2746141" y="2169455"/>
                </a:lnTo>
                <a:lnTo>
                  <a:pt x="2736802" y="2175754"/>
                </a:lnTo>
                <a:lnTo>
                  <a:pt x="2725365" y="2178064"/>
                </a:lnTo>
                <a:close/>
              </a:path>
              <a:path w="4893309" h="2475229">
                <a:moveTo>
                  <a:pt x="3028088" y="2181432"/>
                </a:moveTo>
                <a:lnTo>
                  <a:pt x="3015345" y="2178857"/>
                </a:lnTo>
                <a:lnTo>
                  <a:pt x="3004937" y="2171833"/>
                </a:lnTo>
                <a:lnTo>
                  <a:pt x="2997919" y="2161417"/>
                </a:lnTo>
                <a:lnTo>
                  <a:pt x="2995345" y="2148665"/>
                </a:lnTo>
                <a:lnTo>
                  <a:pt x="2997919" y="2135915"/>
                </a:lnTo>
                <a:lnTo>
                  <a:pt x="3004937" y="2125500"/>
                </a:lnTo>
                <a:lnTo>
                  <a:pt x="3015345" y="2118477"/>
                </a:lnTo>
                <a:lnTo>
                  <a:pt x="3028088" y="2115902"/>
                </a:lnTo>
                <a:lnTo>
                  <a:pt x="3040832" y="2118477"/>
                </a:lnTo>
                <a:lnTo>
                  <a:pt x="3051242" y="2125500"/>
                </a:lnTo>
                <a:lnTo>
                  <a:pt x="3058261" y="2135915"/>
                </a:lnTo>
                <a:lnTo>
                  <a:pt x="3060835" y="2148665"/>
                </a:lnTo>
                <a:lnTo>
                  <a:pt x="3058261" y="2161417"/>
                </a:lnTo>
                <a:lnTo>
                  <a:pt x="3051242" y="2171833"/>
                </a:lnTo>
                <a:lnTo>
                  <a:pt x="3040832" y="2178857"/>
                </a:lnTo>
                <a:lnTo>
                  <a:pt x="3028088" y="2181432"/>
                </a:lnTo>
                <a:close/>
              </a:path>
              <a:path w="4893309" h="2475229">
                <a:moveTo>
                  <a:pt x="3330812" y="2183954"/>
                </a:moveTo>
                <a:lnTo>
                  <a:pt x="3317096" y="2181181"/>
                </a:lnTo>
                <a:lnTo>
                  <a:pt x="3305892" y="2173620"/>
                </a:lnTo>
                <a:lnTo>
                  <a:pt x="3298335" y="2162408"/>
                </a:lnTo>
                <a:lnTo>
                  <a:pt x="3295564" y="2148682"/>
                </a:lnTo>
                <a:lnTo>
                  <a:pt x="3298335" y="2134957"/>
                </a:lnTo>
                <a:lnTo>
                  <a:pt x="3305892" y="2123745"/>
                </a:lnTo>
                <a:lnTo>
                  <a:pt x="3317096" y="2116184"/>
                </a:lnTo>
                <a:lnTo>
                  <a:pt x="3330812" y="2113411"/>
                </a:lnTo>
                <a:lnTo>
                  <a:pt x="3344530" y="2116184"/>
                </a:lnTo>
                <a:lnTo>
                  <a:pt x="3355735" y="2123745"/>
                </a:lnTo>
                <a:lnTo>
                  <a:pt x="3363292" y="2134957"/>
                </a:lnTo>
                <a:lnTo>
                  <a:pt x="3366064" y="2148682"/>
                </a:lnTo>
                <a:lnTo>
                  <a:pt x="3363294" y="2162408"/>
                </a:lnTo>
                <a:lnTo>
                  <a:pt x="3355742" y="2173620"/>
                </a:lnTo>
                <a:lnTo>
                  <a:pt x="3344537" y="2181181"/>
                </a:lnTo>
                <a:lnTo>
                  <a:pt x="3330812" y="2183954"/>
                </a:lnTo>
                <a:close/>
              </a:path>
              <a:path w="4893309" h="2475229">
                <a:moveTo>
                  <a:pt x="3633529" y="2186479"/>
                </a:moveTo>
                <a:lnTo>
                  <a:pt x="3618826" y="2183508"/>
                </a:lnTo>
                <a:lnTo>
                  <a:pt x="3606820" y="2175406"/>
                </a:lnTo>
                <a:lnTo>
                  <a:pt x="3598725" y="2163392"/>
                </a:lnTo>
                <a:lnTo>
                  <a:pt x="3595756" y="2148682"/>
                </a:lnTo>
                <a:lnTo>
                  <a:pt x="3598725" y="2133973"/>
                </a:lnTo>
                <a:lnTo>
                  <a:pt x="3606820" y="2121959"/>
                </a:lnTo>
                <a:lnTo>
                  <a:pt x="3618826" y="2113857"/>
                </a:lnTo>
                <a:lnTo>
                  <a:pt x="3633529" y="2110886"/>
                </a:lnTo>
                <a:lnTo>
                  <a:pt x="3648232" y="2113857"/>
                </a:lnTo>
                <a:lnTo>
                  <a:pt x="3660239" y="2121959"/>
                </a:lnTo>
                <a:lnTo>
                  <a:pt x="3668334" y="2133973"/>
                </a:lnTo>
                <a:lnTo>
                  <a:pt x="3671302" y="2148682"/>
                </a:lnTo>
                <a:lnTo>
                  <a:pt x="3668334" y="2163392"/>
                </a:lnTo>
                <a:lnTo>
                  <a:pt x="3660239" y="2175406"/>
                </a:lnTo>
                <a:lnTo>
                  <a:pt x="3648232" y="2183508"/>
                </a:lnTo>
                <a:lnTo>
                  <a:pt x="3633529" y="2186479"/>
                </a:lnTo>
                <a:close/>
              </a:path>
              <a:path w="4893309" h="2475229">
                <a:moveTo>
                  <a:pt x="3936253" y="2189844"/>
                </a:moveTo>
                <a:lnTo>
                  <a:pt x="3920245" y="2186610"/>
                </a:lnTo>
                <a:lnTo>
                  <a:pt x="3907176" y="2177789"/>
                </a:lnTo>
                <a:lnTo>
                  <a:pt x="3898368" y="2164705"/>
                </a:lnTo>
                <a:lnTo>
                  <a:pt x="3895138" y="2148682"/>
                </a:lnTo>
                <a:lnTo>
                  <a:pt x="3898368" y="2132660"/>
                </a:lnTo>
                <a:lnTo>
                  <a:pt x="3907176" y="2119576"/>
                </a:lnTo>
                <a:lnTo>
                  <a:pt x="3920245" y="2110755"/>
                </a:lnTo>
                <a:lnTo>
                  <a:pt x="3936253" y="2107520"/>
                </a:lnTo>
                <a:lnTo>
                  <a:pt x="3952266" y="2110755"/>
                </a:lnTo>
                <a:lnTo>
                  <a:pt x="3965346" y="2119576"/>
                </a:lnTo>
                <a:lnTo>
                  <a:pt x="3974167" y="2132660"/>
                </a:lnTo>
                <a:lnTo>
                  <a:pt x="3977402" y="2148682"/>
                </a:lnTo>
                <a:lnTo>
                  <a:pt x="3974167" y="2164705"/>
                </a:lnTo>
                <a:lnTo>
                  <a:pt x="3965346" y="2177789"/>
                </a:lnTo>
                <a:lnTo>
                  <a:pt x="3952266" y="2186610"/>
                </a:lnTo>
                <a:lnTo>
                  <a:pt x="3936253" y="2189844"/>
                </a:lnTo>
                <a:close/>
              </a:path>
              <a:path w="4893309" h="2475229">
                <a:moveTo>
                  <a:pt x="4238977" y="2192369"/>
                </a:moveTo>
                <a:lnTo>
                  <a:pt x="4221989" y="2188937"/>
                </a:lnTo>
                <a:lnTo>
                  <a:pt x="4208115" y="2179578"/>
                </a:lnTo>
                <a:lnTo>
                  <a:pt x="4198761" y="2165696"/>
                </a:lnTo>
                <a:lnTo>
                  <a:pt x="4195330" y="2148699"/>
                </a:lnTo>
                <a:lnTo>
                  <a:pt x="4198761" y="2131702"/>
                </a:lnTo>
                <a:lnTo>
                  <a:pt x="4208115" y="2117821"/>
                </a:lnTo>
                <a:lnTo>
                  <a:pt x="4221989" y="2108461"/>
                </a:lnTo>
                <a:lnTo>
                  <a:pt x="4238977" y="2105029"/>
                </a:lnTo>
                <a:lnTo>
                  <a:pt x="4255965" y="2108461"/>
                </a:lnTo>
                <a:lnTo>
                  <a:pt x="4269838" y="2117821"/>
                </a:lnTo>
                <a:lnTo>
                  <a:pt x="4279193" y="2131702"/>
                </a:lnTo>
                <a:lnTo>
                  <a:pt x="4282623" y="2148699"/>
                </a:lnTo>
                <a:lnTo>
                  <a:pt x="4279193" y="2165696"/>
                </a:lnTo>
                <a:lnTo>
                  <a:pt x="4269838" y="2179578"/>
                </a:lnTo>
                <a:lnTo>
                  <a:pt x="4255965" y="2188937"/>
                </a:lnTo>
                <a:lnTo>
                  <a:pt x="4238977" y="2192369"/>
                </a:lnTo>
                <a:close/>
              </a:path>
              <a:path w="4893309" h="2475229">
                <a:moveTo>
                  <a:pt x="4541701" y="2194894"/>
                </a:moveTo>
                <a:lnTo>
                  <a:pt x="4523739" y="2191264"/>
                </a:lnTo>
                <a:lnTo>
                  <a:pt x="4509071" y="2181364"/>
                </a:lnTo>
                <a:lnTo>
                  <a:pt x="4499182" y="2166680"/>
                </a:lnTo>
                <a:lnTo>
                  <a:pt x="4495556" y="2148699"/>
                </a:lnTo>
                <a:lnTo>
                  <a:pt x="4499182" y="2130720"/>
                </a:lnTo>
                <a:lnTo>
                  <a:pt x="4509071" y="2116037"/>
                </a:lnTo>
                <a:lnTo>
                  <a:pt x="4523739" y="2106138"/>
                </a:lnTo>
                <a:lnTo>
                  <a:pt x="4541701" y="2102508"/>
                </a:lnTo>
                <a:lnTo>
                  <a:pt x="4559682" y="2106138"/>
                </a:lnTo>
                <a:lnTo>
                  <a:pt x="4574360" y="2116037"/>
                </a:lnTo>
                <a:lnTo>
                  <a:pt x="4584252" y="2130720"/>
                </a:lnTo>
                <a:lnTo>
                  <a:pt x="4587879" y="2148699"/>
                </a:lnTo>
                <a:lnTo>
                  <a:pt x="4584252" y="2166680"/>
                </a:lnTo>
                <a:lnTo>
                  <a:pt x="4574360" y="2181364"/>
                </a:lnTo>
                <a:lnTo>
                  <a:pt x="4559682" y="2191264"/>
                </a:lnTo>
                <a:lnTo>
                  <a:pt x="4541701" y="2194894"/>
                </a:lnTo>
                <a:close/>
              </a:path>
              <a:path w="4893309" h="2475229">
                <a:moveTo>
                  <a:pt x="4844424" y="2197416"/>
                </a:moveTo>
                <a:lnTo>
                  <a:pt x="4825483" y="2193588"/>
                </a:lnTo>
                <a:lnTo>
                  <a:pt x="4810010" y="2183149"/>
                </a:lnTo>
                <a:lnTo>
                  <a:pt x="4799575" y="2167664"/>
                </a:lnTo>
                <a:lnTo>
                  <a:pt x="4795748" y="2148699"/>
                </a:lnTo>
                <a:lnTo>
                  <a:pt x="4799575" y="2129736"/>
                </a:lnTo>
                <a:lnTo>
                  <a:pt x="4810010" y="2114251"/>
                </a:lnTo>
                <a:lnTo>
                  <a:pt x="4825483" y="2103811"/>
                </a:lnTo>
                <a:lnTo>
                  <a:pt x="4844424" y="2099983"/>
                </a:lnTo>
                <a:lnTo>
                  <a:pt x="4863385" y="2103811"/>
                </a:lnTo>
                <a:lnTo>
                  <a:pt x="4878868" y="2114251"/>
                </a:lnTo>
                <a:lnTo>
                  <a:pt x="4889307" y="2129736"/>
                </a:lnTo>
                <a:lnTo>
                  <a:pt x="4893135" y="2148699"/>
                </a:lnTo>
                <a:lnTo>
                  <a:pt x="4889307" y="2167664"/>
                </a:lnTo>
                <a:lnTo>
                  <a:pt x="4878868" y="2183149"/>
                </a:lnTo>
                <a:lnTo>
                  <a:pt x="4863385" y="2193588"/>
                </a:lnTo>
                <a:lnTo>
                  <a:pt x="4844424" y="2197416"/>
                </a:lnTo>
                <a:close/>
              </a:path>
              <a:path w="4893309" h="2475229">
                <a:moveTo>
                  <a:pt x="1212211" y="2452449"/>
                </a:moveTo>
                <a:lnTo>
                  <a:pt x="1211269" y="2452449"/>
                </a:lnTo>
                <a:lnTo>
                  <a:pt x="1210898" y="2452078"/>
                </a:lnTo>
                <a:lnTo>
                  <a:pt x="1210898" y="2451136"/>
                </a:lnTo>
                <a:lnTo>
                  <a:pt x="1211269" y="2450765"/>
                </a:lnTo>
                <a:lnTo>
                  <a:pt x="1212211" y="2450765"/>
                </a:lnTo>
                <a:lnTo>
                  <a:pt x="1212579" y="2451136"/>
                </a:lnTo>
                <a:lnTo>
                  <a:pt x="1212579" y="2452078"/>
                </a:lnTo>
                <a:lnTo>
                  <a:pt x="1212211" y="2452449"/>
                </a:lnTo>
                <a:close/>
              </a:path>
              <a:path w="4893309" h="2475229">
                <a:moveTo>
                  <a:pt x="1516316" y="2454971"/>
                </a:moveTo>
                <a:lnTo>
                  <a:pt x="1512599" y="2454971"/>
                </a:lnTo>
                <a:lnTo>
                  <a:pt x="1511100" y="2453475"/>
                </a:lnTo>
                <a:lnTo>
                  <a:pt x="1511100" y="2449739"/>
                </a:lnTo>
                <a:lnTo>
                  <a:pt x="1512599" y="2448240"/>
                </a:lnTo>
                <a:lnTo>
                  <a:pt x="1516333" y="2448240"/>
                </a:lnTo>
                <a:lnTo>
                  <a:pt x="1517828" y="2449739"/>
                </a:lnTo>
                <a:lnTo>
                  <a:pt x="1517828" y="2453475"/>
                </a:lnTo>
                <a:lnTo>
                  <a:pt x="1516316" y="2454971"/>
                </a:lnTo>
                <a:close/>
              </a:path>
              <a:path w="4893309" h="2475229">
                <a:moveTo>
                  <a:pt x="1821358" y="2459180"/>
                </a:moveTo>
                <a:lnTo>
                  <a:pt x="1813017" y="2459180"/>
                </a:lnTo>
                <a:lnTo>
                  <a:pt x="1809638" y="2455798"/>
                </a:lnTo>
                <a:lnTo>
                  <a:pt x="1809638" y="2447450"/>
                </a:lnTo>
                <a:lnTo>
                  <a:pt x="1813017" y="2444068"/>
                </a:lnTo>
                <a:lnTo>
                  <a:pt x="1821358" y="2444068"/>
                </a:lnTo>
                <a:lnTo>
                  <a:pt x="1824741" y="2447450"/>
                </a:lnTo>
                <a:lnTo>
                  <a:pt x="1824741" y="2455798"/>
                </a:lnTo>
                <a:lnTo>
                  <a:pt x="1821358" y="2459180"/>
                </a:lnTo>
                <a:close/>
              </a:path>
              <a:path w="4893309" h="2475229">
                <a:moveTo>
                  <a:pt x="2125936" y="2462546"/>
                </a:moveTo>
                <a:lnTo>
                  <a:pt x="2113895" y="2462546"/>
                </a:lnTo>
                <a:lnTo>
                  <a:pt x="2109000" y="2457648"/>
                </a:lnTo>
                <a:lnTo>
                  <a:pt x="2109000" y="2445600"/>
                </a:lnTo>
                <a:lnTo>
                  <a:pt x="2113895" y="2440702"/>
                </a:lnTo>
                <a:lnTo>
                  <a:pt x="2125936" y="2440702"/>
                </a:lnTo>
                <a:lnTo>
                  <a:pt x="2130830" y="2445600"/>
                </a:lnTo>
                <a:lnTo>
                  <a:pt x="2130830" y="2457648"/>
                </a:lnTo>
                <a:lnTo>
                  <a:pt x="2125936" y="2462546"/>
                </a:lnTo>
                <a:close/>
              </a:path>
              <a:path w="4893309" h="2475229">
                <a:moveTo>
                  <a:pt x="2430982" y="2466752"/>
                </a:moveTo>
                <a:lnTo>
                  <a:pt x="2414296" y="2466752"/>
                </a:lnTo>
                <a:lnTo>
                  <a:pt x="2407538" y="2459987"/>
                </a:lnTo>
                <a:lnTo>
                  <a:pt x="2407538" y="2443291"/>
                </a:lnTo>
                <a:lnTo>
                  <a:pt x="2414296" y="2436530"/>
                </a:lnTo>
                <a:lnTo>
                  <a:pt x="2430982" y="2436530"/>
                </a:lnTo>
                <a:lnTo>
                  <a:pt x="2437743" y="2443291"/>
                </a:lnTo>
                <a:lnTo>
                  <a:pt x="2437743" y="2459987"/>
                </a:lnTo>
                <a:lnTo>
                  <a:pt x="2430982" y="2466752"/>
                </a:lnTo>
                <a:close/>
              </a:path>
              <a:path w="4893309" h="2475229">
                <a:moveTo>
                  <a:pt x="2735103" y="2469277"/>
                </a:moveTo>
                <a:lnTo>
                  <a:pt x="2715626" y="2469277"/>
                </a:lnTo>
                <a:lnTo>
                  <a:pt x="2707737" y="2461385"/>
                </a:lnTo>
                <a:lnTo>
                  <a:pt x="2707737" y="2441897"/>
                </a:lnTo>
                <a:lnTo>
                  <a:pt x="2715626" y="2434005"/>
                </a:lnTo>
                <a:lnTo>
                  <a:pt x="2735103" y="2434005"/>
                </a:lnTo>
                <a:lnTo>
                  <a:pt x="2742989" y="2441897"/>
                </a:lnTo>
                <a:lnTo>
                  <a:pt x="2742989" y="2461385"/>
                </a:lnTo>
                <a:lnTo>
                  <a:pt x="2735103" y="2469277"/>
                </a:lnTo>
                <a:close/>
              </a:path>
              <a:path w="4893309" h="2475229">
                <a:moveTo>
                  <a:pt x="3028088" y="2472642"/>
                </a:moveTo>
                <a:lnTo>
                  <a:pt x="3019920" y="2470991"/>
                </a:lnTo>
                <a:lnTo>
                  <a:pt x="3013248" y="2466489"/>
                </a:lnTo>
                <a:lnTo>
                  <a:pt x="3008749" y="2459813"/>
                </a:lnTo>
                <a:lnTo>
                  <a:pt x="3007099" y="2451639"/>
                </a:lnTo>
                <a:lnTo>
                  <a:pt x="3008749" y="2443466"/>
                </a:lnTo>
                <a:lnTo>
                  <a:pt x="3013248" y="2436791"/>
                </a:lnTo>
                <a:lnTo>
                  <a:pt x="3019920" y="2432290"/>
                </a:lnTo>
                <a:lnTo>
                  <a:pt x="3028088" y="2430640"/>
                </a:lnTo>
                <a:lnTo>
                  <a:pt x="3036257" y="2432290"/>
                </a:lnTo>
                <a:lnTo>
                  <a:pt x="3042929" y="2436791"/>
                </a:lnTo>
                <a:lnTo>
                  <a:pt x="3047428" y="2443466"/>
                </a:lnTo>
                <a:lnTo>
                  <a:pt x="3049078" y="2451639"/>
                </a:lnTo>
                <a:lnTo>
                  <a:pt x="3047428" y="2459813"/>
                </a:lnTo>
                <a:lnTo>
                  <a:pt x="3042929" y="2466489"/>
                </a:lnTo>
                <a:lnTo>
                  <a:pt x="3036257" y="2470991"/>
                </a:lnTo>
                <a:lnTo>
                  <a:pt x="3028088" y="2472642"/>
                </a:lnTo>
                <a:close/>
              </a:path>
              <a:path w="4893309" h="2475229">
                <a:moveTo>
                  <a:pt x="3330812" y="2474323"/>
                </a:moveTo>
                <a:lnTo>
                  <a:pt x="3321985" y="2472542"/>
                </a:lnTo>
                <a:lnTo>
                  <a:pt x="3314779" y="2467682"/>
                </a:lnTo>
                <a:lnTo>
                  <a:pt x="3309922" y="2460473"/>
                </a:lnTo>
                <a:lnTo>
                  <a:pt x="3308142" y="2451639"/>
                </a:lnTo>
                <a:lnTo>
                  <a:pt x="3309922" y="2442806"/>
                </a:lnTo>
                <a:lnTo>
                  <a:pt x="3314779" y="2435596"/>
                </a:lnTo>
                <a:lnTo>
                  <a:pt x="3321985" y="2430736"/>
                </a:lnTo>
                <a:lnTo>
                  <a:pt x="3330812" y="2428955"/>
                </a:lnTo>
                <a:lnTo>
                  <a:pt x="3339641" y="2430736"/>
                </a:lnTo>
                <a:lnTo>
                  <a:pt x="3346848" y="2435596"/>
                </a:lnTo>
                <a:lnTo>
                  <a:pt x="3351705" y="2442806"/>
                </a:lnTo>
                <a:lnTo>
                  <a:pt x="3353486" y="2451639"/>
                </a:lnTo>
                <a:lnTo>
                  <a:pt x="3351703" y="2460473"/>
                </a:lnTo>
                <a:lnTo>
                  <a:pt x="3346842" y="2467682"/>
                </a:lnTo>
                <a:lnTo>
                  <a:pt x="3339634" y="2472542"/>
                </a:lnTo>
                <a:lnTo>
                  <a:pt x="3330812" y="2474323"/>
                </a:lnTo>
                <a:close/>
              </a:path>
              <a:path w="4893309" h="2475229">
                <a:moveTo>
                  <a:pt x="3633529" y="2474323"/>
                </a:moveTo>
                <a:lnTo>
                  <a:pt x="3624707" y="2472542"/>
                </a:lnTo>
                <a:lnTo>
                  <a:pt x="3617508" y="2467682"/>
                </a:lnTo>
                <a:lnTo>
                  <a:pt x="3612657" y="2460473"/>
                </a:lnTo>
                <a:lnTo>
                  <a:pt x="3610879" y="2451639"/>
                </a:lnTo>
                <a:lnTo>
                  <a:pt x="3612657" y="2442806"/>
                </a:lnTo>
                <a:lnTo>
                  <a:pt x="3617508" y="2435596"/>
                </a:lnTo>
                <a:lnTo>
                  <a:pt x="3624707" y="2430736"/>
                </a:lnTo>
                <a:lnTo>
                  <a:pt x="3633529" y="2428955"/>
                </a:lnTo>
                <a:lnTo>
                  <a:pt x="3642357" y="2430736"/>
                </a:lnTo>
                <a:lnTo>
                  <a:pt x="3649568" y="2435596"/>
                </a:lnTo>
                <a:lnTo>
                  <a:pt x="3654430" y="2442806"/>
                </a:lnTo>
                <a:lnTo>
                  <a:pt x="3656213" y="2451639"/>
                </a:lnTo>
                <a:lnTo>
                  <a:pt x="3654430" y="2460473"/>
                </a:lnTo>
                <a:lnTo>
                  <a:pt x="3649568" y="2467682"/>
                </a:lnTo>
                <a:lnTo>
                  <a:pt x="3642357" y="2472542"/>
                </a:lnTo>
                <a:lnTo>
                  <a:pt x="3633529" y="2474323"/>
                </a:lnTo>
                <a:close/>
              </a:path>
              <a:path w="4893309" h="2475229">
                <a:moveTo>
                  <a:pt x="3942143" y="2474817"/>
                </a:moveTo>
                <a:lnTo>
                  <a:pt x="3930363" y="2474817"/>
                </a:lnTo>
                <a:lnTo>
                  <a:pt x="3926782" y="2474093"/>
                </a:lnTo>
                <a:lnTo>
                  <a:pt x="3919046" y="2468874"/>
                </a:lnTo>
                <a:lnTo>
                  <a:pt x="3913828" y="2461133"/>
                </a:lnTo>
                <a:lnTo>
                  <a:pt x="3911915" y="2451656"/>
                </a:lnTo>
                <a:lnTo>
                  <a:pt x="3913828" y="2442179"/>
                </a:lnTo>
                <a:lnTo>
                  <a:pt x="3919046" y="2434440"/>
                </a:lnTo>
                <a:lnTo>
                  <a:pt x="3926782" y="2429221"/>
                </a:lnTo>
                <a:lnTo>
                  <a:pt x="3936253" y="2427308"/>
                </a:lnTo>
                <a:lnTo>
                  <a:pt x="3945724" y="2429221"/>
                </a:lnTo>
                <a:lnTo>
                  <a:pt x="3953460" y="2434440"/>
                </a:lnTo>
                <a:lnTo>
                  <a:pt x="3958678" y="2442179"/>
                </a:lnTo>
                <a:lnTo>
                  <a:pt x="3960591" y="2451656"/>
                </a:lnTo>
                <a:lnTo>
                  <a:pt x="3958678" y="2461133"/>
                </a:lnTo>
                <a:lnTo>
                  <a:pt x="3953460" y="2468874"/>
                </a:lnTo>
                <a:lnTo>
                  <a:pt x="3945724" y="2474093"/>
                </a:lnTo>
                <a:lnTo>
                  <a:pt x="3942143" y="2474817"/>
                </a:lnTo>
                <a:close/>
              </a:path>
              <a:path w="4893309" h="2475229">
                <a:moveTo>
                  <a:pt x="4238977" y="2474323"/>
                </a:moveTo>
                <a:lnTo>
                  <a:pt x="4230155" y="2472542"/>
                </a:lnTo>
                <a:lnTo>
                  <a:pt x="4222956" y="2467682"/>
                </a:lnTo>
                <a:lnTo>
                  <a:pt x="4218105" y="2460473"/>
                </a:lnTo>
                <a:lnTo>
                  <a:pt x="4216327" y="2451639"/>
                </a:lnTo>
                <a:lnTo>
                  <a:pt x="4218105" y="2442806"/>
                </a:lnTo>
                <a:lnTo>
                  <a:pt x="4222956" y="2435596"/>
                </a:lnTo>
                <a:lnTo>
                  <a:pt x="4230155" y="2430736"/>
                </a:lnTo>
                <a:lnTo>
                  <a:pt x="4238977" y="2428955"/>
                </a:lnTo>
                <a:lnTo>
                  <a:pt x="4247819" y="2430736"/>
                </a:lnTo>
                <a:lnTo>
                  <a:pt x="4255028" y="2435596"/>
                </a:lnTo>
                <a:lnTo>
                  <a:pt x="4259882" y="2442806"/>
                </a:lnTo>
                <a:lnTo>
                  <a:pt x="4261661" y="2451639"/>
                </a:lnTo>
                <a:lnTo>
                  <a:pt x="4259878" y="2460473"/>
                </a:lnTo>
                <a:lnTo>
                  <a:pt x="4255015" y="2467682"/>
                </a:lnTo>
                <a:lnTo>
                  <a:pt x="4247805" y="2472542"/>
                </a:lnTo>
                <a:lnTo>
                  <a:pt x="4238977" y="2474323"/>
                </a:lnTo>
                <a:close/>
              </a:path>
              <a:path w="4893309" h="2475229">
                <a:moveTo>
                  <a:pt x="4541701" y="2471802"/>
                </a:moveTo>
                <a:lnTo>
                  <a:pt x="4533867" y="2470218"/>
                </a:lnTo>
                <a:lnTo>
                  <a:pt x="4527460" y="2465898"/>
                </a:lnTo>
                <a:lnTo>
                  <a:pt x="4523135" y="2459489"/>
                </a:lnTo>
                <a:lnTo>
                  <a:pt x="4521548" y="2451639"/>
                </a:lnTo>
                <a:lnTo>
                  <a:pt x="4523135" y="2443790"/>
                </a:lnTo>
                <a:lnTo>
                  <a:pt x="4527460" y="2437382"/>
                </a:lnTo>
                <a:lnTo>
                  <a:pt x="4533867" y="2433063"/>
                </a:lnTo>
                <a:lnTo>
                  <a:pt x="4541701" y="2431480"/>
                </a:lnTo>
                <a:lnTo>
                  <a:pt x="4549549" y="2433063"/>
                </a:lnTo>
                <a:lnTo>
                  <a:pt x="4555954" y="2437382"/>
                </a:lnTo>
                <a:lnTo>
                  <a:pt x="4560271" y="2443790"/>
                </a:lnTo>
                <a:lnTo>
                  <a:pt x="4561853" y="2451639"/>
                </a:lnTo>
                <a:lnTo>
                  <a:pt x="4560271" y="2459489"/>
                </a:lnTo>
                <a:lnTo>
                  <a:pt x="4555954" y="2465898"/>
                </a:lnTo>
                <a:lnTo>
                  <a:pt x="4549549" y="2470218"/>
                </a:lnTo>
                <a:lnTo>
                  <a:pt x="4541701" y="2471802"/>
                </a:lnTo>
                <a:close/>
              </a:path>
              <a:path w="4893309" h="2475229">
                <a:moveTo>
                  <a:pt x="4853235" y="2467592"/>
                </a:moveTo>
                <a:lnTo>
                  <a:pt x="4835648" y="2467592"/>
                </a:lnTo>
                <a:lnTo>
                  <a:pt x="4828492" y="2460439"/>
                </a:lnTo>
                <a:lnTo>
                  <a:pt x="4828492" y="2442839"/>
                </a:lnTo>
                <a:lnTo>
                  <a:pt x="4835648" y="2435686"/>
                </a:lnTo>
                <a:lnTo>
                  <a:pt x="4853235" y="2435686"/>
                </a:lnTo>
                <a:lnTo>
                  <a:pt x="4860391" y="2442839"/>
                </a:lnTo>
                <a:lnTo>
                  <a:pt x="4860391" y="2460439"/>
                </a:lnTo>
                <a:lnTo>
                  <a:pt x="4853235" y="2467592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212" y="62507"/>
            <a:ext cx="3719195" cy="2204085"/>
          </a:xfrm>
          <a:custGeom>
            <a:avLst/>
            <a:gdLst/>
            <a:ahLst/>
            <a:cxnLst/>
            <a:rect l="l" t="t" r="r" b="b"/>
            <a:pathLst>
              <a:path w="3719195" h="2204085">
                <a:moveTo>
                  <a:pt x="37773" y="97401"/>
                </a:moveTo>
                <a:lnTo>
                  <a:pt x="23070" y="94430"/>
                </a:lnTo>
                <a:lnTo>
                  <a:pt x="11063" y="86328"/>
                </a:lnTo>
                <a:lnTo>
                  <a:pt x="2968" y="74314"/>
                </a:lnTo>
                <a:lnTo>
                  <a:pt x="0" y="59605"/>
                </a:lnTo>
                <a:lnTo>
                  <a:pt x="2968" y="44896"/>
                </a:lnTo>
                <a:lnTo>
                  <a:pt x="11063" y="32882"/>
                </a:lnTo>
                <a:lnTo>
                  <a:pt x="23070" y="24780"/>
                </a:lnTo>
                <a:lnTo>
                  <a:pt x="37773" y="21809"/>
                </a:lnTo>
                <a:lnTo>
                  <a:pt x="52475" y="24780"/>
                </a:lnTo>
                <a:lnTo>
                  <a:pt x="64482" y="32882"/>
                </a:lnTo>
                <a:lnTo>
                  <a:pt x="72577" y="44896"/>
                </a:lnTo>
                <a:lnTo>
                  <a:pt x="75545" y="59605"/>
                </a:lnTo>
                <a:lnTo>
                  <a:pt x="72577" y="74314"/>
                </a:lnTo>
                <a:lnTo>
                  <a:pt x="64482" y="86328"/>
                </a:lnTo>
                <a:lnTo>
                  <a:pt x="52475" y="94430"/>
                </a:lnTo>
                <a:lnTo>
                  <a:pt x="37773" y="97401"/>
                </a:lnTo>
                <a:close/>
              </a:path>
              <a:path w="3719195" h="2204085">
                <a:moveTo>
                  <a:pt x="340496" y="100766"/>
                </a:moveTo>
                <a:lnTo>
                  <a:pt x="324488" y="97532"/>
                </a:lnTo>
                <a:lnTo>
                  <a:pt x="311420" y="88711"/>
                </a:lnTo>
                <a:lnTo>
                  <a:pt x="302611" y="75627"/>
                </a:lnTo>
                <a:lnTo>
                  <a:pt x="299382" y="59605"/>
                </a:lnTo>
                <a:lnTo>
                  <a:pt x="302611" y="43582"/>
                </a:lnTo>
                <a:lnTo>
                  <a:pt x="311420" y="30499"/>
                </a:lnTo>
                <a:lnTo>
                  <a:pt x="324488" y="21678"/>
                </a:lnTo>
                <a:lnTo>
                  <a:pt x="340496" y="18443"/>
                </a:lnTo>
                <a:lnTo>
                  <a:pt x="356510" y="21678"/>
                </a:lnTo>
                <a:lnTo>
                  <a:pt x="369590" y="30499"/>
                </a:lnTo>
                <a:lnTo>
                  <a:pt x="378410" y="43582"/>
                </a:lnTo>
                <a:lnTo>
                  <a:pt x="381645" y="59605"/>
                </a:lnTo>
                <a:lnTo>
                  <a:pt x="378410" y="75627"/>
                </a:lnTo>
                <a:lnTo>
                  <a:pt x="369590" y="88711"/>
                </a:lnTo>
                <a:lnTo>
                  <a:pt x="356510" y="97532"/>
                </a:lnTo>
                <a:lnTo>
                  <a:pt x="340496" y="100766"/>
                </a:lnTo>
                <a:close/>
              </a:path>
              <a:path w="3719195" h="2204085">
                <a:moveTo>
                  <a:pt x="643220" y="103291"/>
                </a:moveTo>
                <a:lnTo>
                  <a:pt x="626233" y="99859"/>
                </a:lnTo>
                <a:lnTo>
                  <a:pt x="612359" y="90499"/>
                </a:lnTo>
                <a:lnTo>
                  <a:pt x="603004" y="76618"/>
                </a:lnTo>
                <a:lnTo>
                  <a:pt x="599574" y="59622"/>
                </a:lnTo>
                <a:lnTo>
                  <a:pt x="603004" y="42625"/>
                </a:lnTo>
                <a:lnTo>
                  <a:pt x="612359" y="28744"/>
                </a:lnTo>
                <a:lnTo>
                  <a:pt x="626233" y="19385"/>
                </a:lnTo>
                <a:lnTo>
                  <a:pt x="643220" y="15953"/>
                </a:lnTo>
                <a:lnTo>
                  <a:pt x="660208" y="19385"/>
                </a:lnTo>
                <a:lnTo>
                  <a:pt x="674082" y="28744"/>
                </a:lnTo>
                <a:lnTo>
                  <a:pt x="683436" y="42625"/>
                </a:lnTo>
                <a:lnTo>
                  <a:pt x="686867" y="59622"/>
                </a:lnTo>
                <a:lnTo>
                  <a:pt x="683436" y="76618"/>
                </a:lnTo>
                <a:lnTo>
                  <a:pt x="674082" y="90499"/>
                </a:lnTo>
                <a:lnTo>
                  <a:pt x="660208" y="99859"/>
                </a:lnTo>
                <a:lnTo>
                  <a:pt x="643220" y="103291"/>
                </a:lnTo>
                <a:close/>
              </a:path>
              <a:path w="3719195" h="2204085">
                <a:moveTo>
                  <a:pt x="945944" y="105816"/>
                </a:moveTo>
                <a:lnTo>
                  <a:pt x="927982" y="102186"/>
                </a:lnTo>
                <a:lnTo>
                  <a:pt x="913315" y="92286"/>
                </a:lnTo>
                <a:lnTo>
                  <a:pt x="903426" y="77603"/>
                </a:lnTo>
                <a:lnTo>
                  <a:pt x="899800" y="59622"/>
                </a:lnTo>
                <a:lnTo>
                  <a:pt x="903426" y="41641"/>
                </a:lnTo>
                <a:lnTo>
                  <a:pt x="913315" y="26958"/>
                </a:lnTo>
                <a:lnTo>
                  <a:pt x="927982" y="17059"/>
                </a:lnTo>
                <a:lnTo>
                  <a:pt x="945944" y="13429"/>
                </a:lnTo>
                <a:lnTo>
                  <a:pt x="963925" y="17059"/>
                </a:lnTo>
                <a:lnTo>
                  <a:pt x="978603" y="26958"/>
                </a:lnTo>
                <a:lnTo>
                  <a:pt x="988496" y="41641"/>
                </a:lnTo>
                <a:lnTo>
                  <a:pt x="992122" y="59622"/>
                </a:lnTo>
                <a:lnTo>
                  <a:pt x="988496" y="77603"/>
                </a:lnTo>
                <a:lnTo>
                  <a:pt x="978603" y="92286"/>
                </a:lnTo>
                <a:lnTo>
                  <a:pt x="963925" y="102186"/>
                </a:lnTo>
                <a:lnTo>
                  <a:pt x="945944" y="105816"/>
                </a:lnTo>
                <a:close/>
              </a:path>
              <a:path w="3719195" h="2204085">
                <a:moveTo>
                  <a:pt x="1248668" y="108338"/>
                </a:moveTo>
                <a:lnTo>
                  <a:pt x="1229727" y="104510"/>
                </a:lnTo>
                <a:lnTo>
                  <a:pt x="1214254" y="94071"/>
                </a:lnTo>
                <a:lnTo>
                  <a:pt x="1203819" y="78586"/>
                </a:lnTo>
                <a:lnTo>
                  <a:pt x="1199992" y="59622"/>
                </a:lnTo>
                <a:lnTo>
                  <a:pt x="1203819" y="40658"/>
                </a:lnTo>
                <a:lnTo>
                  <a:pt x="1214254" y="25172"/>
                </a:lnTo>
                <a:lnTo>
                  <a:pt x="1229727" y="14732"/>
                </a:lnTo>
                <a:lnTo>
                  <a:pt x="1248668" y="10904"/>
                </a:lnTo>
                <a:lnTo>
                  <a:pt x="1267629" y="14732"/>
                </a:lnTo>
                <a:lnTo>
                  <a:pt x="1283112" y="25172"/>
                </a:lnTo>
                <a:lnTo>
                  <a:pt x="1293550" y="40658"/>
                </a:lnTo>
                <a:lnTo>
                  <a:pt x="1297378" y="59622"/>
                </a:lnTo>
                <a:lnTo>
                  <a:pt x="1293550" y="78586"/>
                </a:lnTo>
                <a:lnTo>
                  <a:pt x="1283112" y="94071"/>
                </a:lnTo>
                <a:lnTo>
                  <a:pt x="1267629" y="104510"/>
                </a:lnTo>
                <a:lnTo>
                  <a:pt x="1248668" y="108338"/>
                </a:lnTo>
                <a:close/>
              </a:path>
              <a:path w="3719195" h="2204085">
                <a:moveTo>
                  <a:pt x="1551392" y="110863"/>
                </a:moveTo>
                <a:lnTo>
                  <a:pt x="1531457" y="106836"/>
                </a:lnTo>
                <a:lnTo>
                  <a:pt x="1515180" y="95856"/>
                </a:lnTo>
                <a:lnTo>
                  <a:pt x="1504207" y="79569"/>
                </a:lnTo>
                <a:lnTo>
                  <a:pt x="1500184" y="59622"/>
                </a:lnTo>
                <a:lnTo>
                  <a:pt x="1504207" y="39674"/>
                </a:lnTo>
                <a:lnTo>
                  <a:pt x="1515180" y="23386"/>
                </a:lnTo>
                <a:lnTo>
                  <a:pt x="1531457" y="12406"/>
                </a:lnTo>
                <a:lnTo>
                  <a:pt x="1551392" y="8380"/>
                </a:lnTo>
                <a:lnTo>
                  <a:pt x="1571332" y="12406"/>
                </a:lnTo>
                <a:lnTo>
                  <a:pt x="1587620" y="23386"/>
                </a:lnTo>
                <a:lnTo>
                  <a:pt x="1598605" y="39674"/>
                </a:lnTo>
                <a:lnTo>
                  <a:pt x="1602633" y="59622"/>
                </a:lnTo>
                <a:lnTo>
                  <a:pt x="1598605" y="79569"/>
                </a:lnTo>
                <a:lnTo>
                  <a:pt x="1587620" y="95856"/>
                </a:lnTo>
                <a:lnTo>
                  <a:pt x="1571332" y="106836"/>
                </a:lnTo>
                <a:lnTo>
                  <a:pt x="1551392" y="110863"/>
                </a:lnTo>
                <a:close/>
              </a:path>
              <a:path w="3719195" h="2204085">
                <a:moveTo>
                  <a:pt x="1854115" y="114228"/>
                </a:moveTo>
                <a:lnTo>
                  <a:pt x="1832889" y="109937"/>
                </a:lnTo>
                <a:lnTo>
                  <a:pt x="1815549" y="98236"/>
                </a:lnTo>
                <a:lnTo>
                  <a:pt x="1803855" y="80884"/>
                </a:lnTo>
                <a:lnTo>
                  <a:pt x="1799566" y="59639"/>
                </a:lnTo>
                <a:lnTo>
                  <a:pt x="1803855" y="38394"/>
                </a:lnTo>
                <a:lnTo>
                  <a:pt x="1815549" y="21041"/>
                </a:lnTo>
                <a:lnTo>
                  <a:pt x="1832889" y="9339"/>
                </a:lnTo>
                <a:lnTo>
                  <a:pt x="1854115" y="5048"/>
                </a:lnTo>
                <a:lnTo>
                  <a:pt x="1875361" y="9339"/>
                </a:lnTo>
                <a:lnTo>
                  <a:pt x="1892711" y="21041"/>
                </a:lnTo>
                <a:lnTo>
                  <a:pt x="1904409" y="38394"/>
                </a:lnTo>
                <a:lnTo>
                  <a:pt x="1908699" y="59639"/>
                </a:lnTo>
                <a:lnTo>
                  <a:pt x="1904409" y="80884"/>
                </a:lnTo>
                <a:lnTo>
                  <a:pt x="1892711" y="98236"/>
                </a:lnTo>
                <a:lnTo>
                  <a:pt x="1875361" y="109937"/>
                </a:lnTo>
                <a:lnTo>
                  <a:pt x="1854115" y="114228"/>
                </a:lnTo>
                <a:close/>
              </a:path>
              <a:path w="3719195" h="2204085">
                <a:moveTo>
                  <a:pt x="2156873" y="116753"/>
                </a:moveTo>
                <a:lnTo>
                  <a:pt x="2134653" y="112264"/>
                </a:lnTo>
                <a:lnTo>
                  <a:pt x="2116509" y="100022"/>
                </a:lnTo>
                <a:lnTo>
                  <a:pt x="2104277" y="81868"/>
                </a:lnTo>
                <a:lnTo>
                  <a:pt x="2099792" y="59639"/>
                </a:lnTo>
                <a:lnTo>
                  <a:pt x="2104277" y="37410"/>
                </a:lnTo>
                <a:lnTo>
                  <a:pt x="2116509" y="19255"/>
                </a:lnTo>
                <a:lnTo>
                  <a:pt x="2134653" y="7013"/>
                </a:lnTo>
                <a:lnTo>
                  <a:pt x="2156873" y="2524"/>
                </a:lnTo>
                <a:lnTo>
                  <a:pt x="2179074" y="7013"/>
                </a:lnTo>
                <a:lnTo>
                  <a:pt x="2197207" y="19255"/>
                </a:lnTo>
                <a:lnTo>
                  <a:pt x="2209436" y="37410"/>
                </a:lnTo>
                <a:lnTo>
                  <a:pt x="2213921" y="59639"/>
                </a:lnTo>
                <a:lnTo>
                  <a:pt x="2209441" y="81868"/>
                </a:lnTo>
                <a:lnTo>
                  <a:pt x="2197220" y="100022"/>
                </a:lnTo>
                <a:lnTo>
                  <a:pt x="2179088" y="112264"/>
                </a:lnTo>
                <a:lnTo>
                  <a:pt x="2156873" y="116753"/>
                </a:lnTo>
                <a:close/>
              </a:path>
              <a:path w="3719195" h="2204085">
                <a:moveTo>
                  <a:pt x="2459597" y="119278"/>
                </a:moveTo>
                <a:lnTo>
                  <a:pt x="2436398" y="114590"/>
                </a:lnTo>
                <a:lnTo>
                  <a:pt x="2417448" y="101808"/>
                </a:lnTo>
                <a:lnTo>
                  <a:pt x="2404670" y="82850"/>
                </a:lnTo>
                <a:lnTo>
                  <a:pt x="2399984" y="59639"/>
                </a:lnTo>
                <a:lnTo>
                  <a:pt x="2404670" y="36427"/>
                </a:lnTo>
                <a:lnTo>
                  <a:pt x="2417448" y="17469"/>
                </a:lnTo>
                <a:lnTo>
                  <a:pt x="2436398" y="4687"/>
                </a:lnTo>
                <a:lnTo>
                  <a:pt x="2459597" y="0"/>
                </a:lnTo>
                <a:lnTo>
                  <a:pt x="2482791" y="4687"/>
                </a:lnTo>
                <a:lnTo>
                  <a:pt x="2501729" y="17469"/>
                </a:lnTo>
                <a:lnTo>
                  <a:pt x="2514495" y="36427"/>
                </a:lnTo>
                <a:lnTo>
                  <a:pt x="2519176" y="59639"/>
                </a:lnTo>
                <a:lnTo>
                  <a:pt x="2514495" y="82850"/>
                </a:lnTo>
                <a:lnTo>
                  <a:pt x="2501729" y="101808"/>
                </a:lnTo>
                <a:lnTo>
                  <a:pt x="2482791" y="114590"/>
                </a:lnTo>
                <a:lnTo>
                  <a:pt x="2459597" y="119278"/>
                </a:lnTo>
                <a:close/>
              </a:path>
              <a:path w="3719195" h="2204085">
                <a:moveTo>
                  <a:pt x="2762321" y="119278"/>
                </a:moveTo>
                <a:lnTo>
                  <a:pt x="2739121" y="114590"/>
                </a:lnTo>
                <a:lnTo>
                  <a:pt x="2720172" y="101808"/>
                </a:lnTo>
                <a:lnTo>
                  <a:pt x="2707394" y="82850"/>
                </a:lnTo>
                <a:lnTo>
                  <a:pt x="2702708" y="59639"/>
                </a:lnTo>
                <a:lnTo>
                  <a:pt x="2707394" y="36427"/>
                </a:lnTo>
                <a:lnTo>
                  <a:pt x="2720172" y="17469"/>
                </a:lnTo>
                <a:lnTo>
                  <a:pt x="2739121" y="4687"/>
                </a:lnTo>
                <a:lnTo>
                  <a:pt x="2762321" y="0"/>
                </a:lnTo>
                <a:lnTo>
                  <a:pt x="2785515" y="4687"/>
                </a:lnTo>
                <a:lnTo>
                  <a:pt x="2804452" y="17469"/>
                </a:lnTo>
                <a:lnTo>
                  <a:pt x="2817219" y="36427"/>
                </a:lnTo>
                <a:lnTo>
                  <a:pt x="2821900" y="59639"/>
                </a:lnTo>
                <a:lnTo>
                  <a:pt x="2817219" y="82850"/>
                </a:lnTo>
                <a:lnTo>
                  <a:pt x="2804452" y="101808"/>
                </a:lnTo>
                <a:lnTo>
                  <a:pt x="2785515" y="114590"/>
                </a:lnTo>
                <a:lnTo>
                  <a:pt x="2762321" y="119278"/>
                </a:lnTo>
                <a:close/>
              </a:path>
              <a:path w="3719195" h="2204085">
                <a:moveTo>
                  <a:pt x="3065045" y="104165"/>
                </a:moveTo>
                <a:lnTo>
                  <a:pt x="3047725" y="100668"/>
                </a:lnTo>
                <a:lnTo>
                  <a:pt x="3033584" y="91131"/>
                </a:lnTo>
                <a:lnTo>
                  <a:pt x="3024050" y="76983"/>
                </a:lnTo>
                <a:lnTo>
                  <a:pt x="3020554" y="59655"/>
                </a:lnTo>
                <a:lnTo>
                  <a:pt x="3024050" y="42329"/>
                </a:lnTo>
                <a:lnTo>
                  <a:pt x="3033584" y="28180"/>
                </a:lnTo>
                <a:lnTo>
                  <a:pt x="3047725" y="18642"/>
                </a:lnTo>
                <a:lnTo>
                  <a:pt x="3065045" y="15145"/>
                </a:lnTo>
                <a:lnTo>
                  <a:pt x="3082344" y="18642"/>
                </a:lnTo>
                <a:lnTo>
                  <a:pt x="3096476" y="28180"/>
                </a:lnTo>
                <a:lnTo>
                  <a:pt x="3106006" y="42329"/>
                </a:lnTo>
                <a:lnTo>
                  <a:pt x="3109501" y="59655"/>
                </a:lnTo>
                <a:lnTo>
                  <a:pt x="3106006" y="76983"/>
                </a:lnTo>
                <a:lnTo>
                  <a:pt x="3096476" y="91131"/>
                </a:lnTo>
                <a:lnTo>
                  <a:pt x="3082344" y="100668"/>
                </a:lnTo>
                <a:lnTo>
                  <a:pt x="3065045" y="104165"/>
                </a:lnTo>
                <a:close/>
              </a:path>
              <a:path w="3719195" h="2204085">
                <a:moveTo>
                  <a:pt x="3375161" y="73083"/>
                </a:moveTo>
                <a:lnTo>
                  <a:pt x="3360342" y="73083"/>
                </a:lnTo>
                <a:lnTo>
                  <a:pt x="3354333" y="67061"/>
                </a:lnTo>
                <a:lnTo>
                  <a:pt x="3354333" y="52217"/>
                </a:lnTo>
                <a:lnTo>
                  <a:pt x="3360342" y="46193"/>
                </a:lnTo>
                <a:lnTo>
                  <a:pt x="3375161" y="46193"/>
                </a:lnTo>
                <a:lnTo>
                  <a:pt x="3381203" y="52217"/>
                </a:lnTo>
                <a:lnTo>
                  <a:pt x="3381203" y="67061"/>
                </a:lnTo>
                <a:lnTo>
                  <a:pt x="3375161" y="73083"/>
                </a:lnTo>
                <a:close/>
              </a:path>
              <a:path w="3719195" h="2204085">
                <a:moveTo>
                  <a:pt x="37773" y="400408"/>
                </a:moveTo>
                <a:lnTo>
                  <a:pt x="23070" y="397437"/>
                </a:lnTo>
                <a:lnTo>
                  <a:pt x="11063" y="389335"/>
                </a:lnTo>
                <a:lnTo>
                  <a:pt x="2968" y="377321"/>
                </a:lnTo>
                <a:lnTo>
                  <a:pt x="0" y="362612"/>
                </a:lnTo>
                <a:lnTo>
                  <a:pt x="2968" y="347904"/>
                </a:lnTo>
                <a:lnTo>
                  <a:pt x="11063" y="335889"/>
                </a:lnTo>
                <a:lnTo>
                  <a:pt x="23070" y="327787"/>
                </a:lnTo>
                <a:lnTo>
                  <a:pt x="37773" y="324815"/>
                </a:lnTo>
                <a:lnTo>
                  <a:pt x="52475" y="327787"/>
                </a:lnTo>
                <a:lnTo>
                  <a:pt x="64482" y="335889"/>
                </a:lnTo>
                <a:lnTo>
                  <a:pt x="72577" y="347904"/>
                </a:lnTo>
                <a:lnTo>
                  <a:pt x="75545" y="362612"/>
                </a:lnTo>
                <a:lnTo>
                  <a:pt x="72577" y="377321"/>
                </a:lnTo>
                <a:lnTo>
                  <a:pt x="64482" y="389335"/>
                </a:lnTo>
                <a:lnTo>
                  <a:pt x="52475" y="397437"/>
                </a:lnTo>
                <a:lnTo>
                  <a:pt x="37773" y="400408"/>
                </a:lnTo>
                <a:close/>
              </a:path>
              <a:path w="3719195" h="2204085">
                <a:moveTo>
                  <a:pt x="340496" y="403774"/>
                </a:moveTo>
                <a:lnTo>
                  <a:pt x="324488" y="400539"/>
                </a:lnTo>
                <a:lnTo>
                  <a:pt x="311420" y="391718"/>
                </a:lnTo>
                <a:lnTo>
                  <a:pt x="302611" y="378634"/>
                </a:lnTo>
                <a:lnTo>
                  <a:pt x="299382" y="362612"/>
                </a:lnTo>
                <a:lnTo>
                  <a:pt x="302611" y="346589"/>
                </a:lnTo>
                <a:lnTo>
                  <a:pt x="311420" y="333505"/>
                </a:lnTo>
                <a:lnTo>
                  <a:pt x="324488" y="324684"/>
                </a:lnTo>
                <a:lnTo>
                  <a:pt x="340496" y="321449"/>
                </a:lnTo>
                <a:lnTo>
                  <a:pt x="356510" y="324684"/>
                </a:lnTo>
                <a:lnTo>
                  <a:pt x="369590" y="333505"/>
                </a:lnTo>
                <a:lnTo>
                  <a:pt x="378410" y="346589"/>
                </a:lnTo>
                <a:lnTo>
                  <a:pt x="381645" y="362612"/>
                </a:lnTo>
                <a:lnTo>
                  <a:pt x="378410" y="378634"/>
                </a:lnTo>
                <a:lnTo>
                  <a:pt x="369590" y="391718"/>
                </a:lnTo>
                <a:lnTo>
                  <a:pt x="356510" y="400539"/>
                </a:lnTo>
                <a:lnTo>
                  <a:pt x="340496" y="403774"/>
                </a:lnTo>
                <a:close/>
              </a:path>
              <a:path w="3719195" h="2204085">
                <a:moveTo>
                  <a:pt x="643220" y="406299"/>
                </a:moveTo>
                <a:lnTo>
                  <a:pt x="626233" y="402866"/>
                </a:lnTo>
                <a:lnTo>
                  <a:pt x="612359" y="393507"/>
                </a:lnTo>
                <a:lnTo>
                  <a:pt x="603004" y="379626"/>
                </a:lnTo>
                <a:lnTo>
                  <a:pt x="599574" y="362628"/>
                </a:lnTo>
                <a:lnTo>
                  <a:pt x="603004" y="345632"/>
                </a:lnTo>
                <a:lnTo>
                  <a:pt x="612359" y="331752"/>
                </a:lnTo>
                <a:lnTo>
                  <a:pt x="626233" y="322393"/>
                </a:lnTo>
                <a:lnTo>
                  <a:pt x="643220" y="318962"/>
                </a:lnTo>
                <a:lnTo>
                  <a:pt x="660208" y="322393"/>
                </a:lnTo>
                <a:lnTo>
                  <a:pt x="674082" y="331752"/>
                </a:lnTo>
                <a:lnTo>
                  <a:pt x="683436" y="345632"/>
                </a:lnTo>
                <a:lnTo>
                  <a:pt x="686867" y="362628"/>
                </a:lnTo>
                <a:lnTo>
                  <a:pt x="683436" y="379626"/>
                </a:lnTo>
                <a:lnTo>
                  <a:pt x="674082" y="393507"/>
                </a:lnTo>
                <a:lnTo>
                  <a:pt x="660208" y="402866"/>
                </a:lnTo>
                <a:lnTo>
                  <a:pt x="643220" y="406299"/>
                </a:lnTo>
                <a:close/>
              </a:path>
              <a:path w="3719195" h="2204085">
                <a:moveTo>
                  <a:pt x="945944" y="408823"/>
                </a:moveTo>
                <a:lnTo>
                  <a:pt x="927982" y="405193"/>
                </a:lnTo>
                <a:lnTo>
                  <a:pt x="913315" y="395293"/>
                </a:lnTo>
                <a:lnTo>
                  <a:pt x="903426" y="380610"/>
                </a:lnTo>
                <a:lnTo>
                  <a:pt x="899800" y="362628"/>
                </a:lnTo>
                <a:lnTo>
                  <a:pt x="903426" y="344649"/>
                </a:lnTo>
                <a:lnTo>
                  <a:pt x="913315" y="329967"/>
                </a:lnTo>
                <a:lnTo>
                  <a:pt x="927982" y="320067"/>
                </a:lnTo>
                <a:lnTo>
                  <a:pt x="945944" y="316437"/>
                </a:lnTo>
                <a:lnTo>
                  <a:pt x="963925" y="320067"/>
                </a:lnTo>
                <a:lnTo>
                  <a:pt x="978603" y="329967"/>
                </a:lnTo>
                <a:lnTo>
                  <a:pt x="988496" y="344649"/>
                </a:lnTo>
                <a:lnTo>
                  <a:pt x="992122" y="362628"/>
                </a:lnTo>
                <a:lnTo>
                  <a:pt x="988496" y="380610"/>
                </a:lnTo>
                <a:lnTo>
                  <a:pt x="978603" y="395293"/>
                </a:lnTo>
                <a:lnTo>
                  <a:pt x="963925" y="405193"/>
                </a:lnTo>
                <a:lnTo>
                  <a:pt x="945944" y="408823"/>
                </a:lnTo>
                <a:close/>
              </a:path>
              <a:path w="3719195" h="2204085">
                <a:moveTo>
                  <a:pt x="1248668" y="411345"/>
                </a:moveTo>
                <a:lnTo>
                  <a:pt x="1229727" y="407517"/>
                </a:lnTo>
                <a:lnTo>
                  <a:pt x="1214254" y="397078"/>
                </a:lnTo>
                <a:lnTo>
                  <a:pt x="1203819" y="381593"/>
                </a:lnTo>
                <a:lnTo>
                  <a:pt x="1199992" y="362628"/>
                </a:lnTo>
                <a:lnTo>
                  <a:pt x="1203819" y="343665"/>
                </a:lnTo>
                <a:lnTo>
                  <a:pt x="1214254" y="328180"/>
                </a:lnTo>
                <a:lnTo>
                  <a:pt x="1229727" y="317740"/>
                </a:lnTo>
                <a:lnTo>
                  <a:pt x="1248668" y="313912"/>
                </a:lnTo>
                <a:lnTo>
                  <a:pt x="1267629" y="317740"/>
                </a:lnTo>
                <a:lnTo>
                  <a:pt x="1283112" y="328180"/>
                </a:lnTo>
                <a:lnTo>
                  <a:pt x="1293550" y="343665"/>
                </a:lnTo>
                <a:lnTo>
                  <a:pt x="1297378" y="362628"/>
                </a:lnTo>
                <a:lnTo>
                  <a:pt x="1293550" y="381593"/>
                </a:lnTo>
                <a:lnTo>
                  <a:pt x="1283112" y="397078"/>
                </a:lnTo>
                <a:lnTo>
                  <a:pt x="1267629" y="407517"/>
                </a:lnTo>
                <a:lnTo>
                  <a:pt x="1248668" y="411345"/>
                </a:lnTo>
                <a:close/>
              </a:path>
              <a:path w="3719195" h="2204085">
                <a:moveTo>
                  <a:pt x="1551392" y="413870"/>
                </a:moveTo>
                <a:lnTo>
                  <a:pt x="1531457" y="409844"/>
                </a:lnTo>
                <a:lnTo>
                  <a:pt x="1515180" y="398863"/>
                </a:lnTo>
                <a:lnTo>
                  <a:pt x="1504207" y="382576"/>
                </a:lnTo>
                <a:lnTo>
                  <a:pt x="1500184" y="362628"/>
                </a:lnTo>
                <a:lnTo>
                  <a:pt x="1504207" y="342681"/>
                </a:lnTo>
                <a:lnTo>
                  <a:pt x="1515180" y="326393"/>
                </a:lnTo>
                <a:lnTo>
                  <a:pt x="1531457" y="315413"/>
                </a:lnTo>
                <a:lnTo>
                  <a:pt x="1551392" y="311387"/>
                </a:lnTo>
                <a:lnTo>
                  <a:pt x="1571332" y="315413"/>
                </a:lnTo>
                <a:lnTo>
                  <a:pt x="1587620" y="326393"/>
                </a:lnTo>
                <a:lnTo>
                  <a:pt x="1598605" y="342681"/>
                </a:lnTo>
                <a:lnTo>
                  <a:pt x="1602633" y="362628"/>
                </a:lnTo>
                <a:lnTo>
                  <a:pt x="1598605" y="382576"/>
                </a:lnTo>
                <a:lnTo>
                  <a:pt x="1587620" y="398863"/>
                </a:lnTo>
                <a:lnTo>
                  <a:pt x="1571332" y="409844"/>
                </a:lnTo>
                <a:lnTo>
                  <a:pt x="1551392" y="413870"/>
                </a:lnTo>
                <a:close/>
              </a:path>
              <a:path w="3719195" h="2204085">
                <a:moveTo>
                  <a:pt x="1854115" y="417236"/>
                </a:moveTo>
                <a:lnTo>
                  <a:pt x="1832889" y="412944"/>
                </a:lnTo>
                <a:lnTo>
                  <a:pt x="1815549" y="401243"/>
                </a:lnTo>
                <a:lnTo>
                  <a:pt x="1803855" y="383891"/>
                </a:lnTo>
                <a:lnTo>
                  <a:pt x="1799566" y="362645"/>
                </a:lnTo>
                <a:lnTo>
                  <a:pt x="1803855" y="341401"/>
                </a:lnTo>
                <a:lnTo>
                  <a:pt x="1815549" y="324049"/>
                </a:lnTo>
                <a:lnTo>
                  <a:pt x="1832889" y="312347"/>
                </a:lnTo>
                <a:lnTo>
                  <a:pt x="1854115" y="308055"/>
                </a:lnTo>
                <a:lnTo>
                  <a:pt x="1875361" y="312347"/>
                </a:lnTo>
                <a:lnTo>
                  <a:pt x="1892711" y="324049"/>
                </a:lnTo>
                <a:lnTo>
                  <a:pt x="1904409" y="341401"/>
                </a:lnTo>
                <a:lnTo>
                  <a:pt x="1908699" y="362645"/>
                </a:lnTo>
                <a:lnTo>
                  <a:pt x="1904409" y="383891"/>
                </a:lnTo>
                <a:lnTo>
                  <a:pt x="1892711" y="401243"/>
                </a:lnTo>
                <a:lnTo>
                  <a:pt x="1875361" y="412944"/>
                </a:lnTo>
                <a:lnTo>
                  <a:pt x="1854115" y="417236"/>
                </a:lnTo>
                <a:close/>
              </a:path>
              <a:path w="3719195" h="2204085">
                <a:moveTo>
                  <a:pt x="2156873" y="419760"/>
                </a:moveTo>
                <a:lnTo>
                  <a:pt x="2134653" y="415271"/>
                </a:lnTo>
                <a:lnTo>
                  <a:pt x="2116509" y="403028"/>
                </a:lnTo>
                <a:lnTo>
                  <a:pt x="2104277" y="384873"/>
                </a:lnTo>
                <a:lnTo>
                  <a:pt x="2099792" y="362645"/>
                </a:lnTo>
                <a:lnTo>
                  <a:pt x="2104277" y="340417"/>
                </a:lnTo>
                <a:lnTo>
                  <a:pt x="2116509" y="322262"/>
                </a:lnTo>
                <a:lnTo>
                  <a:pt x="2134653" y="310020"/>
                </a:lnTo>
                <a:lnTo>
                  <a:pt x="2156873" y="305530"/>
                </a:lnTo>
                <a:lnTo>
                  <a:pt x="2179074" y="310020"/>
                </a:lnTo>
                <a:lnTo>
                  <a:pt x="2197207" y="322262"/>
                </a:lnTo>
                <a:lnTo>
                  <a:pt x="2209436" y="340417"/>
                </a:lnTo>
                <a:lnTo>
                  <a:pt x="2213921" y="362645"/>
                </a:lnTo>
                <a:lnTo>
                  <a:pt x="2209441" y="384873"/>
                </a:lnTo>
                <a:lnTo>
                  <a:pt x="2197220" y="403028"/>
                </a:lnTo>
                <a:lnTo>
                  <a:pt x="2179088" y="415271"/>
                </a:lnTo>
                <a:lnTo>
                  <a:pt x="2156873" y="419760"/>
                </a:lnTo>
                <a:close/>
              </a:path>
              <a:path w="3719195" h="2204085">
                <a:moveTo>
                  <a:pt x="2459597" y="422285"/>
                </a:moveTo>
                <a:lnTo>
                  <a:pt x="2436398" y="417598"/>
                </a:lnTo>
                <a:lnTo>
                  <a:pt x="2417448" y="404815"/>
                </a:lnTo>
                <a:lnTo>
                  <a:pt x="2404670" y="385857"/>
                </a:lnTo>
                <a:lnTo>
                  <a:pt x="2399984" y="362645"/>
                </a:lnTo>
                <a:lnTo>
                  <a:pt x="2404670" y="339434"/>
                </a:lnTo>
                <a:lnTo>
                  <a:pt x="2417448" y="320477"/>
                </a:lnTo>
                <a:lnTo>
                  <a:pt x="2436398" y="307696"/>
                </a:lnTo>
                <a:lnTo>
                  <a:pt x="2459597" y="303009"/>
                </a:lnTo>
                <a:lnTo>
                  <a:pt x="2482791" y="307696"/>
                </a:lnTo>
                <a:lnTo>
                  <a:pt x="2501729" y="320477"/>
                </a:lnTo>
                <a:lnTo>
                  <a:pt x="2514495" y="339434"/>
                </a:lnTo>
                <a:lnTo>
                  <a:pt x="2519176" y="362645"/>
                </a:lnTo>
                <a:lnTo>
                  <a:pt x="2514495" y="385857"/>
                </a:lnTo>
                <a:lnTo>
                  <a:pt x="2501729" y="404815"/>
                </a:lnTo>
                <a:lnTo>
                  <a:pt x="2482791" y="417598"/>
                </a:lnTo>
                <a:lnTo>
                  <a:pt x="2459597" y="422285"/>
                </a:lnTo>
                <a:close/>
              </a:path>
              <a:path w="3719195" h="2204085">
                <a:moveTo>
                  <a:pt x="2762321" y="426491"/>
                </a:moveTo>
                <a:lnTo>
                  <a:pt x="2737485" y="421476"/>
                </a:lnTo>
                <a:lnTo>
                  <a:pt x="2717206" y="407797"/>
                </a:lnTo>
                <a:lnTo>
                  <a:pt x="2703535" y="387509"/>
                </a:lnTo>
                <a:lnTo>
                  <a:pt x="2698522" y="362662"/>
                </a:lnTo>
                <a:lnTo>
                  <a:pt x="2703535" y="337816"/>
                </a:lnTo>
                <a:lnTo>
                  <a:pt x="2717206" y="317527"/>
                </a:lnTo>
                <a:lnTo>
                  <a:pt x="2737485" y="303849"/>
                </a:lnTo>
                <a:lnTo>
                  <a:pt x="2762321" y="298833"/>
                </a:lnTo>
                <a:lnTo>
                  <a:pt x="2787137" y="303849"/>
                </a:lnTo>
                <a:lnTo>
                  <a:pt x="2807406" y="317527"/>
                </a:lnTo>
                <a:lnTo>
                  <a:pt x="2821074" y="337816"/>
                </a:lnTo>
                <a:lnTo>
                  <a:pt x="2826086" y="362662"/>
                </a:lnTo>
                <a:lnTo>
                  <a:pt x="2821074" y="387509"/>
                </a:lnTo>
                <a:lnTo>
                  <a:pt x="2807406" y="407797"/>
                </a:lnTo>
                <a:lnTo>
                  <a:pt x="2787137" y="421476"/>
                </a:lnTo>
                <a:lnTo>
                  <a:pt x="2762321" y="426491"/>
                </a:lnTo>
                <a:close/>
              </a:path>
              <a:path w="3719195" h="2204085">
                <a:moveTo>
                  <a:pt x="3065045" y="429857"/>
                </a:moveTo>
                <a:lnTo>
                  <a:pt x="3038898" y="424576"/>
                </a:lnTo>
                <a:lnTo>
                  <a:pt x="3017545" y="410175"/>
                </a:lnTo>
                <a:lnTo>
                  <a:pt x="3003149" y="388816"/>
                </a:lnTo>
                <a:lnTo>
                  <a:pt x="2997870" y="362662"/>
                </a:lnTo>
                <a:lnTo>
                  <a:pt x="3003149" y="336509"/>
                </a:lnTo>
                <a:lnTo>
                  <a:pt x="3017545" y="315151"/>
                </a:lnTo>
                <a:lnTo>
                  <a:pt x="3038898" y="300749"/>
                </a:lnTo>
                <a:lnTo>
                  <a:pt x="3065045" y="295467"/>
                </a:lnTo>
                <a:lnTo>
                  <a:pt x="3091172" y="300749"/>
                </a:lnTo>
                <a:lnTo>
                  <a:pt x="3112514" y="315151"/>
                </a:lnTo>
                <a:lnTo>
                  <a:pt x="3126907" y="336509"/>
                </a:lnTo>
                <a:lnTo>
                  <a:pt x="3132185" y="362662"/>
                </a:lnTo>
                <a:lnTo>
                  <a:pt x="3126907" y="388816"/>
                </a:lnTo>
                <a:lnTo>
                  <a:pt x="3112514" y="410175"/>
                </a:lnTo>
                <a:lnTo>
                  <a:pt x="3091172" y="424576"/>
                </a:lnTo>
                <a:lnTo>
                  <a:pt x="3065045" y="429857"/>
                </a:lnTo>
                <a:close/>
              </a:path>
              <a:path w="3719195" h="2204085">
                <a:moveTo>
                  <a:pt x="3367768" y="430697"/>
                </a:moveTo>
                <a:lnTo>
                  <a:pt x="3341290" y="425351"/>
                </a:lnTo>
                <a:lnTo>
                  <a:pt x="3319670" y="410771"/>
                </a:lnTo>
                <a:lnTo>
                  <a:pt x="3305094" y="389146"/>
                </a:lnTo>
                <a:lnTo>
                  <a:pt x="3299750" y="362662"/>
                </a:lnTo>
                <a:lnTo>
                  <a:pt x="3305094" y="336179"/>
                </a:lnTo>
                <a:lnTo>
                  <a:pt x="3319670" y="314553"/>
                </a:lnTo>
                <a:lnTo>
                  <a:pt x="3341290" y="299973"/>
                </a:lnTo>
                <a:lnTo>
                  <a:pt x="3367768" y="294627"/>
                </a:lnTo>
                <a:lnTo>
                  <a:pt x="3394227" y="299973"/>
                </a:lnTo>
                <a:lnTo>
                  <a:pt x="3415837" y="314553"/>
                </a:lnTo>
                <a:lnTo>
                  <a:pt x="3430409" y="336179"/>
                </a:lnTo>
                <a:lnTo>
                  <a:pt x="3435753" y="362662"/>
                </a:lnTo>
                <a:lnTo>
                  <a:pt x="3430409" y="389146"/>
                </a:lnTo>
                <a:lnTo>
                  <a:pt x="3415837" y="410771"/>
                </a:lnTo>
                <a:lnTo>
                  <a:pt x="3394227" y="425351"/>
                </a:lnTo>
                <a:lnTo>
                  <a:pt x="3367768" y="430697"/>
                </a:lnTo>
                <a:close/>
              </a:path>
              <a:path w="3719195" h="2204085">
                <a:moveTo>
                  <a:pt x="3670492" y="381140"/>
                </a:moveTo>
                <a:lnTo>
                  <a:pt x="3663307" y="379687"/>
                </a:lnTo>
                <a:lnTo>
                  <a:pt x="3657437" y="375725"/>
                </a:lnTo>
                <a:lnTo>
                  <a:pt x="3653479" y="369852"/>
                </a:lnTo>
                <a:lnTo>
                  <a:pt x="3652028" y="362662"/>
                </a:lnTo>
                <a:lnTo>
                  <a:pt x="3653479" y="355473"/>
                </a:lnTo>
                <a:lnTo>
                  <a:pt x="3657437" y="349599"/>
                </a:lnTo>
                <a:lnTo>
                  <a:pt x="3663307" y="345637"/>
                </a:lnTo>
                <a:lnTo>
                  <a:pt x="3670492" y="344184"/>
                </a:lnTo>
                <a:lnTo>
                  <a:pt x="3677678" y="345637"/>
                </a:lnTo>
                <a:lnTo>
                  <a:pt x="3683547" y="349599"/>
                </a:lnTo>
                <a:lnTo>
                  <a:pt x="3687505" y="355473"/>
                </a:lnTo>
                <a:lnTo>
                  <a:pt x="3688957" y="362662"/>
                </a:lnTo>
                <a:lnTo>
                  <a:pt x="3687505" y="369852"/>
                </a:lnTo>
                <a:lnTo>
                  <a:pt x="3683547" y="375725"/>
                </a:lnTo>
                <a:lnTo>
                  <a:pt x="3677678" y="379687"/>
                </a:lnTo>
                <a:lnTo>
                  <a:pt x="3670492" y="381140"/>
                </a:lnTo>
                <a:close/>
              </a:path>
              <a:path w="3719195" h="2204085">
                <a:moveTo>
                  <a:pt x="37773" y="703432"/>
                </a:moveTo>
                <a:lnTo>
                  <a:pt x="23070" y="700461"/>
                </a:lnTo>
                <a:lnTo>
                  <a:pt x="11063" y="692360"/>
                </a:lnTo>
                <a:lnTo>
                  <a:pt x="2968" y="680345"/>
                </a:lnTo>
                <a:lnTo>
                  <a:pt x="0" y="665636"/>
                </a:lnTo>
                <a:lnTo>
                  <a:pt x="2968" y="650926"/>
                </a:lnTo>
                <a:lnTo>
                  <a:pt x="11063" y="638912"/>
                </a:lnTo>
                <a:lnTo>
                  <a:pt x="23070" y="630810"/>
                </a:lnTo>
                <a:lnTo>
                  <a:pt x="37773" y="627839"/>
                </a:lnTo>
                <a:lnTo>
                  <a:pt x="52475" y="630810"/>
                </a:lnTo>
                <a:lnTo>
                  <a:pt x="64482" y="638912"/>
                </a:lnTo>
                <a:lnTo>
                  <a:pt x="72577" y="650926"/>
                </a:lnTo>
                <a:lnTo>
                  <a:pt x="75545" y="665636"/>
                </a:lnTo>
                <a:lnTo>
                  <a:pt x="72577" y="680345"/>
                </a:lnTo>
                <a:lnTo>
                  <a:pt x="64482" y="692360"/>
                </a:lnTo>
                <a:lnTo>
                  <a:pt x="52475" y="700461"/>
                </a:lnTo>
                <a:lnTo>
                  <a:pt x="37773" y="703432"/>
                </a:lnTo>
                <a:close/>
              </a:path>
              <a:path w="3719195" h="2204085">
                <a:moveTo>
                  <a:pt x="340496" y="706798"/>
                </a:moveTo>
                <a:lnTo>
                  <a:pt x="324488" y="703563"/>
                </a:lnTo>
                <a:lnTo>
                  <a:pt x="311420" y="694742"/>
                </a:lnTo>
                <a:lnTo>
                  <a:pt x="302611" y="681659"/>
                </a:lnTo>
                <a:lnTo>
                  <a:pt x="299382" y="665636"/>
                </a:lnTo>
                <a:lnTo>
                  <a:pt x="302611" y="649613"/>
                </a:lnTo>
                <a:lnTo>
                  <a:pt x="311420" y="636529"/>
                </a:lnTo>
                <a:lnTo>
                  <a:pt x="324488" y="627708"/>
                </a:lnTo>
                <a:lnTo>
                  <a:pt x="340496" y="624474"/>
                </a:lnTo>
                <a:lnTo>
                  <a:pt x="356510" y="627708"/>
                </a:lnTo>
                <a:lnTo>
                  <a:pt x="369590" y="636529"/>
                </a:lnTo>
                <a:lnTo>
                  <a:pt x="378410" y="649613"/>
                </a:lnTo>
                <a:lnTo>
                  <a:pt x="381645" y="665636"/>
                </a:lnTo>
                <a:lnTo>
                  <a:pt x="378410" y="681659"/>
                </a:lnTo>
                <a:lnTo>
                  <a:pt x="369590" y="694742"/>
                </a:lnTo>
                <a:lnTo>
                  <a:pt x="356510" y="703563"/>
                </a:lnTo>
                <a:lnTo>
                  <a:pt x="340496" y="706798"/>
                </a:lnTo>
                <a:close/>
              </a:path>
              <a:path w="3719195" h="2204085">
                <a:moveTo>
                  <a:pt x="643220" y="709323"/>
                </a:moveTo>
                <a:lnTo>
                  <a:pt x="626233" y="705891"/>
                </a:lnTo>
                <a:lnTo>
                  <a:pt x="612359" y="696531"/>
                </a:lnTo>
                <a:lnTo>
                  <a:pt x="603004" y="682650"/>
                </a:lnTo>
                <a:lnTo>
                  <a:pt x="599574" y="665653"/>
                </a:lnTo>
                <a:lnTo>
                  <a:pt x="603004" y="648656"/>
                </a:lnTo>
                <a:lnTo>
                  <a:pt x="612359" y="634776"/>
                </a:lnTo>
                <a:lnTo>
                  <a:pt x="626233" y="625418"/>
                </a:lnTo>
                <a:lnTo>
                  <a:pt x="643220" y="621986"/>
                </a:lnTo>
                <a:lnTo>
                  <a:pt x="660208" y="625418"/>
                </a:lnTo>
                <a:lnTo>
                  <a:pt x="674082" y="634776"/>
                </a:lnTo>
                <a:lnTo>
                  <a:pt x="683436" y="648656"/>
                </a:lnTo>
                <a:lnTo>
                  <a:pt x="686867" y="665653"/>
                </a:lnTo>
                <a:lnTo>
                  <a:pt x="683436" y="682650"/>
                </a:lnTo>
                <a:lnTo>
                  <a:pt x="674082" y="696531"/>
                </a:lnTo>
                <a:lnTo>
                  <a:pt x="660208" y="705891"/>
                </a:lnTo>
                <a:lnTo>
                  <a:pt x="643220" y="709323"/>
                </a:lnTo>
                <a:close/>
              </a:path>
              <a:path w="3719195" h="2204085">
                <a:moveTo>
                  <a:pt x="945944" y="711848"/>
                </a:moveTo>
                <a:lnTo>
                  <a:pt x="927982" y="708217"/>
                </a:lnTo>
                <a:lnTo>
                  <a:pt x="913315" y="698317"/>
                </a:lnTo>
                <a:lnTo>
                  <a:pt x="903426" y="683634"/>
                </a:lnTo>
                <a:lnTo>
                  <a:pt x="899800" y="665653"/>
                </a:lnTo>
                <a:lnTo>
                  <a:pt x="903426" y="647673"/>
                </a:lnTo>
                <a:lnTo>
                  <a:pt x="913315" y="632991"/>
                </a:lnTo>
                <a:lnTo>
                  <a:pt x="927982" y="623091"/>
                </a:lnTo>
                <a:lnTo>
                  <a:pt x="945944" y="619461"/>
                </a:lnTo>
                <a:lnTo>
                  <a:pt x="963925" y="623091"/>
                </a:lnTo>
                <a:lnTo>
                  <a:pt x="978603" y="632991"/>
                </a:lnTo>
                <a:lnTo>
                  <a:pt x="988496" y="647673"/>
                </a:lnTo>
                <a:lnTo>
                  <a:pt x="992122" y="665653"/>
                </a:lnTo>
                <a:lnTo>
                  <a:pt x="988496" y="683634"/>
                </a:lnTo>
                <a:lnTo>
                  <a:pt x="978603" y="698317"/>
                </a:lnTo>
                <a:lnTo>
                  <a:pt x="963925" y="708217"/>
                </a:lnTo>
                <a:lnTo>
                  <a:pt x="945944" y="711848"/>
                </a:lnTo>
                <a:close/>
              </a:path>
              <a:path w="3719195" h="2204085">
                <a:moveTo>
                  <a:pt x="1248668" y="714369"/>
                </a:moveTo>
                <a:lnTo>
                  <a:pt x="1229727" y="710542"/>
                </a:lnTo>
                <a:lnTo>
                  <a:pt x="1214254" y="700102"/>
                </a:lnTo>
                <a:lnTo>
                  <a:pt x="1203819" y="684617"/>
                </a:lnTo>
                <a:lnTo>
                  <a:pt x="1199992" y="665653"/>
                </a:lnTo>
                <a:lnTo>
                  <a:pt x="1203819" y="646689"/>
                </a:lnTo>
                <a:lnTo>
                  <a:pt x="1214254" y="631204"/>
                </a:lnTo>
                <a:lnTo>
                  <a:pt x="1229727" y="620764"/>
                </a:lnTo>
                <a:lnTo>
                  <a:pt x="1248668" y="616936"/>
                </a:lnTo>
                <a:lnTo>
                  <a:pt x="1267629" y="620764"/>
                </a:lnTo>
                <a:lnTo>
                  <a:pt x="1283112" y="631204"/>
                </a:lnTo>
                <a:lnTo>
                  <a:pt x="1293550" y="646689"/>
                </a:lnTo>
                <a:lnTo>
                  <a:pt x="1297378" y="665653"/>
                </a:lnTo>
                <a:lnTo>
                  <a:pt x="1293550" y="684617"/>
                </a:lnTo>
                <a:lnTo>
                  <a:pt x="1283112" y="700102"/>
                </a:lnTo>
                <a:lnTo>
                  <a:pt x="1267629" y="710542"/>
                </a:lnTo>
                <a:lnTo>
                  <a:pt x="1248668" y="714369"/>
                </a:lnTo>
                <a:close/>
              </a:path>
              <a:path w="3719195" h="2204085">
                <a:moveTo>
                  <a:pt x="1551392" y="716894"/>
                </a:moveTo>
                <a:lnTo>
                  <a:pt x="1531457" y="712868"/>
                </a:lnTo>
                <a:lnTo>
                  <a:pt x="1515180" y="701888"/>
                </a:lnTo>
                <a:lnTo>
                  <a:pt x="1504207" y="685600"/>
                </a:lnTo>
                <a:lnTo>
                  <a:pt x="1500184" y="665653"/>
                </a:lnTo>
                <a:lnTo>
                  <a:pt x="1504207" y="645705"/>
                </a:lnTo>
                <a:lnTo>
                  <a:pt x="1515180" y="629418"/>
                </a:lnTo>
                <a:lnTo>
                  <a:pt x="1531457" y="618437"/>
                </a:lnTo>
                <a:lnTo>
                  <a:pt x="1551392" y="614411"/>
                </a:lnTo>
                <a:lnTo>
                  <a:pt x="1571332" y="618437"/>
                </a:lnTo>
                <a:lnTo>
                  <a:pt x="1587620" y="629418"/>
                </a:lnTo>
                <a:lnTo>
                  <a:pt x="1598605" y="645705"/>
                </a:lnTo>
                <a:lnTo>
                  <a:pt x="1602633" y="665653"/>
                </a:lnTo>
                <a:lnTo>
                  <a:pt x="1598605" y="685600"/>
                </a:lnTo>
                <a:lnTo>
                  <a:pt x="1587620" y="701888"/>
                </a:lnTo>
                <a:lnTo>
                  <a:pt x="1571332" y="712868"/>
                </a:lnTo>
                <a:lnTo>
                  <a:pt x="1551392" y="716894"/>
                </a:lnTo>
                <a:close/>
              </a:path>
              <a:path w="3719195" h="2204085">
                <a:moveTo>
                  <a:pt x="1854115" y="720260"/>
                </a:moveTo>
                <a:lnTo>
                  <a:pt x="1832889" y="715969"/>
                </a:lnTo>
                <a:lnTo>
                  <a:pt x="1815549" y="704267"/>
                </a:lnTo>
                <a:lnTo>
                  <a:pt x="1803855" y="686915"/>
                </a:lnTo>
                <a:lnTo>
                  <a:pt x="1799566" y="665669"/>
                </a:lnTo>
                <a:lnTo>
                  <a:pt x="1803855" y="644426"/>
                </a:lnTo>
                <a:lnTo>
                  <a:pt x="1815549" y="627073"/>
                </a:lnTo>
                <a:lnTo>
                  <a:pt x="1832889" y="615371"/>
                </a:lnTo>
                <a:lnTo>
                  <a:pt x="1854115" y="611079"/>
                </a:lnTo>
                <a:lnTo>
                  <a:pt x="1875361" y="615371"/>
                </a:lnTo>
                <a:lnTo>
                  <a:pt x="1892711" y="627073"/>
                </a:lnTo>
                <a:lnTo>
                  <a:pt x="1904409" y="644426"/>
                </a:lnTo>
                <a:lnTo>
                  <a:pt x="1908699" y="665669"/>
                </a:lnTo>
                <a:lnTo>
                  <a:pt x="1904409" y="686915"/>
                </a:lnTo>
                <a:lnTo>
                  <a:pt x="1892711" y="704267"/>
                </a:lnTo>
                <a:lnTo>
                  <a:pt x="1875361" y="715969"/>
                </a:lnTo>
                <a:lnTo>
                  <a:pt x="1854115" y="720260"/>
                </a:lnTo>
                <a:close/>
              </a:path>
              <a:path w="3719195" h="2204085">
                <a:moveTo>
                  <a:pt x="2156873" y="722785"/>
                </a:moveTo>
                <a:lnTo>
                  <a:pt x="2134653" y="718296"/>
                </a:lnTo>
                <a:lnTo>
                  <a:pt x="2116509" y="706054"/>
                </a:lnTo>
                <a:lnTo>
                  <a:pt x="2104277" y="687899"/>
                </a:lnTo>
                <a:lnTo>
                  <a:pt x="2099792" y="665669"/>
                </a:lnTo>
                <a:lnTo>
                  <a:pt x="2104277" y="643442"/>
                </a:lnTo>
                <a:lnTo>
                  <a:pt x="2116509" y="625286"/>
                </a:lnTo>
                <a:lnTo>
                  <a:pt x="2134653" y="613044"/>
                </a:lnTo>
                <a:lnTo>
                  <a:pt x="2156873" y="608554"/>
                </a:lnTo>
                <a:lnTo>
                  <a:pt x="2179074" y="613044"/>
                </a:lnTo>
                <a:lnTo>
                  <a:pt x="2197207" y="625286"/>
                </a:lnTo>
                <a:lnTo>
                  <a:pt x="2209436" y="643442"/>
                </a:lnTo>
                <a:lnTo>
                  <a:pt x="2213921" y="665669"/>
                </a:lnTo>
                <a:lnTo>
                  <a:pt x="2209441" y="687899"/>
                </a:lnTo>
                <a:lnTo>
                  <a:pt x="2197220" y="706054"/>
                </a:lnTo>
                <a:lnTo>
                  <a:pt x="2179088" y="718296"/>
                </a:lnTo>
                <a:lnTo>
                  <a:pt x="2156873" y="722785"/>
                </a:lnTo>
                <a:close/>
              </a:path>
              <a:path w="3719195" h="2204085">
                <a:moveTo>
                  <a:pt x="2459597" y="725310"/>
                </a:moveTo>
                <a:lnTo>
                  <a:pt x="2436398" y="720622"/>
                </a:lnTo>
                <a:lnTo>
                  <a:pt x="2417448" y="707839"/>
                </a:lnTo>
                <a:lnTo>
                  <a:pt x="2404670" y="688882"/>
                </a:lnTo>
                <a:lnTo>
                  <a:pt x="2399984" y="665669"/>
                </a:lnTo>
                <a:lnTo>
                  <a:pt x="2404670" y="642458"/>
                </a:lnTo>
                <a:lnTo>
                  <a:pt x="2417448" y="623502"/>
                </a:lnTo>
                <a:lnTo>
                  <a:pt x="2436398" y="610720"/>
                </a:lnTo>
                <a:lnTo>
                  <a:pt x="2459597" y="606033"/>
                </a:lnTo>
                <a:lnTo>
                  <a:pt x="2482791" y="610720"/>
                </a:lnTo>
                <a:lnTo>
                  <a:pt x="2501729" y="623502"/>
                </a:lnTo>
                <a:lnTo>
                  <a:pt x="2514495" y="642458"/>
                </a:lnTo>
                <a:lnTo>
                  <a:pt x="2519176" y="665669"/>
                </a:lnTo>
                <a:lnTo>
                  <a:pt x="2514495" y="688882"/>
                </a:lnTo>
                <a:lnTo>
                  <a:pt x="2501729" y="707839"/>
                </a:lnTo>
                <a:lnTo>
                  <a:pt x="2482791" y="720622"/>
                </a:lnTo>
                <a:lnTo>
                  <a:pt x="2459597" y="725310"/>
                </a:lnTo>
                <a:close/>
              </a:path>
              <a:path w="3719195" h="2204085">
                <a:moveTo>
                  <a:pt x="2762321" y="729516"/>
                </a:moveTo>
                <a:lnTo>
                  <a:pt x="2737485" y="724500"/>
                </a:lnTo>
                <a:lnTo>
                  <a:pt x="2717206" y="710822"/>
                </a:lnTo>
                <a:lnTo>
                  <a:pt x="2703535" y="690533"/>
                </a:lnTo>
                <a:lnTo>
                  <a:pt x="2698522" y="665686"/>
                </a:lnTo>
                <a:lnTo>
                  <a:pt x="2703535" y="640840"/>
                </a:lnTo>
                <a:lnTo>
                  <a:pt x="2717206" y="620551"/>
                </a:lnTo>
                <a:lnTo>
                  <a:pt x="2737485" y="606873"/>
                </a:lnTo>
                <a:lnTo>
                  <a:pt x="2762321" y="601857"/>
                </a:lnTo>
                <a:lnTo>
                  <a:pt x="2787137" y="606873"/>
                </a:lnTo>
                <a:lnTo>
                  <a:pt x="2807406" y="620551"/>
                </a:lnTo>
                <a:lnTo>
                  <a:pt x="2821074" y="640840"/>
                </a:lnTo>
                <a:lnTo>
                  <a:pt x="2826086" y="665686"/>
                </a:lnTo>
                <a:lnTo>
                  <a:pt x="2821074" y="690533"/>
                </a:lnTo>
                <a:lnTo>
                  <a:pt x="2807406" y="710822"/>
                </a:lnTo>
                <a:lnTo>
                  <a:pt x="2787137" y="724500"/>
                </a:lnTo>
                <a:lnTo>
                  <a:pt x="2762321" y="729516"/>
                </a:lnTo>
                <a:close/>
              </a:path>
              <a:path w="3719195" h="2204085">
                <a:moveTo>
                  <a:pt x="3065045" y="732881"/>
                </a:moveTo>
                <a:lnTo>
                  <a:pt x="3038898" y="727600"/>
                </a:lnTo>
                <a:lnTo>
                  <a:pt x="3017545" y="713199"/>
                </a:lnTo>
                <a:lnTo>
                  <a:pt x="3003149" y="691841"/>
                </a:lnTo>
                <a:lnTo>
                  <a:pt x="2997870" y="665686"/>
                </a:lnTo>
                <a:lnTo>
                  <a:pt x="3003149" y="639534"/>
                </a:lnTo>
                <a:lnTo>
                  <a:pt x="3017545" y="618175"/>
                </a:lnTo>
                <a:lnTo>
                  <a:pt x="3038898" y="603773"/>
                </a:lnTo>
                <a:lnTo>
                  <a:pt x="3065045" y="598492"/>
                </a:lnTo>
                <a:lnTo>
                  <a:pt x="3091172" y="603773"/>
                </a:lnTo>
                <a:lnTo>
                  <a:pt x="3112514" y="618175"/>
                </a:lnTo>
                <a:lnTo>
                  <a:pt x="3126907" y="639534"/>
                </a:lnTo>
                <a:lnTo>
                  <a:pt x="3132185" y="665686"/>
                </a:lnTo>
                <a:lnTo>
                  <a:pt x="3126907" y="691841"/>
                </a:lnTo>
                <a:lnTo>
                  <a:pt x="3112514" y="713199"/>
                </a:lnTo>
                <a:lnTo>
                  <a:pt x="3091172" y="727600"/>
                </a:lnTo>
                <a:lnTo>
                  <a:pt x="3065045" y="732881"/>
                </a:lnTo>
                <a:close/>
              </a:path>
              <a:path w="3719195" h="2204085">
                <a:moveTo>
                  <a:pt x="3367768" y="737087"/>
                </a:moveTo>
                <a:lnTo>
                  <a:pt x="3339985" y="731478"/>
                </a:lnTo>
                <a:lnTo>
                  <a:pt x="3317303" y="716179"/>
                </a:lnTo>
                <a:lnTo>
                  <a:pt x="3302014" y="693485"/>
                </a:lnTo>
                <a:lnTo>
                  <a:pt x="3296408" y="665686"/>
                </a:lnTo>
                <a:lnTo>
                  <a:pt x="3302014" y="637890"/>
                </a:lnTo>
                <a:lnTo>
                  <a:pt x="3317303" y="615195"/>
                </a:lnTo>
                <a:lnTo>
                  <a:pt x="3339985" y="599895"/>
                </a:lnTo>
                <a:lnTo>
                  <a:pt x="3367768" y="594286"/>
                </a:lnTo>
                <a:lnTo>
                  <a:pt x="3395537" y="599895"/>
                </a:lnTo>
                <a:lnTo>
                  <a:pt x="3418221" y="615195"/>
                </a:lnTo>
                <a:lnTo>
                  <a:pt x="3433518" y="637890"/>
                </a:lnTo>
                <a:lnTo>
                  <a:pt x="3439129" y="665686"/>
                </a:lnTo>
                <a:lnTo>
                  <a:pt x="3433518" y="693485"/>
                </a:lnTo>
                <a:lnTo>
                  <a:pt x="3418221" y="716179"/>
                </a:lnTo>
                <a:lnTo>
                  <a:pt x="3395537" y="731478"/>
                </a:lnTo>
                <a:lnTo>
                  <a:pt x="3367768" y="737087"/>
                </a:lnTo>
                <a:close/>
              </a:path>
              <a:path w="3719195" h="2204085">
                <a:moveTo>
                  <a:pt x="3670492" y="714403"/>
                </a:moveTo>
                <a:lnTo>
                  <a:pt x="3651532" y="710575"/>
                </a:lnTo>
                <a:lnTo>
                  <a:pt x="3636048" y="700136"/>
                </a:lnTo>
                <a:lnTo>
                  <a:pt x="3625610" y="684651"/>
                </a:lnTo>
                <a:lnTo>
                  <a:pt x="3621782" y="665686"/>
                </a:lnTo>
                <a:lnTo>
                  <a:pt x="3625610" y="646723"/>
                </a:lnTo>
                <a:lnTo>
                  <a:pt x="3636048" y="631238"/>
                </a:lnTo>
                <a:lnTo>
                  <a:pt x="3651532" y="620798"/>
                </a:lnTo>
                <a:lnTo>
                  <a:pt x="3670492" y="616970"/>
                </a:lnTo>
                <a:lnTo>
                  <a:pt x="3689434" y="620798"/>
                </a:lnTo>
                <a:lnTo>
                  <a:pt x="3704906" y="631238"/>
                </a:lnTo>
                <a:lnTo>
                  <a:pt x="3715341" y="646723"/>
                </a:lnTo>
                <a:lnTo>
                  <a:pt x="3719168" y="665686"/>
                </a:lnTo>
                <a:lnTo>
                  <a:pt x="3715341" y="684651"/>
                </a:lnTo>
                <a:lnTo>
                  <a:pt x="3704906" y="700136"/>
                </a:lnTo>
                <a:lnTo>
                  <a:pt x="3689434" y="710575"/>
                </a:lnTo>
                <a:lnTo>
                  <a:pt x="3670492" y="714403"/>
                </a:lnTo>
                <a:close/>
              </a:path>
              <a:path w="3719195" h="2204085">
                <a:moveTo>
                  <a:pt x="37773" y="1006457"/>
                </a:moveTo>
                <a:lnTo>
                  <a:pt x="23070" y="1003485"/>
                </a:lnTo>
                <a:lnTo>
                  <a:pt x="11063" y="995384"/>
                </a:lnTo>
                <a:lnTo>
                  <a:pt x="2968" y="983369"/>
                </a:lnTo>
                <a:lnTo>
                  <a:pt x="0" y="968660"/>
                </a:lnTo>
                <a:lnTo>
                  <a:pt x="2968" y="953952"/>
                </a:lnTo>
                <a:lnTo>
                  <a:pt x="11063" y="941938"/>
                </a:lnTo>
                <a:lnTo>
                  <a:pt x="23070" y="933835"/>
                </a:lnTo>
                <a:lnTo>
                  <a:pt x="37773" y="930863"/>
                </a:lnTo>
                <a:lnTo>
                  <a:pt x="52475" y="933835"/>
                </a:lnTo>
                <a:lnTo>
                  <a:pt x="64482" y="941938"/>
                </a:lnTo>
                <a:lnTo>
                  <a:pt x="72577" y="953952"/>
                </a:lnTo>
                <a:lnTo>
                  <a:pt x="75545" y="968660"/>
                </a:lnTo>
                <a:lnTo>
                  <a:pt x="72577" y="983369"/>
                </a:lnTo>
                <a:lnTo>
                  <a:pt x="64482" y="995384"/>
                </a:lnTo>
                <a:lnTo>
                  <a:pt x="52475" y="1003485"/>
                </a:lnTo>
                <a:lnTo>
                  <a:pt x="37773" y="1006457"/>
                </a:lnTo>
                <a:close/>
              </a:path>
              <a:path w="3719195" h="2204085">
                <a:moveTo>
                  <a:pt x="340496" y="1009822"/>
                </a:moveTo>
                <a:lnTo>
                  <a:pt x="324488" y="1006588"/>
                </a:lnTo>
                <a:lnTo>
                  <a:pt x="311420" y="997767"/>
                </a:lnTo>
                <a:lnTo>
                  <a:pt x="302611" y="984683"/>
                </a:lnTo>
                <a:lnTo>
                  <a:pt x="299382" y="968660"/>
                </a:lnTo>
                <a:lnTo>
                  <a:pt x="302611" y="952637"/>
                </a:lnTo>
                <a:lnTo>
                  <a:pt x="311420" y="939553"/>
                </a:lnTo>
                <a:lnTo>
                  <a:pt x="324488" y="930732"/>
                </a:lnTo>
                <a:lnTo>
                  <a:pt x="340496" y="927498"/>
                </a:lnTo>
                <a:lnTo>
                  <a:pt x="356510" y="930732"/>
                </a:lnTo>
                <a:lnTo>
                  <a:pt x="369590" y="939553"/>
                </a:lnTo>
                <a:lnTo>
                  <a:pt x="378410" y="952637"/>
                </a:lnTo>
                <a:lnTo>
                  <a:pt x="381645" y="968660"/>
                </a:lnTo>
                <a:lnTo>
                  <a:pt x="378410" y="984683"/>
                </a:lnTo>
                <a:lnTo>
                  <a:pt x="369590" y="997767"/>
                </a:lnTo>
                <a:lnTo>
                  <a:pt x="356510" y="1006588"/>
                </a:lnTo>
                <a:lnTo>
                  <a:pt x="340496" y="1009822"/>
                </a:lnTo>
                <a:close/>
              </a:path>
              <a:path w="3719195" h="2204085">
                <a:moveTo>
                  <a:pt x="643220" y="1012347"/>
                </a:moveTo>
                <a:lnTo>
                  <a:pt x="626233" y="1008915"/>
                </a:lnTo>
                <a:lnTo>
                  <a:pt x="612359" y="999555"/>
                </a:lnTo>
                <a:lnTo>
                  <a:pt x="603004" y="985674"/>
                </a:lnTo>
                <a:lnTo>
                  <a:pt x="599574" y="968677"/>
                </a:lnTo>
                <a:lnTo>
                  <a:pt x="603004" y="951680"/>
                </a:lnTo>
                <a:lnTo>
                  <a:pt x="612359" y="937799"/>
                </a:lnTo>
                <a:lnTo>
                  <a:pt x="626233" y="928439"/>
                </a:lnTo>
                <a:lnTo>
                  <a:pt x="643220" y="925007"/>
                </a:lnTo>
                <a:lnTo>
                  <a:pt x="660208" y="928439"/>
                </a:lnTo>
                <a:lnTo>
                  <a:pt x="674082" y="937799"/>
                </a:lnTo>
                <a:lnTo>
                  <a:pt x="683436" y="951680"/>
                </a:lnTo>
                <a:lnTo>
                  <a:pt x="686867" y="968677"/>
                </a:lnTo>
                <a:lnTo>
                  <a:pt x="683436" y="985674"/>
                </a:lnTo>
                <a:lnTo>
                  <a:pt x="674082" y="999555"/>
                </a:lnTo>
                <a:lnTo>
                  <a:pt x="660208" y="1008915"/>
                </a:lnTo>
                <a:lnTo>
                  <a:pt x="643220" y="1012347"/>
                </a:lnTo>
                <a:close/>
              </a:path>
              <a:path w="3719195" h="2204085">
                <a:moveTo>
                  <a:pt x="945944" y="1014872"/>
                </a:moveTo>
                <a:lnTo>
                  <a:pt x="927982" y="1011242"/>
                </a:lnTo>
                <a:lnTo>
                  <a:pt x="913315" y="1001342"/>
                </a:lnTo>
                <a:lnTo>
                  <a:pt x="903426" y="986658"/>
                </a:lnTo>
                <a:lnTo>
                  <a:pt x="899800" y="968677"/>
                </a:lnTo>
                <a:lnTo>
                  <a:pt x="903426" y="950698"/>
                </a:lnTo>
                <a:lnTo>
                  <a:pt x="913315" y="936015"/>
                </a:lnTo>
                <a:lnTo>
                  <a:pt x="927982" y="926115"/>
                </a:lnTo>
                <a:lnTo>
                  <a:pt x="945944" y="922485"/>
                </a:lnTo>
                <a:lnTo>
                  <a:pt x="963925" y="926115"/>
                </a:lnTo>
                <a:lnTo>
                  <a:pt x="978603" y="936015"/>
                </a:lnTo>
                <a:lnTo>
                  <a:pt x="988496" y="950698"/>
                </a:lnTo>
                <a:lnTo>
                  <a:pt x="992122" y="968677"/>
                </a:lnTo>
                <a:lnTo>
                  <a:pt x="988496" y="986658"/>
                </a:lnTo>
                <a:lnTo>
                  <a:pt x="978603" y="1001342"/>
                </a:lnTo>
                <a:lnTo>
                  <a:pt x="963925" y="1011242"/>
                </a:lnTo>
                <a:lnTo>
                  <a:pt x="945944" y="1014872"/>
                </a:lnTo>
                <a:close/>
              </a:path>
              <a:path w="3719195" h="2204085">
                <a:moveTo>
                  <a:pt x="1248668" y="1017394"/>
                </a:moveTo>
                <a:lnTo>
                  <a:pt x="1229727" y="1013565"/>
                </a:lnTo>
                <a:lnTo>
                  <a:pt x="1214254" y="1003125"/>
                </a:lnTo>
                <a:lnTo>
                  <a:pt x="1203819" y="987640"/>
                </a:lnTo>
                <a:lnTo>
                  <a:pt x="1199992" y="968677"/>
                </a:lnTo>
                <a:lnTo>
                  <a:pt x="1203819" y="949714"/>
                </a:lnTo>
                <a:lnTo>
                  <a:pt x="1214254" y="934228"/>
                </a:lnTo>
                <a:lnTo>
                  <a:pt x="1229727" y="923788"/>
                </a:lnTo>
                <a:lnTo>
                  <a:pt x="1248668" y="919960"/>
                </a:lnTo>
                <a:lnTo>
                  <a:pt x="1267629" y="923788"/>
                </a:lnTo>
                <a:lnTo>
                  <a:pt x="1283112" y="934228"/>
                </a:lnTo>
                <a:lnTo>
                  <a:pt x="1293550" y="949714"/>
                </a:lnTo>
                <a:lnTo>
                  <a:pt x="1297378" y="968677"/>
                </a:lnTo>
                <a:lnTo>
                  <a:pt x="1293550" y="987640"/>
                </a:lnTo>
                <a:lnTo>
                  <a:pt x="1283112" y="1003125"/>
                </a:lnTo>
                <a:lnTo>
                  <a:pt x="1267629" y="1013565"/>
                </a:lnTo>
                <a:lnTo>
                  <a:pt x="1248668" y="1017394"/>
                </a:lnTo>
                <a:close/>
              </a:path>
              <a:path w="3719195" h="2204085">
                <a:moveTo>
                  <a:pt x="1551392" y="1019918"/>
                </a:moveTo>
                <a:lnTo>
                  <a:pt x="1531457" y="1015892"/>
                </a:lnTo>
                <a:lnTo>
                  <a:pt x="1515180" y="1004912"/>
                </a:lnTo>
                <a:lnTo>
                  <a:pt x="1504207" y="988624"/>
                </a:lnTo>
                <a:lnTo>
                  <a:pt x="1500184" y="968677"/>
                </a:lnTo>
                <a:lnTo>
                  <a:pt x="1504207" y="948729"/>
                </a:lnTo>
                <a:lnTo>
                  <a:pt x="1515180" y="932442"/>
                </a:lnTo>
                <a:lnTo>
                  <a:pt x="1531457" y="921462"/>
                </a:lnTo>
                <a:lnTo>
                  <a:pt x="1551392" y="917435"/>
                </a:lnTo>
                <a:lnTo>
                  <a:pt x="1571332" y="921462"/>
                </a:lnTo>
                <a:lnTo>
                  <a:pt x="1587620" y="932442"/>
                </a:lnTo>
                <a:lnTo>
                  <a:pt x="1598605" y="948729"/>
                </a:lnTo>
                <a:lnTo>
                  <a:pt x="1602633" y="968677"/>
                </a:lnTo>
                <a:lnTo>
                  <a:pt x="1598605" y="988624"/>
                </a:lnTo>
                <a:lnTo>
                  <a:pt x="1587620" y="1004912"/>
                </a:lnTo>
                <a:lnTo>
                  <a:pt x="1571332" y="1015892"/>
                </a:lnTo>
                <a:lnTo>
                  <a:pt x="1551392" y="1019918"/>
                </a:lnTo>
                <a:close/>
              </a:path>
              <a:path w="3719195" h="2204085">
                <a:moveTo>
                  <a:pt x="1854115" y="1023284"/>
                </a:moveTo>
                <a:lnTo>
                  <a:pt x="1832889" y="1018993"/>
                </a:lnTo>
                <a:lnTo>
                  <a:pt x="1815549" y="1007292"/>
                </a:lnTo>
                <a:lnTo>
                  <a:pt x="1803855" y="989939"/>
                </a:lnTo>
                <a:lnTo>
                  <a:pt x="1799566" y="968694"/>
                </a:lnTo>
                <a:lnTo>
                  <a:pt x="1803855" y="947450"/>
                </a:lnTo>
                <a:lnTo>
                  <a:pt x="1815549" y="930097"/>
                </a:lnTo>
                <a:lnTo>
                  <a:pt x="1832889" y="918395"/>
                </a:lnTo>
                <a:lnTo>
                  <a:pt x="1854115" y="914104"/>
                </a:lnTo>
                <a:lnTo>
                  <a:pt x="1875361" y="918395"/>
                </a:lnTo>
                <a:lnTo>
                  <a:pt x="1892711" y="930097"/>
                </a:lnTo>
                <a:lnTo>
                  <a:pt x="1904409" y="947450"/>
                </a:lnTo>
                <a:lnTo>
                  <a:pt x="1908699" y="968694"/>
                </a:lnTo>
                <a:lnTo>
                  <a:pt x="1904409" y="989939"/>
                </a:lnTo>
                <a:lnTo>
                  <a:pt x="1892711" y="1007292"/>
                </a:lnTo>
                <a:lnTo>
                  <a:pt x="1875361" y="1018993"/>
                </a:lnTo>
                <a:lnTo>
                  <a:pt x="1854115" y="1023284"/>
                </a:lnTo>
                <a:close/>
              </a:path>
              <a:path w="3719195" h="2204085">
                <a:moveTo>
                  <a:pt x="2156873" y="1025809"/>
                </a:moveTo>
                <a:lnTo>
                  <a:pt x="2134653" y="1021319"/>
                </a:lnTo>
                <a:lnTo>
                  <a:pt x="2116509" y="1009077"/>
                </a:lnTo>
                <a:lnTo>
                  <a:pt x="2104277" y="990922"/>
                </a:lnTo>
                <a:lnTo>
                  <a:pt x="2099792" y="968694"/>
                </a:lnTo>
                <a:lnTo>
                  <a:pt x="2104277" y="946466"/>
                </a:lnTo>
                <a:lnTo>
                  <a:pt x="2116509" y="928311"/>
                </a:lnTo>
                <a:lnTo>
                  <a:pt x="2134653" y="916068"/>
                </a:lnTo>
                <a:lnTo>
                  <a:pt x="2156873" y="911579"/>
                </a:lnTo>
                <a:lnTo>
                  <a:pt x="2179074" y="916068"/>
                </a:lnTo>
                <a:lnTo>
                  <a:pt x="2197207" y="928311"/>
                </a:lnTo>
                <a:lnTo>
                  <a:pt x="2209436" y="946466"/>
                </a:lnTo>
                <a:lnTo>
                  <a:pt x="2213921" y="968694"/>
                </a:lnTo>
                <a:lnTo>
                  <a:pt x="2209441" y="990922"/>
                </a:lnTo>
                <a:lnTo>
                  <a:pt x="2197220" y="1009077"/>
                </a:lnTo>
                <a:lnTo>
                  <a:pt x="2179088" y="1021319"/>
                </a:lnTo>
                <a:lnTo>
                  <a:pt x="2156873" y="1025809"/>
                </a:lnTo>
                <a:close/>
              </a:path>
              <a:path w="3719195" h="2204085">
                <a:moveTo>
                  <a:pt x="2459597" y="1028334"/>
                </a:moveTo>
                <a:lnTo>
                  <a:pt x="2436398" y="1023646"/>
                </a:lnTo>
                <a:lnTo>
                  <a:pt x="2417448" y="1010863"/>
                </a:lnTo>
                <a:lnTo>
                  <a:pt x="2404670" y="991906"/>
                </a:lnTo>
                <a:lnTo>
                  <a:pt x="2399984" y="968694"/>
                </a:lnTo>
                <a:lnTo>
                  <a:pt x="2404670" y="945482"/>
                </a:lnTo>
                <a:lnTo>
                  <a:pt x="2417448" y="926524"/>
                </a:lnTo>
                <a:lnTo>
                  <a:pt x="2436398" y="913741"/>
                </a:lnTo>
                <a:lnTo>
                  <a:pt x="2459597" y="909054"/>
                </a:lnTo>
                <a:lnTo>
                  <a:pt x="2482791" y="913741"/>
                </a:lnTo>
                <a:lnTo>
                  <a:pt x="2501729" y="926524"/>
                </a:lnTo>
                <a:lnTo>
                  <a:pt x="2514495" y="945482"/>
                </a:lnTo>
                <a:lnTo>
                  <a:pt x="2519176" y="968694"/>
                </a:lnTo>
                <a:lnTo>
                  <a:pt x="2514495" y="991906"/>
                </a:lnTo>
                <a:lnTo>
                  <a:pt x="2501729" y="1010863"/>
                </a:lnTo>
                <a:lnTo>
                  <a:pt x="2482791" y="1023646"/>
                </a:lnTo>
                <a:lnTo>
                  <a:pt x="2459597" y="1028334"/>
                </a:lnTo>
                <a:close/>
              </a:path>
              <a:path w="3719195" h="2204085">
                <a:moveTo>
                  <a:pt x="2762321" y="1032540"/>
                </a:moveTo>
                <a:lnTo>
                  <a:pt x="2737485" y="1027524"/>
                </a:lnTo>
                <a:lnTo>
                  <a:pt x="2717206" y="1013846"/>
                </a:lnTo>
                <a:lnTo>
                  <a:pt x="2703535" y="993557"/>
                </a:lnTo>
                <a:lnTo>
                  <a:pt x="2698522" y="968711"/>
                </a:lnTo>
                <a:lnTo>
                  <a:pt x="2703535" y="943864"/>
                </a:lnTo>
                <a:lnTo>
                  <a:pt x="2717206" y="923576"/>
                </a:lnTo>
                <a:lnTo>
                  <a:pt x="2737485" y="909897"/>
                </a:lnTo>
                <a:lnTo>
                  <a:pt x="2762321" y="904881"/>
                </a:lnTo>
                <a:lnTo>
                  <a:pt x="2787137" y="909897"/>
                </a:lnTo>
                <a:lnTo>
                  <a:pt x="2807406" y="923576"/>
                </a:lnTo>
                <a:lnTo>
                  <a:pt x="2821074" y="943864"/>
                </a:lnTo>
                <a:lnTo>
                  <a:pt x="2826086" y="968711"/>
                </a:lnTo>
                <a:lnTo>
                  <a:pt x="2821074" y="993557"/>
                </a:lnTo>
                <a:lnTo>
                  <a:pt x="2807406" y="1013846"/>
                </a:lnTo>
                <a:lnTo>
                  <a:pt x="2787137" y="1027524"/>
                </a:lnTo>
                <a:lnTo>
                  <a:pt x="2762321" y="1032540"/>
                </a:lnTo>
                <a:close/>
              </a:path>
              <a:path w="3719195" h="2204085">
                <a:moveTo>
                  <a:pt x="3065045" y="1035905"/>
                </a:moveTo>
                <a:lnTo>
                  <a:pt x="3038898" y="1030624"/>
                </a:lnTo>
                <a:lnTo>
                  <a:pt x="3017545" y="1016223"/>
                </a:lnTo>
                <a:lnTo>
                  <a:pt x="3003149" y="994865"/>
                </a:lnTo>
                <a:lnTo>
                  <a:pt x="2997870" y="968711"/>
                </a:lnTo>
                <a:lnTo>
                  <a:pt x="3003149" y="942558"/>
                </a:lnTo>
                <a:lnTo>
                  <a:pt x="3017545" y="921199"/>
                </a:lnTo>
                <a:lnTo>
                  <a:pt x="3038898" y="906797"/>
                </a:lnTo>
                <a:lnTo>
                  <a:pt x="3065045" y="901516"/>
                </a:lnTo>
                <a:lnTo>
                  <a:pt x="3091172" y="906797"/>
                </a:lnTo>
                <a:lnTo>
                  <a:pt x="3112514" y="921199"/>
                </a:lnTo>
                <a:lnTo>
                  <a:pt x="3126907" y="942558"/>
                </a:lnTo>
                <a:lnTo>
                  <a:pt x="3132185" y="968711"/>
                </a:lnTo>
                <a:lnTo>
                  <a:pt x="3126907" y="994865"/>
                </a:lnTo>
                <a:lnTo>
                  <a:pt x="3112514" y="1016223"/>
                </a:lnTo>
                <a:lnTo>
                  <a:pt x="3091172" y="1030624"/>
                </a:lnTo>
                <a:lnTo>
                  <a:pt x="3065045" y="1035905"/>
                </a:lnTo>
                <a:close/>
              </a:path>
              <a:path w="3719195" h="2204085">
                <a:moveTo>
                  <a:pt x="3367768" y="1040115"/>
                </a:moveTo>
                <a:lnTo>
                  <a:pt x="3339985" y="1034505"/>
                </a:lnTo>
                <a:lnTo>
                  <a:pt x="3317303" y="1019205"/>
                </a:lnTo>
                <a:lnTo>
                  <a:pt x="3302014" y="996509"/>
                </a:lnTo>
                <a:lnTo>
                  <a:pt x="3296408" y="968711"/>
                </a:lnTo>
                <a:lnTo>
                  <a:pt x="3302014" y="940914"/>
                </a:lnTo>
                <a:lnTo>
                  <a:pt x="3317303" y="918219"/>
                </a:lnTo>
                <a:lnTo>
                  <a:pt x="3339985" y="902920"/>
                </a:lnTo>
                <a:lnTo>
                  <a:pt x="3367768" y="897310"/>
                </a:lnTo>
                <a:lnTo>
                  <a:pt x="3395537" y="902920"/>
                </a:lnTo>
                <a:lnTo>
                  <a:pt x="3418221" y="918219"/>
                </a:lnTo>
                <a:lnTo>
                  <a:pt x="3433518" y="940914"/>
                </a:lnTo>
                <a:lnTo>
                  <a:pt x="3439129" y="968711"/>
                </a:lnTo>
                <a:lnTo>
                  <a:pt x="3433518" y="996509"/>
                </a:lnTo>
                <a:lnTo>
                  <a:pt x="3418221" y="1019205"/>
                </a:lnTo>
                <a:lnTo>
                  <a:pt x="3395537" y="1034505"/>
                </a:lnTo>
                <a:lnTo>
                  <a:pt x="3367768" y="1040115"/>
                </a:lnTo>
                <a:close/>
              </a:path>
              <a:path w="3719195" h="2204085">
                <a:moveTo>
                  <a:pt x="3670492" y="1008192"/>
                </a:moveTo>
                <a:lnTo>
                  <a:pt x="3655127" y="1005090"/>
                </a:lnTo>
                <a:lnTo>
                  <a:pt x="3642584" y="996630"/>
                </a:lnTo>
                <a:lnTo>
                  <a:pt x="3634130" y="984081"/>
                </a:lnTo>
                <a:lnTo>
                  <a:pt x="3631031" y="968711"/>
                </a:lnTo>
                <a:lnTo>
                  <a:pt x="3634130" y="953341"/>
                </a:lnTo>
                <a:lnTo>
                  <a:pt x="3642584" y="940793"/>
                </a:lnTo>
                <a:lnTo>
                  <a:pt x="3655127" y="932334"/>
                </a:lnTo>
                <a:lnTo>
                  <a:pt x="3670492" y="929233"/>
                </a:lnTo>
                <a:lnTo>
                  <a:pt x="3685838" y="932334"/>
                </a:lnTo>
                <a:lnTo>
                  <a:pt x="3698370" y="940793"/>
                </a:lnTo>
                <a:lnTo>
                  <a:pt x="3706820" y="953341"/>
                </a:lnTo>
                <a:lnTo>
                  <a:pt x="3709919" y="968711"/>
                </a:lnTo>
                <a:lnTo>
                  <a:pt x="3706820" y="984081"/>
                </a:lnTo>
                <a:lnTo>
                  <a:pt x="3698370" y="996630"/>
                </a:lnTo>
                <a:lnTo>
                  <a:pt x="3685838" y="1005090"/>
                </a:lnTo>
                <a:lnTo>
                  <a:pt x="3670492" y="1008192"/>
                </a:lnTo>
                <a:close/>
              </a:path>
              <a:path w="3719195" h="2204085">
                <a:moveTo>
                  <a:pt x="37773" y="1309481"/>
                </a:moveTo>
                <a:lnTo>
                  <a:pt x="23070" y="1306510"/>
                </a:lnTo>
                <a:lnTo>
                  <a:pt x="11063" y="1298408"/>
                </a:lnTo>
                <a:lnTo>
                  <a:pt x="2968" y="1286394"/>
                </a:lnTo>
                <a:lnTo>
                  <a:pt x="0" y="1271684"/>
                </a:lnTo>
                <a:lnTo>
                  <a:pt x="2968" y="1256975"/>
                </a:lnTo>
                <a:lnTo>
                  <a:pt x="11063" y="1244960"/>
                </a:lnTo>
                <a:lnTo>
                  <a:pt x="23070" y="1236859"/>
                </a:lnTo>
                <a:lnTo>
                  <a:pt x="37773" y="1233888"/>
                </a:lnTo>
                <a:lnTo>
                  <a:pt x="52475" y="1236859"/>
                </a:lnTo>
                <a:lnTo>
                  <a:pt x="64482" y="1244960"/>
                </a:lnTo>
                <a:lnTo>
                  <a:pt x="72577" y="1256975"/>
                </a:lnTo>
                <a:lnTo>
                  <a:pt x="75545" y="1271684"/>
                </a:lnTo>
                <a:lnTo>
                  <a:pt x="72577" y="1286394"/>
                </a:lnTo>
                <a:lnTo>
                  <a:pt x="64482" y="1298408"/>
                </a:lnTo>
                <a:lnTo>
                  <a:pt x="52475" y="1306510"/>
                </a:lnTo>
                <a:lnTo>
                  <a:pt x="37773" y="1309481"/>
                </a:lnTo>
                <a:close/>
              </a:path>
              <a:path w="3719195" h="2204085">
                <a:moveTo>
                  <a:pt x="340496" y="1312846"/>
                </a:moveTo>
                <a:lnTo>
                  <a:pt x="324488" y="1309612"/>
                </a:lnTo>
                <a:lnTo>
                  <a:pt x="311420" y="1300791"/>
                </a:lnTo>
                <a:lnTo>
                  <a:pt x="302611" y="1287707"/>
                </a:lnTo>
                <a:lnTo>
                  <a:pt x="299382" y="1271684"/>
                </a:lnTo>
                <a:lnTo>
                  <a:pt x="302611" y="1255662"/>
                </a:lnTo>
                <a:lnTo>
                  <a:pt x="311420" y="1242578"/>
                </a:lnTo>
                <a:lnTo>
                  <a:pt x="324488" y="1233757"/>
                </a:lnTo>
                <a:lnTo>
                  <a:pt x="340496" y="1230522"/>
                </a:lnTo>
                <a:lnTo>
                  <a:pt x="356510" y="1233757"/>
                </a:lnTo>
                <a:lnTo>
                  <a:pt x="369590" y="1242578"/>
                </a:lnTo>
                <a:lnTo>
                  <a:pt x="378410" y="1255662"/>
                </a:lnTo>
                <a:lnTo>
                  <a:pt x="381645" y="1271684"/>
                </a:lnTo>
                <a:lnTo>
                  <a:pt x="378410" y="1287707"/>
                </a:lnTo>
                <a:lnTo>
                  <a:pt x="369590" y="1300791"/>
                </a:lnTo>
                <a:lnTo>
                  <a:pt x="356510" y="1309612"/>
                </a:lnTo>
                <a:lnTo>
                  <a:pt x="340496" y="1312846"/>
                </a:lnTo>
                <a:close/>
              </a:path>
              <a:path w="3719195" h="2204085">
                <a:moveTo>
                  <a:pt x="643220" y="1315371"/>
                </a:moveTo>
                <a:lnTo>
                  <a:pt x="626233" y="1311939"/>
                </a:lnTo>
                <a:lnTo>
                  <a:pt x="612359" y="1302579"/>
                </a:lnTo>
                <a:lnTo>
                  <a:pt x="603004" y="1288698"/>
                </a:lnTo>
                <a:lnTo>
                  <a:pt x="599574" y="1271701"/>
                </a:lnTo>
                <a:lnTo>
                  <a:pt x="603004" y="1254705"/>
                </a:lnTo>
                <a:lnTo>
                  <a:pt x="612359" y="1240825"/>
                </a:lnTo>
                <a:lnTo>
                  <a:pt x="626233" y="1231466"/>
                </a:lnTo>
                <a:lnTo>
                  <a:pt x="643220" y="1228034"/>
                </a:lnTo>
                <a:lnTo>
                  <a:pt x="660208" y="1231466"/>
                </a:lnTo>
                <a:lnTo>
                  <a:pt x="674082" y="1240825"/>
                </a:lnTo>
                <a:lnTo>
                  <a:pt x="683436" y="1254705"/>
                </a:lnTo>
                <a:lnTo>
                  <a:pt x="686867" y="1271701"/>
                </a:lnTo>
                <a:lnTo>
                  <a:pt x="683436" y="1288698"/>
                </a:lnTo>
                <a:lnTo>
                  <a:pt x="674082" y="1302579"/>
                </a:lnTo>
                <a:lnTo>
                  <a:pt x="660208" y="1311939"/>
                </a:lnTo>
                <a:lnTo>
                  <a:pt x="643220" y="1315371"/>
                </a:lnTo>
                <a:close/>
              </a:path>
              <a:path w="3719195" h="2204085">
                <a:moveTo>
                  <a:pt x="945944" y="1317896"/>
                </a:moveTo>
                <a:lnTo>
                  <a:pt x="927982" y="1314266"/>
                </a:lnTo>
                <a:lnTo>
                  <a:pt x="913315" y="1304366"/>
                </a:lnTo>
                <a:lnTo>
                  <a:pt x="903426" y="1289682"/>
                </a:lnTo>
                <a:lnTo>
                  <a:pt x="899800" y="1271701"/>
                </a:lnTo>
                <a:lnTo>
                  <a:pt x="903426" y="1253722"/>
                </a:lnTo>
                <a:lnTo>
                  <a:pt x="913315" y="1239039"/>
                </a:lnTo>
                <a:lnTo>
                  <a:pt x="927982" y="1229140"/>
                </a:lnTo>
                <a:lnTo>
                  <a:pt x="945944" y="1225509"/>
                </a:lnTo>
                <a:lnTo>
                  <a:pt x="963925" y="1229140"/>
                </a:lnTo>
                <a:lnTo>
                  <a:pt x="978603" y="1239039"/>
                </a:lnTo>
                <a:lnTo>
                  <a:pt x="988496" y="1253722"/>
                </a:lnTo>
                <a:lnTo>
                  <a:pt x="992122" y="1271701"/>
                </a:lnTo>
                <a:lnTo>
                  <a:pt x="988496" y="1289682"/>
                </a:lnTo>
                <a:lnTo>
                  <a:pt x="978603" y="1304366"/>
                </a:lnTo>
                <a:lnTo>
                  <a:pt x="963925" y="1314266"/>
                </a:lnTo>
                <a:lnTo>
                  <a:pt x="945944" y="1317896"/>
                </a:lnTo>
                <a:close/>
              </a:path>
              <a:path w="3719195" h="2204085">
                <a:moveTo>
                  <a:pt x="1248668" y="1320418"/>
                </a:moveTo>
                <a:lnTo>
                  <a:pt x="1229727" y="1316590"/>
                </a:lnTo>
                <a:lnTo>
                  <a:pt x="1214254" y="1306151"/>
                </a:lnTo>
                <a:lnTo>
                  <a:pt x="1203819" y="1290666"/>
                </a:lnTo>
                <a:lnTo>
                  <a:pt x="1199992" y="1271701"/>
                </a:lnTo>
                <a:lnTo>
                  <a:pt x="1203819" y="1252738"/>
                </a:lnTo>
                <a:lnTo>
                  <a:pt x="1214254" y="1237253"/>
                </a:lnTo>
                <a:lnTo>
                  <a:pt x="1229727" y="1226813"/>
                </a:lnTo>
                <a:lnTo>
                  <a:pt x="1248668" y="1222985"/>
                </a:lnTo>
                <a:lnTo>
                  <a:pt x="1267629" y="1226813"/>
                </a:lnTo>
                <a:lnTo>
                  <a:pt x="1283112" y="1237253"/>
                </a:lnTo>
                <a:lnTo>
                  <a:pt x="1293550" y="1252738"/>
                </a:lnTo>
                <a:lnTo>
                  <a:pt x="1297378" y="1271701"/>
                </a:lnTo>
                <a:lnTo>
                  <a:pt x="1293550" y="1290666"/>
                </a:lnTo>
                <a:lnTo>
                  <a:pt x="1283112" y="1306151"/>
                </a:lnTo>
                <a:lnTo>
                  <a:pt x="1267629" y="1316590"/>
                </a:lnTo>
                <a:lnTo>
                  <a:pt x="1248668" y="1320418"/>
                </a:lnTo>
                <a:close/>
              </a:path>
              <a:path w="3719195" h="2204085">
                <a:moveTo>
                  <a:pt x="1551392" y="1322943"/>
                </a:moveTo>
                <a:lnTo>
                  <a:pt x="1531457" y="1318917"/>
                </a:lnTo>
                <a:lnTo>
                  <a:pt x="1515180" y="1307936"/>
                </a:lnTo>
                <a:lnTo>
                  <a:pt x="1504207" y="1291649"/>
                </a:lnTo>
                <a:lnTo>
                  <a:pt x="1500184" y="1271701"/>
                </a:lnTo>
                <a:lnTo>
                  <a:pt x="1504207" y="1251754"/>
                </a:lnTo>
                <a:lnTo>
                  <a:pt x="1515180" y="1235466"/>
                </a:lnTo>
                <a:lnTo>
                  <a:pt x="1531457" y="1224486"/>
                </a:lnTo>
                <a:lnTo>
                  <a:pt x="1551392" y="1220460"/>
                </a:lnTo>
                <a:lnTo>
                  <a:pt x="1571332" y="1224486"/>
                </a:lnTo>
                <a:lnTo>
                  <a:pt x="1587620" y="1235466"/>
                </a:lnTo>
                <a:lnTo>
                  <a:pt x="1598605" y="1251754"/>
                </a:lnTo>
                <a:lnTo>
                  <a:pt x="1602633" y="1271701"/>
                </a:lnTo>
                <a:lnTo>
                  <a:pt x="1598605" y="1291649"/>
                </a:lnTo>
                <a:lnTo>
                  <a:pt x="1587620" y="1307936"/>
                </a:lnTo>
                <a:lnTo>
                  <a:pt x="1571332" y="1318917"/>
                </a:lnTo>
                <a:lnTo>
                  <a:pt x="1551392" y="1322943"/>
                </a:lnTo>
                <a:close/>
              </a:path>
              <a:path w="3719195" h="2204085">
                <a:moveTo>
                  <a:pt x="1854115" y="1326308"/>
                </a:moveTo>
                <a:lnTo>
                  <a:pt x="1832889" y="1322017"/>
                </a:lnTo>
                <a:lnTo>
                  <a:pt x="1815549" y="1310316"/>
                </a:lnTo>
                <a:lnTo>
                  <a:pt x="1803855" y="1292963"/>
                </a:lnTo>
                <a:lnTo>
                  <a:pt x="1799566" y="1271718"/>
                </a:lnTo>
                <a:lnTo>
                  <a:pt x="1803855" y="1250474"/>
                </a:lnTo>
                <a:lnTo>
                  <a:pt x="1815549" y="1233121"/>
                </a:lnTo>
                <a:lnTo>
                  <a:pt x="1832889" y="1221419"/>
                </a:lnTo>
                <a:lnTo>
                  <a:pt x="1854115" y="1217128"/>
                </a:lnTo>
                <a:lnTo>
                  <a:pt x="1875361" y="1221419"/>
                </a:lnTo>
                <a:lnTo>
                  <a:pt x="1892711" y="1233121"/>
                </a:lnTo>
                <a:lnTo>
                  <a:pt x="1904409" y="1250474"/>
                </a:lnTo>
                <a:lnTo>
                  <a:pt x="1908699" y="1271718"/>
                </a:lnTo>
                <a:lnTo>
                  <a:pt x="1904409" y="1292963"/>
                </a:lnTo>
                <a:lnTo>
                  <a:pt x="1892711" y="1310316"/>
                </a:lnTo>
                <a:lnTo>
                  <a:pt x="1875361" y="1322017"/>
                </a:lnTo>
                <a:lnTo>
                  <a:pt x="1854115" y="1326308"/>
                </a:lnTo>
                <a:close/>
              </a:path>
              <a:path w="3719195" h="2204085">
                <a:moveTo>
                  <a:pt x="2156873" y="1328833"/>
                </a:moveTo>
                <a:lnTo>
                  <a:pt x="2134653" y="1324344"/>
                </a:lnTo>
                <a:lnTo>
                  <a:pt x="2116509" y="1312102"/>
                </a:lnTo>
                <a:lnTo>
                  <a:pt x="2104277" y="1293947"/>
                </a:lnTo>
                <a:lnTo>
                  <a:pt x="2099792" y="1271718"/>
                </a:lnTo>
                <a:lnTo>
                  <a:pt x="2104277" y="1249490"/>
                </a:lnTo>
                <a:lnTo>
                  <a:pt x="2116509" y="1231335"/>
                </a:lnTo>
                <a:lnTo>
                  <a:pt x="2134653" y="1219093"/>
                </a:lnTo>
                <a:lnTo>
                  <a:pt x="2156873" y="1214603"/>
                </a:lnTo>
                <a:lnTo>
                  <a:pt x="2179074" y="1219093"/>
                </a:lnTo>
                <a:lnTo>
                  <a:pt x="2197207" y="1231335"/>
                </a:lnTo>
                <a:lnTo>
                  <a:pt x="2209436" y="1249490"/>
                </a:lnTo>
                <a:lnTo>
                  <a:pt x="2213921" y="1271718"/>
                </a:lnTo>
                <a:lnTo>
                  <a:pt x="2209441" y="1293947"/>
                </a:lnTo>
                <a:lnTo>
                  <a:pt x="2197220" y="1312102"/>
                </a:lnTo>
                <a:lnTo>
                  <a:pt x="2179088" y="1324344"/>
                </a:lnTo>
                <a:lnTo>
                  <a:pt x="2156873" y="1328833"/>
                </a:lnTo>
                <a:close/>
              </a:path>
              <a:path w="3719195" h="2204085">
                <a:moveTo>
                  <a:pt x="2459597" y="1331358"/>
                </a:moveTo>
                <a:lnTo>
                  <a:pt x="2436398" y="1326670"/>
                </a:lnTo>
                <a:lnTo>
                  <a:pt x="2417448" y="1313888"/>
                </a:lnTo>
                <a:lnTo>
                  <a:pt x="2404670" y="1294930"/>
                </a:lnTo>
                <a:lnTo>
                  <a:pt x="2399984" y="1271718"/>
                </a:lnTo>
                <a:lnTo>
                  <a:pt x="2404670" y="1248506"/>
                </a:lnTo>
                <a:lnTo>
                  <a:pt x="2417448" y="1229550"/>
                </a:lnTo>
                <a:lnTo>
                  <a:pt x="2436398" y="1216768"/>
                </a:lnTo>
                <a:lnTo>
                  <a:pt x="2459597" y="1212081"/>
                </a:lnTo>
                <a:lnTo>
                  <a:pt x="2482791" y="1216768"/>
                </a:lnTo>
                <a:lnTo>
                  <a:pt x="2501729" y="1229550"/>
                </a:lnTo>
                <a:lnTo>
                  <a:pt x="2514495" y="1248506"/>
                </a:lnTo>
                <a:lnTo>
                  <a:pt x="2519176" y="1271718"/>
                </a:lnTo>
                <a:lnTo>
                  <a:pt x="2514495" y="1294930"/>
                </a:lnTo>
                <a:lnTo>
                  <a:pt x="2501729" y="1313888"/>
                </a:lnTo>
                <a:lnTo>
                  <a:pt x="2482791" y="1326670"/>
                </a:lnTo>
                <a:lnTo>
                  <a:pt x="2459597" y="1331358"/>
                </a:lnTo>
                <a:close/>
              </a:path>
              <a:path w="3719195" h="2204085">
                <a:moveTo>
                  <a:pt x="2762321" y="1335564"/>
                </a:moveTo>
                <a:lnTo>
                  <a:pt x="2737485" y="1330548"/>
                </a:lnTo>
                <a:lnTo>
                  <a:pt x="2717206" y="1316870"/>
                </a:lnTo>
                <a:lnTo>
                  <a:pt x="2703535" y="1296581"/>
                </a:lnTo>
                <a:lnTo>
                  <a:pt x="2698522" y="1271735"/>
                </a:lnTo>
                <a:lnTo>
                  <a:pt x="2703535" y="1246888"/>
                </a:lnTo>
                <a:lnTo>
                  <a:pt x="2717206" y="1226600"/>
                </a:lnTo>
                <a:lnTo>
                  <a:pt x="2737485" y="1212921"/>
                </a:lnTo>
                <a:lnTo>
                  <a:pt x="2762321" y="1207906"/>
                </a:lnTo>
                <a:lnTo>
                  <a:pt x="2787137" y="1212921"/>
                </a:lnTo>
                <a:lnTo>
                  <a:pt x="2807406" y="1226600"/>
                </a:lnTo>
                <a:lnTo>
                  <a:pt x="2821074" y="1246888"/>
                </a:lnTo>
                <a:lnTo>
                  <a:pt x="2826086" y="1271735"/>
                </a:lnTo>
                <a:lnTo>
                  <a:pt x="2821074" y="1296581"/>
                </a:lnTo>
                <a:lnTo>
                  <a:pt x="2807406" y="1316870"/>
                </a:lnTo>
                <a:lnTo>
                  <a:pt x="2787137" y="1330548"/>
                </a:lnTo>
                <a:lnTo>
                  <a:pt x="2762321" y="1335564"/>
                </a:lnTo>
                <a:close/>
              </a:path>
              <a:path w="3719195" h="2204085">
                <a:moveTo>
                  <a:pt x="3065045" y="1338930"/>
                </a:moveTo>
                <a:lnTo>
                  <a:pt x="3038898" y="1333649"/>
                </a:lnTo>
                <a:lnTo>
                  <a:pt x="3017545" y="1319248"/>
                </a:lnTo>
                <a:lnTo>
                  <a:pt x="3003149" y="1297889"/>
                </a:lnTo>
                <a:lnTo>
                  <a:pt x="2997870" y="1271735"/>
                </a:lnTo>
                <a:lnTo>
                  <a:pt x="3003149" y="1245582"/>
                </a:lnTo>
                <a:lnTo>
                  <a:pt x="3017545" y="1224223"/>
                </a:lnTo>
                <a:lnTo>
                  <a:pt x="3038898" y="1209822"/>
                </a:lnTo>
                <a:lnTo>
                  <a:pt x="3065045" y="1204540"/>
                </a:lnTo>
                <a:lnTo>
                  <a:pt x="3091172" y="1209822"/>
                </a:lnTo>
                <a:lnTo>
                  <a:pt x="3112514" y="1224223"/>
                </a:lnTo>
                <a:lnTo>
                  <a:pt x="3126907" y="1245582"/>
                </a:lnTo>
                <a:lnTo>
                  <a:pt x="3132185" y="1271735"/>
                </a:lnTo>
                <a:lnTo>
                  <a:pt x="3126907" y="1297889"/>
                </a:lnTo>
                <a:lnTo>
                  <a:pt x="3112514" y="1319248"/>
                </a:lnTo>
                <a:lnTo>
                  <a:pt x="3091172" y="1333649"/>
                </a:lnTo>
                <a:lnTo>
                  <a:pt x="3065045" y="1338930"/>
                </a:lnTo>
                <a:close/>
              </a:path>
              <a:path w="3719195" h="2204085">
                <a:moveTo>
                  <a:pt x="3367768" y="1337249"/>
                </a:moveTo>
                <a:lnTo>
                  <a:pt x="3342270" y="1332100"/>
                </a:lnTo>
                <a:lnTo>
                  <a:pt x="3321455" y="1318059"/>
                </a:lnTo>
                <a:lnTo>
                  <a:pt x="3307425" y="1297235"/>
                </a:lnTo>
                <a:lnTo>
                  <a:pt x="3302282" y="1271735"/>
                </a:lnTo>
                <a:lnTo>
                  <a:pt x="3307425" y="1246236"/>
                </a:lnTo>
                <a:lnTo>
                  <a:pt x="3321455" y="1225412"/>
                </a:lnTo>
                <a:lnTo>
                  <a:pt x="3342270" y="1211373"/>
                </a:lnTo>
                <a:lnTo>
                  <a:pt x="3367768" y="1206225"/>
                </a:lnTo>
                <a:lnTo>
                  <a:pt x="3393247" y="1211373"/>
                </a:lnTo>
                <a:lnTo>
                  <a:pt x="3414052" y="1225412"/>
                </a:lnTo>
                <a:lnTo>
                  <a:pt x="3428078" y="1246236"/>
                </a:lnTo>
                <a:lnTo>
                  <a:pt x="3433221" y="1271735"/>
                </a:lnTo>
                <a:lnTo>
                  <a:pt x="3428078" y="1297235"/>
                </a:lnTo>
                <a:lnTo>
                  <a:pt x="3414052" y="1318059"/>
                </a:lnTo>
                <a:lnTo>
                  <a:pt x="3393247" y="1332100"/>
                </a:lnTo>
                <a:lnTo>
                  <a:pt x="3367768" y="1337249"/>
                </a:lnTo>
                <a:close/>
              </a:path>
              <a:path w="3719195" h="2204085">
                <a:moveTo>
                  <a:pt x="3677412" y="1284323"/>
                </a:moveTo>
                <a:lnTo>
                  <a:pt x="3663505" y="1284323"/>
                </a:lnTo>
                <a:lnTo>
                  <a:pt x="3657868" y="1278685"/>
                </a:lnTo>
                <a:lnTo>
                  <a:pt x="3657868" y="1264751"/>
                </a:lnTo>
                <a:lnTo>
                  <a:pt x="3663505" y="1259114"/>
                </a:lnTo>
                <a:lnTo>
                  <a:pt x="3677446" y="1259114"/>
                </a:lnTo>
                <a:lnTo>
                  <a:pt x="3683083" y="1264751"/>
                </a:lnTo>
                <a:lnTo>
                  <a:pt x="3683083" y="1278685"/>
                </a:lnTo>
                <a:lnTo>
                  <a:pt x="3677412" y="1284323"/>
                </a:lnTo>
                <a:close/>
              </a:path>
              <a:path w="3719195" h="2204085">
                <a:moveTo>
                  <a:pt x="37773" y="1612488"/>
                </a:moveTo>
                <a:lnTo>
                  <a:pt x="23070" y="1609517"/>
                </a:lnTo>
                <a:lnTo>
                  <a:pt x="11063" y="1601415"/>
                </a:lnTo>
                <a:lnTo>
                  <a:pt x="2968" y="1589401"/>
                </a:lnTo>
                <a:lnTo>
                  <a:pt x="0" y="1574692"/>
                </a:lnTo>
                <a:lnTo>
                  <a:pt x="2968" y="1559984"/>
                </a:lnTo>
                <a:lnTo>
                  <a:pt x="11063" y="1547969"/>
                </a:lnTo>
                <a:lnTo>
                  <a:pt x="23070" y="1539867"/>
                </a:lnTo>
                <a:lnTo>
                  <a:pt x="37773" y="1536895"/>
                </a:lnTo>
                <a:lnTo>
                  <a:pt x="52475" y="1539867"/>
                </a:lnTo>
                <a:lnTo>
                  <a:pt x="64482" y="1547969"/>
                </a:lnTo>
                <a:lnTo>
                  <a:pt x="72577" y="1559984"/>
                </a:lnTo>
                <a:lnTo>
                  <a:pt x="75545" y="1574692"/>
                </a:lnTo>
                <a:lnTo>
                  <a:pt x="72577" y="1589401"/>
                </a:lnTo>
                <a:lnTo>
                  <a:pt x="64482" y="1601415"/>
                </a:lnTo>
                <a:lnTo>
                  <a:pt x="52475" y="1609517"/>
                </a:lnTo>
                <a:lnTo>
                  <a:pt x="37773" y="1612488"/>
                </a:lnTo>
                <a:close/>
              </a:path>
              <a:path w="3719195" h="2204085">
                <a:moveTo>
                  <a:pt x="340496" y="1615854"/>
                </a:moveTo>
                <a:lnTo>
                  <a:pt x="324488" y="1612619"/>
                </a:lnTo>
                <a:lnTo>
                  <a:pt x="311420" y="1603798"/>
                </a:lnTo>
                <a:lnTo>
                  <a:pt x="302611" y="1590714"/>
                </a:lnTo>
                <a:lnTo>
                  <a:pt x="299382" y="1574692"/>
                </a:lnTo>
                <a:lnTo>
                  <a:pt x="302611" y="1558669"/>
                </a:lnTo>
                <a:lnTo>
                  <a:pt x="311420" y="1545585"/>
                </a:lnTo>
                <a:lnTo>
                  <a:pt x="324488" y="1536764"/>
                </a:lnTo>
                <a:lnTo>
                  <a:pt x="340496" y="1533530"/>
                </a:lnTo>
                <a:lnTo>
                  <a:pt x="356510" y="1536764"/>
                </a:lnTo>
                <a:lnTo>
                  <a:pt x="369590" y="1545585"/>
                </a:lnTo>
                <a:lnTo>
                  <a:pt x="378410" y="1558669"/>
                </a:lnTo>
                <a:lnTo>
                  <a:pt x="381645" y="1574692"/>
                </a:lnTo>
                <a:lnTo>
                  <a:pt x="378410" y="1590714"/>
                </a:lnTo>
                <a:lnTo>
                  <a:pt x="369590" y="1603798"/>
                </a:lnTo>
                <a:lnTo>
                  <a:pt x="356510" y="1612619"/>
                </a:lnTo>
                <a:lnTo>
                  <a:pt x="340496" y="1615854"/>
                </a:lnTo>
                <a:close/>
              </a:path>
              <a:path w="3719195" h="2204085">
                <a:moveTo>
                  <a:pt x="643220" y="1618379"/>
                </a:moveTo>
                <a:lnTo>
                  <a:pt x="626233" y="1614946"/>
                </a:lnTo>
                <a:lnTo>
                  <a:pt x="612359" y="1605587"/>
                </a:lnTo>
                <a:lnTo>
                  <a:pt x="603004" y="1591706"/>
                </a:lnTo>
                <a:lnTo>
                  <a:pt x="599574" y="1574709"/>
                </a:lnTo>
                <a:lnTo>
                  <a:pt x="603004" y="1557712"/>
                </a:lnTo>
                <a:lnTo>
                  <a:pt x="612359" y="1543832"/>
                </a:lnTo>
                <a:lnTo>
                  <a:pt x="626233" y="1534473"/>
                </a:lnTo>
                <a:lnTo>
                  <a:pt x="643220" y="1531042"/>
                </a:lnTo>
                <a:lnTo>
                  <a:pt x="660208" y="1534473"/>
                </a:lnTo>
                <a:lnTo>
                  <a:pt x="674082" y="1543832"/>
                </a:lnTo>
                <a:lnTo>
                  <a:pt x="683436" y="1557712"/>
                </a:lnTo>
                <a:lnTo>
                  <a:pt x="686867" y="1574709"/>
                </a:lnTo>
                <a:lnTo>
                  <a:pt x="683436" y="1591706"/>
                </a:lnTo>
                <a:lnTo>
                  <a:pt x="674082" y="1605587"/>
                </a:lnTo>
                <a:lnTo>
                  <a:pt x="660208" y="1614946"/>
                </a:lnTo>
                <a:lnTo>
                  <a:pt x="643220" y="1618379"/>
                </a:lnTo>
                <a:close/>
              </a:path>
              <a:path w="3719195" h="2204085">
                <a:moveTo>
                  <a:pt x="945944" y="1620904"/>
                </a:moveTo>
                <a:lnTo>
                  <a:pt x="927982" y="1617273"/>
                </a:lnTo>
                <a:lnTo>
                  <a:pt x="913315" y="1607373"/>
                </a:lnTo>
                <a:lnTo>
                  <a:pt x="903426" y="1592690"/>
                </a:lnTo>
                <a:lnTo>
                  <a:pt x="899800" y="1574709"/>
                </a:lnTo>
                <a:lnTo>
                  <a:pt x="903426" y="1556728"/>
                </a:lnTo>
                <a:lnTo>
                  <a:pt x="913315" y="1542045"/>
                </a:lnTo>
                <a:lnTo>
                  <a:pt x="927982" y="1532147"/>
                </a:lnTo>
                <a:lnTo>
                  <a:pt x="945944" y="1528517"/>
                </a:lnTo>
                <a:lnTo>
                  <a:pt x="963925" y="1532147"/>
                </a:lnTo>
                <a:lnTo>
                  <a:pt x="978603" y="1542045"/>
                </a:lnTo>
                <a:lnTo>
                  <a:pt x="988496" y="1556728"/>
                </a:lnTo>
                <a:lnTo>
                  <a:pt x="992122" y="1574709"/>
                </a:lnTo>
                <a:lnTo>
                  <a:pt x="988496" y="1592690"/>
                </a:lnTo>
                <a:lnTo>
                  <a:pt x="978603" y="1607373"/>
                </a:lnTo>
                <a:lnTo>
                  <a:pt x="963925" y="1617273"/>
                </a:lnTo>
                <a:lnTo>
                  <a:pt x="945944" y="1620904"/>
                </a:lnTo>
                <a:close/>
              </a:path>
              <a:path w="3719195" h="2204085">
                <a:moveTo>
                  <a:pt x="1248668" y="1623425"/>
                </a:moveTo>
                <a:lnTo>
                  <a:pt x="1229727" y="1619597"/>
                </a:lnTo>
                <a:lnTo>
                  <a:pt x="1214254" y="1609157"/>
                </a:lnTo>
                <a:lnTo>
                  <a:pt x="1203819" y="1593672"/>
                </a:lnTo>
                <a:lnTo>
                  <a:pt x="1199992" y="1574709"/>
                </a:lnTo>
                <a:lnTo>
                  <a:pt x="1203819" y="1555745"/>
                </a:lnTo>
                <a:lnTo>
                  <a:pt x="1214254" y="1540260"/>
                </a:lnTo>
                <a:lnTo>
                  <a:pt x="1229727" y="1529820"/>
                </a:lnTo>
                <a:lnTo>
                  <a:pt x="1248668" y="1525992"/>
                </a:lnTo>
                <a:lnTo>
                  <a:pt x="1267629" y="1529820"/>
                </a:lnTo>
                <a:lnTo>
                  <a:pt x="1283112" y="1540260"/>
                </a:lnTo>
                <a:lnTo>
                  <a:pt x="1293550" y="1555745"/>
                </a:lnTo>
                <a:lnTo>
                  <a:pt x="1297378" y="1574709"/>
                </a:lnTo>
                <a:lnTo>
                  <a:pt x="1293550" y="1593672"/>
                </a:lnTo>
                <a:lnTo>
                  <a:pt x="1283112" y="1609157"/>
                </a:lnTo>
                <a:lnTo>
                  <a:pt x="1267629" y="1619597"/>
                </a:lnTo>
                <a:lnTo>
                  <a:pt x="1248668" y="1623425"/>
                </a:lnTo>
                <a:close/>
              </a:path>
              <a:path w="3719195" h="2204085">
                <a:moveTo>
                  <a:pt x="1551392" y="1625950"/>
                </a:moveTo>
                <a:lnTo>
                  <a:pt x="1531457" y="1621924"/>
                </a:lnTo>
                <a:lnTo>
                  <a:pt x="1515180" y="1610944"/>
                </a:lnTo>
                <a:lnTo>
                  <a:pt x="1504207" y="1594656"/>
                </a:lnTo>
                <a:lnTo>
                  <a:pt x="1500184" y="1574709"/>
                </a:lnTo>
                <a:lnTo>
                  <a:pt x="1504207" y="1554761"/>
                </a:lnTo>
                <a:lnTo>
                  <a:pt x="1515180" y="1538474"/>
                </a:lnTo>
                <a:lnTo>
                  <a:pt x="1531457" y="1527493"/>
                </a:lnTo>
                <a:lnTo>
                  <a:pt x="1551392" y="1523467"/>
                </a:lnTo>
                <a:lnTo>
                  <a:pt x="1571332" y="1527493"/>
                </a:lnTo>
                <a:lnTo>
                  <a:pt x="1587620" y="1538474"/>
                </a:lnTo>
                <a:lnTo>
                  <a:pt x="1598605" y="1554761"/>
                </a:lnTo>
                <a:lnTo>
                  <a:pt x="1602633" y="1574709"/>
                </a:lnTo>
                <a:lnTo>
                  <a:pt x="1598605" y="1594656"/>
                </a:lnTo>
                <a:lnTo>
                  <a:pt x="1587620" y="1610944"/>
                </a:lnTo>
                <a:lnTo>
                  <a:pt x="1571332" y="1621924"/>
                </a:lnTo>
                <a:lnTo>
                  <a:pt x="1551392" y="1625950"/>
                </a:lnTo>
                <a:close/>
              </a:path>
              <a:path w="3719195" h="2204085">
                <a:moveTo>
                  <a:pt x="1854115" y="1629316"/>
                </a:moveTo>
                <a:lnTo>
                  <a:pt x="1832889" y="1625024"/>
                </a:lnTo>
                <a:lnTo>
                  <a:pt x="1815549" y="1613323"/>
                </a:lnTo>
                <a:lnTo>
                  <a:pt x="1803855" y="1595971"/>
                </a:lnTo>
                <a:lnTo>
                  <a:pt x="1799566" y="1574725"/>
                </a:lnTo>
                <a:lnTo>
                  <a:pt x="1803855" y="1553482"/>
                </a:lnTo>
                <a:lnTo>
                  <a:pt x="1815549" y="1536129"/>
                </a:lnTo>
                <a:lnTo>
                  <a:pt x="1832889" y="1524427"/>
                </a:lnTo>
                <a:lnTo>
                  <a:pt x="1854115" y="1520135"/>
                </a:lnTo>
                <a:lnTo>
                  <a:pt x="1875361" y="1524427"/>
                </a:lnTo>
                <a:lnTo>
                  <a:pt x="1892711" y="1536129"/>
                </a:lnTo>
                <a:lnTo>
                  <a:pt x="1904409" y="1553482"/>
                </a:lnTo>
                <a:lnTo>
                  <a:pt x="1908699" y="1574725"/>
                </a:lnTo>
                <a:lnTo>
                  <a:pt x="1904409" y="1595971"/>
                </a:lnTo>
                <a:lnTo>
                  <a:pt x="1892711" y="1613323"/>
                </a:lnTo>
                <a:lnTo>
                  <a:pt x="1875361" y="1625024"/>
                </a:lnTo>
                <a:lnTo>
                  <a:pt x="1854115" y="1629316"/>
                </a:lnTo>
                <a:close/>
              </a:path>
              <a:path w="3719195" h="2204085">
                <a:moveTo>
                  <a:pt x="2156873" y="1631841"/>
                </a:moveTo>
                <a:lnTo>
                  <a:pt x="2134653" y="1627351"/>
                </a:lnTo>
                <a:lnTo>
                  <a:pt x="2116509" y="1615110"/>
                </a:lnTo>
                <a:lnTo>
                  <a:pt x="2104277" y="1596955"/>
                </a:lnTo>
                <a:lnTo>
                  <a:pt x="2099792" y="1574725"/>
                </a:lnTo>
                <a:lnTo>
                  <a:pt x="2104277" y="1552497"/>
                </a:lnTo>
                <a:lnTo>
                  <a:pt x="2116509" y="1534342"/>
                </a:lnTo>
                <a:lnTo>
                  <a:pt x="2134653" y="1522100"/>
                </a:lnTo>
                <a:lnTo>
                  <a:pt x="2156873" y="1517610"/>
                </a:lnTo>
                <a:lnTo>
                  <a:pt x="2179074" y="1522100"/>
                </a:lnTo>
                <a:lnTo>
                  <a:pt x="2197207" y="1534342"/>
                </a:lnTo>
                <a:lnTo>
                  <a:pt x="2209436" y="1552497"/>
                </a:lnTo>
                <a:lnTo>
                  <a:pt x="2213921" y="1574725"/>
                </a:lnTo>
                <a:lnTo>
                  <a:pt x="2209441" y="1596955"/>
                </a:lnTo>
                <a:lnTo>
                  <a:pt x="2197220" y="1615110"/>
                </a:lnTo>
                <a:lnTo>
                  <a:pt x="2179088" y="1627351"/>
                </a:lnTo>
                <a:lnTo>
                  <a:pt x="2156873" y="1631841"/>
                </a:lnTo>
                <a:close/>
              </a:path>
              <a:path w="3719195" h="2204085">
                <a:moveTo>
                  <a:pt x="2459597" y="1634365"/>
                </a:moveTo>
                <a:lnTo>
                  <a:pt x="2436398" y="1629678"/>
                </a:lnTo>
                <a:lnTo>
                  <a:pt x="2417448" y="1616895"/>
                </a:lnTo>
                <a:lnTo>
                  <a:pt x="2404670" y="1597938"/>
                </a:lnTo>
                <a:lnTo>
                  <a:pt x="2399984" y="1574725"/>
                </a:lnTo>
                <a:lnTo>
                  <a:pt x="2404670" y="1551514"/>
                </a:lnTo>
                <a:lnTo>
                  <a:pt x="2417448" y="1532557"/>
                </a:lnTo>
                <a:lnTo>
                  <a:pt x="2436398" y="1519776"/>
                </a:lnTo>
                <a:lnTo>
                  <a:pt x="2459597" y="1515089"/>
                </a:lnTo>
                <a:lnTo>
                  <a:pt x="2482791" y="1519776"/>
                </a:lnTo>
                <a:lnTo>
                  <a:pt x="2501729" y="1532557"/>
                </a:lnTo>
                <a:lnTo>
                  <a:pt x="2514495" y="1551514"/>
                </a:lnTo>
                <a:lnTo>
                  <a:pt x="2519176" y="1574725"/>
                </a:lnTo>
                <a:lnTo>
                  <a:pt x="2514495" y="1597938"/>
                </a:lnTo>
                <a:lnTo>
                  <a:pt x="2501729" y="1616895"/>
                </a:lnTo>
                <a:lnTo>
                  <a:pt x="2482791" y="1629678"/>
                </a:lnTo>
                <a:lnTo>
                  <a:pt x="2459597" y="1634365"/>
                </a:lnTo>
                <a:close/>
              </a:path>
              <a:path w="3719195" h="2204085">
                <a:moveTo>
                  <a:pt x="2762321" y="1636890"/>
                </a:moveTo>
                <a:lnTo>
                  <a:pt x="2738128" y="1632005"/>
                </a:lnTo>
                <a:lnTo>
                  <a:pt x="2718375" y="1618682"/>
                </a:lnTo>
                <a:lnTo>
                  <a:pt x="2705058" y="1598922"/>
                </a:lnTo>
                <a:lnTo>
                  <a:pt x="2700176" y="1574725"/>
                </a:lnTo>
                <a:lnTo>
                  <a:pt x="2705058" y="1550530"/>
                </a:lnTo>
                <a:lnTo>
                  <a:pt x="2718375" y="1530771"/>
                </a:lnTo>
                <a:lnTo>
                  <a:pt x="2738128" y="1517449"/>
                </a:lnTo>
                <a:lnTo>
                  <a:pt x="2762321" y="1512564"/>
                </a:lnTo>
                <a:lnTo>
                  <a:pt x="2786494" y="1517449"/>
                </a:lnTo>
                <a:lnTo>
                  <a:pt x="2806237" y="1530771"/>
                </a:lnTo>
                <a:lnTo>
                  <a:pt x="2819549" y="1550530"/>
                </a:lnTo>
                <a:lnTo>
                  <a:pt x="2824431" y="1574725"/>
                </a:lnTo>
                <a:lnTo>
                  <a:pt x="2819549" y="1598922"/>
                </a:lnTo>
                <a:lnTo>
                  <a:pt x="2806237" y="1618682"/>
                </a:lnTo>
                <a:lnTo>
                  <a:pt x="2786494" y="1632005"/>
                </a:lnTo>
                <a:lnTo>
                  <a:pt x="2762321" y="1636890"/>
                </a:lnTo>
                <a:close/>
              </a:path>
              <a:path w="3719195" h="2204085">
                <a:moveTo>
                  <a:pt x="3065045" y="1622602"/>
                </a:moveTo>
                <a:lnTo>
                  <a:pt x="3046415" y="1618839"/>
                </a:lnTo>
                <a:lnTo>
                  <a:pt x="3031200" y="1608578"/>
                </a:lnTo>
                <a:lnTo>
                  <a:pt x="3020941" y="1593359"/>
                </a:lnTo>
                <a:lnTo>
                  <a:pt x="3017178" y="1574725"/>
                </a:lnTo>
                <a:lnTo>
                  <a:pt x="3020941" y="1556091"/>
                </a:lnTo>
                <a:lnTo>
                  <a:pt x="3031200" y="1540873"/>
                </a:lnTo>
                <a:lnTo>
                  <a:pt x="3046415" y="1530612"/>
                </a:lnTo>
                <a:lnTo>
                  <a:pt x="3065045" y="1526849"/>
                </a:lnTo>
                <a:lnTo>
                  <a:pt x="3083655" y="1530612"/>
                </a:lnTo>
                <a:lnTo>
                  <a:pt x="3098860" y="1540873"/>
                </a:lnTo>
                <a:lnTo>
                  <a:pt x="3109115" y="1556091"/>
                </a:lnTo>
                <a:lnTo>
                  <a:pt x="3112877" y="1574725"/>
                </a:lnTo>
                <a:lnTo>
                  <a:pt x="3109115" y="1593359"/>
                </a:lnTo>
                <a:lnTo>
                  <a:pt x="3098860" y="1608578"/>
                </a:lnTo>
                <a:lnTo>
                  <a:pt x="3083655" y="1618839"/>
                </a:lnTo>
                <a:lnTo>
                  <a:pt x="3065045" y="1622602"/>
                </a:lnTo>
                <a:close/>
              </a:path>
              <a:path w="3719195" h="2204085">
                <a:moveTo>
                  <a:pt x="3374250" y="1586489"/>
                </a:moveTo>
                <a:lnTo>
                  <a:pt x="3361253" y="1586489"/>
                </a:lnTo>
                <a:lnTo>
                  <a:pt x="3355987" y="1581223"/>
                </a:lnTo>
                <a:lnTo>
                  <a:pt x="3355987" y="1568231"/>
                </a:lnTo>
                <a:lnTo>
                  <a:pt x="3361253" y="1562961"/>
                </a:lnTo>
                <a:lnTo>
                  <a:pt x="3374250" y="1562961"/>
                </a:lnTo>
                <a:lnTo>
                  <a:pt x="3379515" y="1568231"/>
                </a:lnTo>
                <a:lnTo>
                  <a:pt x="3379515" y="1581223"/>
                </a:lnTo>
                <a:lnTo>
                  <a:pt x="3374250" y="1586489"/>
                </a:lnTo>
                <a:close/>
              </a:path>
              <a:path w="3719195" h="2204085">
                <a:moveTo>
                  <a:pt x="37773" y="1915462"/>
                </a:moveTo>
                <a:lnTo>
                  <a:pt x="23070" y="1912491"/>
                </a:lnTo>
                <a:lnTo>
                  <a:pt x="11063" y="1904389"/>
                </a:lnTo>
                <a:lnTo>
                  <a:pt x="2968" y="1892375"/>
                </a:lnTo>
                <a:lnTo>
                  <a:pt x="0" y="1877665"/>
                </a:lnTo>
                <a:lnTo>
                  <a:pt x="2968" y="1862956"/>
                </a:lnTo>
                <a:lnTo>
                  <a:pt x="11063" y="1850941"/>
                </a:lnTo>
                <a:lnTo>
                  <a:pt x="23070" y="1842840"/>
                </a:lnTo>
                <a:lnTo>
                  <a:pt x="37773" y="1839869"/>
                </a:lnTo>
                <a:lnTo>
                  <a:pt x="52475" y="1842840"/>
                </a:lnTo>
                <a:lnTo>
                  <a:pt x="64482" y="1850941"/>
                </a:lnTo>
                <a:lnTo>
                  <a:pt x="72577" y="1862956"/>
                </a:lnTo>
                <a:lnTo>
                  <a:pt x="75545" y="1877665"/>
                </a:lnTo>
                <a:lnTo>
                  <a:pt x="72577" y="1892375"/>
                </a:lnTo>
                <a:lnTo>
                  <a:pt x="64482" y="1904389"/>
                </a:lnTo>
                <a:lnTo>
                  <a:pt x="52475" y="1912491"/>
                </a:lnTo>
                <a:lnTo>
                  <a:pt x="37773" y="1915462"/>
                </a:lnTo>
                <a:close/>
              </a:path>
              <a:path w="3719195" h="2204085">
                <a:moveTo>
                  <a:pt x="340496" y="1918827"/>
                </a:moveTo>
                <a:lnTo>
                  <a:pt x="324488" y="1915593"/>
                </a:lnTo>
                <a:lnTo>
                  <a:pt x="311420" y="1906772"/>
                </a:lnTo>
                <a:lnTo>
                  <a:pt x="302611" y="1893688"/>
                </a:lnTo>
                <a:lnTo>
                  <a:pt x="299382" y="1877665"/>
                </a:lnTo>
                <a:lnTo>
                  <a:pt x="302611" y="1861642"/>
                </a:lnTo>
                <a:lnTo>
                  <a:pt x="311420" y="1848559"/>
                </a:lnTo>
                <a:lnTo>
                  <a:pt x="324488" y="1839738"/>
                </a:lnTo>
                <a:lnTo>
                  <a:pt x="340496" y="1836503"/>
                </a:lnTo>
                <a:lnTo>
                  <a:pt x="356510" y="1839738"/>
                </a:lnTo>
                <a:lnTo>
                  <a:pt x="369590" y="1848559"/>
                </a:lnTo>
                <a:lnTo>
                  <a:pt x="378410" y="1861642"/>
                </a:lnTo>
                <a:lnTo>
                  <a:pt x="381645" y="1877665"/>
                </a:lnTo>
                <a:lnTo>
                  <a:pt x="378410" y="1893688"/>
                </a:lnTo>
                <a:lnTo>
                  <a:pt x="369590" y="1906772"/>
                </a:lnTo>
                <a:lnTo>
                  <a:pt x="356510" y="1915593"/>
                </a:lnTo>
                <a:lnTo>
                  <a:pt x="340496" y="1918827"/>
                </a:lnTo>
                <a:close/>
              </a:path>
              <a:path w="3719195" h="2204085">
                <a:moveTo>
                  <a:pt x="643220" y="1921352"/>
                </a:moveTo>
                <a:lnTo>
                  <a:pt x="626233" y="1917920"/>
                </a:lnTo>
                <a:lnTo>
                  <a:pt x="612359" y="1908560"/>
                </a:lnTo>
                <a:lnTo>
                  <a:pt x="603004" y="1894679"/>
                </a:lnTo>
                <a:lnTo>
                  <a:pt x="599574" y="1877682"/>
                </a:lnTo>
                <a:lnTo>
                  <a:pt x="603004" y="1860685"/>
                </a:lnTo>
                <a:lnTo>
                  <a:pt x="612359" y="1846804"/>
                </a:lnTo>
                <a:lnTo>
                  <a:pt x="626233" y="1837444"/>
                </a:lnTo>
                <a:lnTo>
                  <a:pt x="643220" y="1834012"/>
                </a:lnTo>
                <a:lnTo>
                  <a:pt x="660208" y="1837444"/>
                </a:lnTo>
                <a:lnTo>
                  <a:pt x="674082" y="1846804"/>
                </a:lnTo>
                <a:lnTo>
                  <a:pt x="683436" y="1860685"/>
                </a:lnTo>
                <a:lnTo>
                  <a:pt x="686867" y="1877682"/>
                </a:lnTo>
                <a:lnTo>
                  <a:pt x="683436" y="1894679"/>
                </a:lnTo>
                <a:lnTo>
                  <a:pt x="674082" y="1908560"/>
                </a:lnTo>
                <a:lnTo>
                  <a:pt x="660208" y="1917920"/>
                </a:lnTo>
                <a:lnTo>
                  <a:pt x="643220" y="1921352"/>
                </a:lnTo>
                <a:close/>
              </a:path>
              <a:path w="3719195" h="2204085">
                <a:moveTo>
                  <a:pt x="945944" y="1923877"/>
                </a:moveTo>
                <a:lnTo>
                  <a:pt x="927982" y="1920247"/>
                </a:lnTo>
                <a:lnTo>
                  <a:pt x="913315" y="1910347"/>
                </a:lnTo>
                <a:lnTo>
                  <a:pt x="903426" y="1895663"/>
                </a:lnTo>
                <a:lnTo>
                  <a:pt x="899800" y="1877682"/>
                </a:lnTo>
                <a:lnTo>
                  <a:pt x="903426" y="1859703"/>
                </a:lnTo>
                <a:lnTo>
                  <a:pt x="913315" y="1845020"/>
                </a:lnTo>
                <a:lnTo>
                  <a:pt x="927982" y="1835121"/>
                </a:lnTo>
                <a:lnTo>
                  <a:pt x="945944" y="1831491"/>
                </a:lnTo>
                <a:lnTo>
                  <a:pt x="963925" y="1835121"/>
                </a:lnTo>
                <a:lnTo>
                  <a:pt x="978603" y="1845020"/>
                </a:lnTo>
                <a:lnTo>
                  <a:pt x="988496" y="1859703"/>
                </a:lnTo>
                <a:lnTo>
                  <a:pt x="992122" y="1877682"/>
                </a:lnTo>
                <a:lnTo>
                  <a:pt x="988496" y="1895663"/>
                </a:lnTo>
                <a:lnTo>
                  <a:pt x="978603" y="1910347"/>
                </a:lnTo>
                <a:lnTo>
                  <a:pt x="963925" y="1920247"/>
                </a:lnTo>
                <a:lnTo>
                  <a:pt x="945944" y="1923877"/>
                </a:lnTo>
                <a:close/>
              </a:path>
              <a:path w="3719195" h="2204085">
                <a:moveTo>
                  <a:pt x="1248668" y="1926399"/>
                </a:moveTo>
                <a:lnTo>
                  <a:pt x="1229727" y="1922571"/>
                </a:lnTo>
                <a:lnTo>
                  <a:pt x="1214254" y="1912132"/>
                </a:lnTo>
                <a:lnTo>
                  <a:pt x="1203819" y="1896647"/>
                </a:lnTo>
                <a:lnTo>
                  <a:pt x="1199992" y="1877682"/>
                </a:lnTo>
                <a:lnTo>
                  <a:pt x="1203819" y="1858719"/>
                </a:lnTo>
                <a:lnTo>
                  <a:pt x="1214254" y="1843234"/>
                </a:lnTo>
                <a:lnTo>
                  <a:pt x="1229727" y="1832794"/>
                </a:lnTo>
                <a:lnTo>
                  <a:pt x="1248668" y="1828965"/>
                </a:lnTo>
                <a:lnTo>
                  <a:pt x="1267629" y="1832794"/>
                </a:lnTo>
                <a:lnTo>
                  <a:pt x="1283112" y="1843234"/>
                </a:lnTo>
                <a:lnTo>
                  <a:pt x="1293550" y="1858719"/>
                </a:lnTo>
                <a:lnTo>
                  <a:pt x="1297378" y="1877682"/>
                </a:lnTo>
                <a:lnTo>
                  <a:pt x="1293550" y="1896647"/>
                </a:lnTo>
                <a:lnTo>
                  <a:pt x="1283112" y="1912132"/>
                </a:lnTo>
                <a:lnTo>
                  <a:pt x="1267629" y="1922571"/>
                </a:lnTo>
                <a:lnTo>
                  <a:pt x="1248668" y="1926399"/>
                </a:lnTo>
                <a:close/>
              </a:path>
              <a:path w="3719195" h="2204085">
                <a:moveTo>
                  <a:pt x="1551392" y="1928924"/>
                </a:moveTo>
                <a:lnTo>
                  <a:pt x="1531457" y="1924897"/>
                </a:lnTo>
                <a:lnTo>
                  <a:pt x="1515180" y="1913917"/>
                </a:lnTo>
                <a:lnTo>
                  <a:pt x="1504207" y="1897630"/>
                </a:lnTo>
                <a:lnTo>
                  <a:pt x="1500184" y="1877682"/>
                </a:lnTo>
                <a:lnTo>
                  <a:pt x="1504207" y="1857735"/>
                </a:lnTo>
                <a:lnTo>
                  <a:pt x="1515180" y="1841447"/>
                </a:lnTo>
                <a:lnTo>
                  <a:pt x="1531457" y="1830467"/>
                </a:lnTo>
                <a:lnTo>
                  <a:pt x="1551392" y="1826440"/>
                </a:lnTo>
                <a:lnTo>
                  <a:pt x="1571332" y="1830467"/>
                </a:lnTo>
                <a:lnTo>
                  <a:pt x="1587620" y="1841447"/>
                </a:lnTo>
                <a:lnTo>
                  <a:pt x="1598605" y="1857735"/>
                </a:lnTo>
                <a:lnTo>
                  <a:pt x="1602633" y="1877682"/>
                </a:lnTo>
                <a:lnTo>
                  <a:pt x="1598605" y="1897630"/>
                </a:lnTo>
                <a:lnTo>
                  <a:pt x="1587620" y="1913917"/>
                </a:lnTo>
                <a:lnTo>
                  <a:pt x="1571332" y="1924897"/>
                </a:lnTo>
                <a:lnTo>
                  <a:pt x="1551392" y="1928924"/>
                </a:lnTo>
                <a:close/>
              </a:path>
              <a:path w="3719195" h="2204085">
                <a:moveTo>
                  <a:pt x="1854115" y="1928924"/>
                </a:moveTo>
                <a:lnTo>
                  <a:pt x="1834180" y="1924897"/>
                </a:lnTo>
                <a:lnTo>
                  <a:pt x="1817904" y="1913917"/>
                </a:lnTo>
                <a:lnTo>
                  <a:pt x="1806931" y="1897630"/>
                </a:lnTo>
                <a:lnTo>
                  <a:pt x="1802907" y="1877682"/>
                </a:lnTo>
                <a:lnTo>
                  <a:pt x="1806931" y="1857735"/>
                </a:lnTo>
                <a:lnTo>
                  <a:pt x="1817904" y="1841447"/>
                </a:lnTo>
                <a:lnTo>
                  <a:pt x="1834180" y="1830467"/>
                </a:lnTo>
                <a:lnTo>
                  <a:pt x="1854115" y="1826440"/>
                </a:lnTo>
                <a:lnTo>
                  <a:pt x="1874056" y="1830467"/>
                </a:lnTo>
                <a:lnTo>
                  <a:pt x="1890344" y="1841447"/>
                </a:lnTo>
                <a:lnTo>
                  <a:pt x="1901329" y="1857735"/>
                </a:lnTo>
                <a:lnTo>
                  <a:pt x="1905357" y="1877682"/>
                </a:lnTo>
                <a:lnTo>
                  <a:pt x="1901329" y="1897630"/>
                </a:lnTo>
                <a:lnTo>
                  <a:pt x="1890344" y="1913917"/>
                </a:lnTo>
                <a:lnTo>
                  <a:pt x="1874056" y="1924897"/>
                </a:lnTo>
                <a:lnTo>
                  <a:pt x="1854115" y="1928924"/>
                </a:lnTo>
                <a:close/>
              </a:path>
              <a:path w="3719195" h="2204085">
                <a:moveTo>
                  <a:pt x="2156873" y="1923050"/>
                </a:moveTo>
                <a:lnTo>
                  <a:pt x="2139223" y="1919485"/>
                </a:lnTo>
                <a:lnTo>
                  <a:pt x="2124813" y="1909765"/>
                </a:lnTo>
                <a:lnTo>
                  <a:pt x="2115100" y="1895349"/>
                </a:lnTo>
                <a:lnTo>
                  <a:pt x="2111539" y="1877699"/>
                </a:lnTo>
                <a:lnTo>
                  <a:pt x="2115100" y="1860049"/>
                </a:lnTo>
                <a:lnTo>
                  <a:pt x="2124813" y="1845633"/>
                </a:lnTo>
                <a:lnTo>
                  <a:pt x="2139223" y="1835913"/>
                </a:lnTo>
                <a:lnTo>
                  <a:pt x="2156873" y="1832348"/>
                </a:lnTo>
                <a:lnTo>
                  <a:pt x="2174504" y="1835913"/>
                </a:lnTo>
                <a:lnTo>
                  <a:pt x="2188903" y="1845633"/>
                </a:lnTo>
                <a:lnTo>
                  <a:pt x="2198613" y="1860049"/>
                </a:lnTo>
                <a:lnTo>
                  <a:pt x="2202174" y="1877699"/>
                </a:lnTo>
                <a:lnTo>
                  <a:pt x="2198613" y="1895349"/>
                </a:lnTo>
                <a:lnTo>
                  <a:pt x="2188903" y="1909765"/>
                </a:lnTo>
                <a:lnTo>
                  <a:pt x="2174504" y="1919485"/>
                </a:lnTo>
                <a:lnTo>
                  <a:pt x="2156873" y="1923050"/>
                </a:lnTo>
                <a:close/>
              </a:path>
              <a:path w="3719195" h="2204085">
                <a:moveTo>
                  <a:pt x="2459597" y="1908765"/>
                </a:moveTo>
                <a:lnTo>
                  <a:pt x="2447491" y="1906322"/>
                </a:lnTo>
                <a:lnTo>
                  <a:pt x="2437609" y="1899660"/>
                </a:lnTo>
                <a:lnTo>
                  <a:pt x="2430949" y="1889780"/>
                </a:lnTo>
                <a:lnTo>
                  <a:pt x="2428508" y="1877682"/>
                </a:lnTo>
                <a:lnTo>
                  <a:pt x="2430949" y="1865584"/>
                </a:lnTo>
                <a:lnTo>
                  <a:pt x="2437609" y="1855704"/>
                </a:lnTo>
                <a:lnTo>
                  <a:pt x="2447491" y="1849042"/>
                </a:lnTo>
                <a:lnTo>
                  <a:pt x="2459597" y="1846600"/>
                </a:lnTo>
                <a:lnTo>
                  <a:pt x="2471684" y="1849042"/>
                </a:lnTo>
                <a:lnTo>
                  <a:pt x="2481555" y="1855704"/>
                </a:lnTo>
                <a:lnTo>
                  <a:pt x="2488212" y="1865584"/>
                </a:lnTo>
                <a:lnTo>
                  <a:pt x="2490653" y="1877682"/>
                </a:lnTo>
                <a:lnTo>
                  <a:pt x="2488212" y="1889780"/>
                </a:lnTo>
                <a:lnTo>
                  <a:pt x="2481555" y="1899660"/>
                </a:lnTo>
                <a:lnTo>
                  <a:pt x="2471684" y="1906322"/>
                </a:lnTo>
                <a:lnTo>
                  <a:pt x="2459597" y="1908765"/>
                </a:lnTo>
                <a:close/>
              </a:path>
              <a:path w="3719195" h="2204085">
                <a:moveTo>
                  <a:pt x="2769241" y="1890287"/>
                </a:moveTo>
                <a:lnTo>
                  <a:pt x="2755333" y="1890287"/>
                </a:lnTo>
                <a:lnTo>
                  <a:pt x="2749696" y="1884649"/>
                </a:lnTo>
                <a:lnTo>
                  <a:pt x="2749696" y="1870715"/>
                </a:lnTo>
                <a:lnTo>
                  <a:pt x="2755333" y="1865078"/>
                </a:lnTo>
                <a:lnTo>
                  <a:pt x="2769274" y="1865078"/>
                </a:lnTo>
                <a:lnTo>
                  <a:pt x="2774912" y="1870715"/>
                </a:lnTo>
                <a:lnTo>
                  <a:pt x="2774912" y="1884649"/>
                </a:lnTo>
                <a:lnTo>
                  <a:pt x="2769241" y="1890287"/>
                </a:lnTo>
                <a:close/>
              </a:path>
              <a:path w="3719195" h="2204085">
                <a:moveTo>
                  <a:pt x="37773" y="2203306"/>
                </a:moveTo>
                <a:lnTo>
                  <a:pt x="28950" y="2201525"/>
                </a:lnTo>
                <a:lnTo>
                  <a:pt x="21751" y="2196665"/>
                </a:lnTo>
                <a:lnTo>
                  <a:pt x="16900" y="2189455"/>
                </a:lnTo>
                <a:lnTo>
                  <a:pt x="15122" y="2180622"/>
                </a:lnTo>
                <a:lnTo>
                  <a:pt x="16900" y="2171789"/>
                </a:lnTo>
                <a:lnTo>
                  <a:pt x="21751" y="2164579"/>
                </a:lnTo>
                <a:lnTo>
                  <a:pt x="28950" y="2159719"/>
                </a:lnTo>
                <a:lnTo>
                  <a:pt x="37773" y="2157938"/>
                </a:lnTo>
                <a:lnTo>
                  <a:pt x="46600" y="2159719"/>
                </a:lnTo>
                <a:lnTo>
                  <a:pt x="53811" y="2164579"/>
                </a:lnTo>
                <a:lnTo>
                  <a:pt x="58673" y="2171789"/>
                </a:lnTo>
                <a:lnTo>
                  <a:pt x="60457" y="2180622"/>
                </a:lnTo>
                <a:lnTo>
                  <a:pt x="58673" y="2189455"/>
                </a:lnTo>
                <a:lnTo>
                  <a:pt x="53811" y="2196665"/>
                </a:lnTo>
                <a:lnTo>
                  <a:pt x="46600" y="2201525"/>
                </a:lnTo>
                <a:lnTo>
                  <a:pt x="37773" y="2203306"/>
                </a:lnTo>
                <a:close/>
              </a:path>
              <a:path w="3719195" h="2204085">
                <a:moveTo>
                  <a:pt x="346386" y="2203800"/>
                </a:moveTo>
                <a:lnTo>
                  <a:pt x="334607" y="2203800"/>
                </a:lnTo>
                <a:lnTo>
                  <a:pt x="331026" y="2203076"/>
                </a:lnTo>
                <a:lnTo>
                  <a:pt x="323289" y="2197857"/>
                </a:lnTo>
                <a:lnTo>
                  <a:pt x="318072" y="2190116"/>
                </a:lnTo>
                <a:lnTo>
                  <a:pt x="316158" y="2180639"/>
                </a:lnTo>
                <a:lnTo>
                  <a:pt x="318072" y="2171162"/>
                </a:lnTo>
                <a:lnTo>
                  <a:pt x="323289" y="2163423"/>
                </a:lnTo>
                <a:lnTo>
                  <a:pt x="331026" y="2158204"/>
                </a:lnTo>
                <a:lnTo>
                  <a:pt x="340496" y="2156291"/>
                </a:lnTo>
                <a:lnTo>
                  <a:pt x="349967" y="2158204"/>
                </a:lnTo>
                <a:lnTo>
                  <a:pt x="357704" y="2163423"/>
                </a:lnTo>
                <a:lnTo>
                  <a:pt x="362921" y="2171162"/>
                </a:lnTo>
                <a:lnTo>
                  <a:pt x="364835" y="2180639"/>
                </a:lnTo>
                <a:lnTo>
                  <a:pt x="362921" y="2190116"/>
                </a:lnTo>
                <a:lnTo>
                  <a:pt x="357704" y="2197857"/>
                </a:lnTo>
                <a:lnTo>
                  <a:pt x="349967" y="2203076"/>
                </a:lnTo>
                <a:lnTo>
                  <a:pt x="346386" y="2203800"/>
                </a:lnTo>
                <a:close/>
              </a:path>
              <a:path w="3719195" h="2204085">
                <a:moveTo>
                  <a:pt x="643220" y="2203306"/>
                </a:moveTo>
                <a:lnTo>
                  <a:pt x="634398" y="2201525"/>
                </a:lnTo>
                <a:lnTo>
                  <a:pt x="627199" y="2196665"/>
                </a:lnTo>
                <a:lnTo>
                  <a:pt x="622348" y="2189455"/>
                </a:lnTo>
                <a:lnTo>
                  <a:pt x="620570" y="2180622"/>
                </a:lnTo>
                <a:lnTo>
                  <a:pt x="622348" y="2171789"/>
                </a:lnTo>
                <a:lnTo>
                  <a:pt x="627199" y="2164579"/>
                </a:lnTo>
                <a:lnTo>
                  <a:pt x="634398" y="2159719"/>
                </a:lnTo>
                <a:lnTo>
                  <a:pt x="643220" y="2157938"/>
                </a:lnTo>
                <a:lnTo>
                  <a:pt x="652062" y="2159719"/>
                </a:lnTo>
                <a:lnTo>
                  <a:pt x="659271" y="2164579"/>
                </a:lnTo>
                <a:lnTo>
                  <a:pt x="664126" y="2171789"/>
                </a:lnTo>
                <a:lnTo>
                  <a:pt x="665904" y="2180622"/>
                </a:lnTo>
                <a:lnTo>
                  <a:pt x="664121" y="2189455"/>
                </a:lnTo>
                <a:lnTo>
                  <a:pt x="659258" y="2196665"/>
                </a:lnTo>
                <a:lnTo>
                  <a:pt x="652048" y="2201525"/>
                </a:lnTo>
                <a:lnTo>
                  <a:pt x="643220" y="2203306"/>
                </a:lnTo>
                <a:close/>
              </a:path>
              <a:path w="3719195" h="2204085">
                <a:moveTo>
                  <a:pt x="945944" y="2200785"/>
                </a:moveTo>
                <a:lnTo>
                  <a:pt x="938110" y="2199201"/>
                </a:lnTo>
                <a:lnTo>
                  <a:pt x="931703" y="2194881"/>
                </a:lnTo>
                <a:lnTo>
                  <a:pt x="927379" y="2188472"/>
                </a:lnTo>
                <a:lnTo>
                  <a:pt x="925792" y="2180622"/>
                </a:lnTo>
                <a:lnTo>
                  <a:pt x="927379" y="2172773"/>
                </a:lnTo>
                <a:lnTo>
                  <a:pt x="931703" y="2166365"/>
                </a:lnTo>
                <a:lnTo>
                  <a:pt x="938110" y="2162046"/>
                </a:lnTo>
                <a:lnTo>
                  <a:pt x="945944" y="2160463"/>
                </a:lnTo>
                <a:lnTo>
                  <a:pt x="953792" y="2162046"/>
                </a:lnTo>
                <a:lnTo>
                  <a:pt x="960198" y="2166365"/>
                </a:lnTo>
                <a:lnTo>
                  <a:pt x="964514" y="2172773"/>
                </a:lnTo>
                <a:lnTo>
                  <a:pt x="966096" y="2180622"/>
                </a:lnTo>
                <a:lnTo>
                  <a:pt x="964514" y="2188472"/>
                </a:lnTo>
                <a:lnTo>
                  <a:pt x="960198" y="2194881"/>
                </a:lnTo>
                <a:lnTo>
                  <a:pt x="953792" y="2199201"/>
                </a:lnTo>
                <a:lnTo>
                  <a:pt x="945944" y="2200785"/>
                </a:lnTo>
                <a:close/>
              </a:path>
              <a:path w="3719195" h="2204085">
                <a:moveTo>
                  <a:pt x="1257478" y="2196575"/>
                </a:moveTo>
                <a:lnTo>
                  <a:pt x="1239891" y="2196575"/>
                </a:lnTo>
                <a:lnTo>
                  <a:pt x="1232735" y="2189422"/>
                </a:lnTo>
                <a:lnTo>
                  <a:pt x="1232735" y="2171822"/>
                </a:lnTo>
                <a:lnTo>
                  <a:pt x="1239891" y="2164669"/>
                </a:lnTo>
                <a:lnTo>
                  <a:pt x="1257478" y="2164669"/>
                </a:lnTo>
                <a:lnTo>
                  <a:pt x="1264634" y="2171822"/>
                </a:lnTo>
                <a:lnTo>
                  <a:pt x="1264634" y="2189422"/>
                </a:lnTo>
                <a:lnTo>
                  <a:pt x="1257478" y="2196575"/>
                </a:lnTo>
                <a:close/>
              </a:path>
              <a:path w="3719195" h="2204085">
                <a:moveTo>
                  <a:pt x="1556961" y="2190705"/>
                </a:moveTo>
                <a:lnTo>
                  <a:pt x="1545856" y="2190705"/>
                </a:lnTo>
                <a:lnTo>
                  <a:pt x="1541332" y="2186192"/>
                </a:lnTo>
                <a:lnTo>
                  <a:pt x="1541332" y="2175052"/>
                </a:lnTo>
                <a:lnTo>
                  <a:pt x="1545856" y="2170542"/>
                </a:lnTo>
                <a:lnTo>
                  <a:pt x="1556961" y="2170542"/>
                </a:lnTo>
                <a:lnTo>
                  <a:pt x="1561485" y="2175052"/>
                </a:lnTo>
                <a:lnTo>
                  <a:pt x="1561485" y="2186192"/>
                </a:lnTo>
                <a:lnTo>
                  <a:pt x="1556961" y="2190705"/>
                </a:lnTo>
                <a:close/>
              </a:path>
              <a:path w="3719195" h="2204085">
                <a:moveTo>
                  <a:pt x="1855972" y="2183988"/>
                </a:moveTo>
                <a:lnTo>
                  <a:pt x="1852259" y="2183988"/>
                </a:lnTo>
                <a:lnTo>
                  <a:pt x="1850774" y="2182489"/>
                </a:lnTo>
                <a:lnTo>
                  <a:pt x="1850774" y="2178755"/>
                </a:lnTo>
                <a:lnTo>
                  <a:pt x="1852259" y="2177257"/>
                </a:lnTo>
                <a:lnTo>
                  <a:pt x="1856006" y="2177257"/>
                </a:lnTo>
                <a:lnTo>
                  <a:pt x="1857491" y="2178755"/>
                </a:lnTo>
                <a:lnTo>
                  <a:pt x="1857491" y="2182489"/>
                </a:lnTo>
                <a:lnTo>
                  <a:pt x="1855972" y="2183988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0015" y="9004117"/>
            <a:ext cx="6858000" cy="132715"/>
          </a:xfrm>
          <a:custGeom>
            <a:avLst/>
            <a:gdLst/>
            <a:ahLst/>
            <a:cxnLst/>
            <a:rect l="l" t="t" r="r" b="b"/>
            <a:pathLst>
              <a:path w="6858000" h="132715">
                <a:moveTo>
                  <a:pt x="6857984" y="132686"/>
                </a:moveTo>
                <a:lnTo>
                  <a:pt x="0" y="114299"/>
                </a:lnTo>
                <a:lnTo>
                  <a:pt x="306" y="0"/>
                </a:lnTo>
                <a:lnTo>
                  <a:pt x="6857984" y="18386"/>
                </a:lnTo>
                <a:lnTo>
                  <a:pt x="6857984" y="132686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6" name="Прямокутник 5">
            <a:extLst>
              <a:ext uri="{FF2B5EF4-FFF2-40B4-BE49-F238E27FC236}">
                <a16:creationId xmlns:a16="http://schemas.microsoft.com/office/drawing/2014/main" id="{C3605E98-DC31-4CED-9E2A-2A7AAD060712}"/>
              </a:ext>
            </a:extLst>
          </p:cNvPr>
          <p:cNvSpPr/>
          <p:nvPr/>
        </p:nvSpPr>
        <p:spPr>
          <a:xfrm>
            <a:off x="2929875" y="2283910"/>
            <a:ext cx="12801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дослідженні на тему «Корекція тривожності молодших школярів за допомогою арт-терапії» досягнуто поставлених цілей:</a:t>
            </a:r>
          </a:p>
          <a:p>
            <a:pPr>
              <a:buFont typeface="+mj-lt"/>
              <a:buAutoNum type="arabicPeriod"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Теоретичний аналіз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виявив, що тривожність є поширеною проблемою у молодших школярів, яка впливає на їх психоемоційний стан, навчальну мотивацію та соціальну адаптацію.</a:t>
            </a:r>
          </a:p>
          <a:p>
            <a:pPr>
              <a:buFont typeface="+mj-lt"/>
              <a:buAutoNum type="arabicPeriod"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Емпіричне дослідження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показало, що більшість дітей мають середній або високий рівень тривожності, що потребує корекційних заходів.</a:t>
            </a:r>
          </a:p>
          <a:p>
            <a:pPr>
              <a:buFont typeface="+mj-lt"/>
              <a:buAutoNum type="arabicPeriod"/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Розроблена програма арт-терапії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виявилася ефективною для зниження тривожності, підвищення самооцінки та покращення емоційного стану дітей.</a:t>
            </a:r>
          </a:p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підтверджують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що арт-терапія є дієвим методом для зниження тривожності у молодших школярів і може бути рекомендована для використання у шкільній практиці.</a:t>
            </a:r>
          </a:p>
        </p:txBody>
      </p:sp>
    </p:spTree>
    <p:extLst>
      <p:ext uri="{BB962C8B-B14F-4D97-AF65-F5344CB8AC3E}">
        <p14:creationId xmlns:p14="http://schemas.microsoft.com/office/powerpoint/2010/main" val="175404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08013" y="2247749"/>
            <a:ext cx="13089388" cy="506529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88464" marR="5080" indent="-1676400" algn="ctr">
              <a:lnSpc>
                <a:spcPct val="116599"/>
              </a:lnSpc>
              <a:spcBef>
                <a:spcPts val="95"/>
              </a:spcBef>
            </a:pPr>
            <a:r>
              <a:rPr sz="14700" i="0" spc="745" dirty="0">
                <a:latin typeface="Arial"/>
                <a:cs typeface="Arial"/>
              </a:rPr>
              <a:t>Д</a:t>
            </a:r>
            <a:r>
              <a:rPr sz="14700" i="0" spc="-800" dirty="0">
                <a:latin typeface="Arial"/>
                <a:cs typeface="Arial"/>
              </a:rPr>
              <a:t>Я</a:t>
            </a:r>
            <a:r>
              <a:rPr sz="14700" i="0" spc="894" dirty="0">
                <a:latin typeface="Arial"/>
                <a:cs typeface="Arial"/>
              </a:rPr>
              <a:t>К</a:t>
            </a:r>
            <a:r>
              <a:rPr sz="14700" i="0" spc="590" dirty="0">
                <a:latin typeface="Arial"/>
                <a:cs typeface="Arial"/>
              </a:rPr>
              <a:t>У</a:t>
            </a:r>
            <a:r>
              <a:rPr sz="14700" i="0" spc="560" dirty="0">
                <a:latin typeface="Arial"/>
                <a:cs typeface="Arial"/>
              </a:rPr>
              <a:t>Ю</a:t>
            </a:r>
            <a:r>
              <a:rPr sz="14700" i="0" spc="-1295" dirty="0">
                <a:latin typeface="Arial"/>
                <a:cs typeface="Arial"/>
              </a:rPr>
              <a:t> </a:t>
            </a:r>
            <a:br>
              <a:rPr lang="uk-UA" sz="14700" i="0" spc="-1295" dirty="0">
                <a:latin typeface="Arial"/>
                <a:cs typeface="Arial"/>
              </a:rPr>
            </a:br>
            <a:r>
              <a:rPr sz="14700" i="0" spc="305" dirty="0">
                <a:latin typeface="Arial"/>
                <a:cs typeface="Arial"/>
              </a:rPr>
              <a:t>З</a:t>
            </a:r>
            <a:r>
              <a:rPr sz="14700" i="0" spc="-285" dirty="0">
                <a:latin typeface="Arial"/>
                <a:cs typeface="Arial"/>
              </a:rPr>
              <a:t>А  </a:t>
            </a:r>
            <a:r>
              <a:rPr sz="14700" i="0" spc="-60" dirty="0">
                <a:latin typeface="Arial"/>
                <a:cs typeface="Arial"/>
              </a:rPr>
              <a:t>УВАГУ</a:t>
            </a:r>
            <a:r>
              <a:rPr sz="14700" b="0" i="0" spc="-60" dirty="0">
                <a:latin typeface="Tahoma"/>
                <a:cs typeface="Tahoma"/>
              </a:rPr>
              <a:t>!</a:t>
            </a:r>
            <a:endParaRPr sz="14700" dirty="0">
              <a:latin typeface="Tahoma"/>
              <a:cs typeface="Tahoma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4208145" cy="10283190"/>
            <a:chOff x="0" y="0"/>
            <a:chExt cx="4208145" cy="10283190"/>
          </a:xfrm>
        </p:grpSpPr>
        <p:sp>
          <p:nvSpPr>
            <p:cNvPr id="4" name="object 4"/>
            <p:cNvSpPr/>
            <p:nvPr/>
          </p:nvSpPr>
          <p:spPr>
            <a:xfrm>
              <a:off x="3148241" y="0"/>
              <a:ext cx="1059815" cy="10283190"/>
            </a:xfrm>
            <a:custGeom>
              <a:avLst/>
              <a:gdLst/>
              <a:ahLst/>
              <a:cxnLst/>
              <a:rect l="l" t="t" r="r" b="b"/>
              <a:pathLst>
                <a:path w="1059815" h="10283190">
                  <a:moveTo>
                    <a:pt x="0" y="10283088"/>
                  </a:moveTo>
                  <a:lnTo>
                    <a:pt x="1059770" y="10283088"/>
                  </a:lnTo>
                  <a:lnTo>
                    <a:pt x="1059770" y="0"/>
                  </a:lnTo>
                  <a:lnTo>
                    <a:pt x="0" y="0"/>
                  </a:lnTo>
                  <a:lnTo>
                    <a:pt x="0" y="10283088"/>
                  </a:lnTo>
                  <a:close/>
                </a:path>
              </a:pathLst>
            </a:custGeom>
            <a:solidFill>
              <a:srgbClr val="E8DF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088470" y="0"/>
              <a:ext cx="1059815" cy="10283190"/>
            </a:xfrm>
            <a:custGeom>
              <a:avLst/>
              <a:gdLst/>
              <a:ahLst/>
              <a:cxnLst/>
              <a:rect l="l" t="t" r="r" b="b"/>
              <a:pathLst>
                <a:path w="1059815" h="10283190">
                  <a:moveTo>
                    <a:pt x="0" y="10283088"/>
                  </a:moveTo>
                  <a:lnTo>
                    <a:pt x="1059770" y="10283088"/>
                  </a:lnTo>
                  <a:lnTo>
                    <a:pt x="1059770" y="0"/>
                  </a:lnTo>
                  <a:lnTo>
                    <a:pt x="0" y="0"/>
                  </a:lnTo>
                  <a:lnTo>
                    <a:pt x="0" y="10283088"/>
                  </a:lnTo>
                  <a:close/>
                </a:path>
              </a:pathLst>
            </a:custGeom>
            <a:solidFill>
              <a:srgbClr val="9EC2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2088514" cy="10283190"/>
            </a:xfrm>
            <a:custGeom>
              <a:avLst/>
              <a:gdLst/>
              <a:ahLst/>
              <a:cxnLst/>
              <a:rect l="l" t="t" r="r" b="b"/>
              <a:pathLst>
                <a:path w="2088514" h="10283190">
                  <a:moveTo>
                    <a:pt x="0" y="10283087"/>
                  </a:moveTo>
                  <a:lnTo>
                    <a:pt x="0" y="0"/>
                  </a:lnTo>
                  <a:lnTo>
                    <a:pt x="2088470" y="0"/>
                  </a:lnTo>
                  <a:lnTo>
                    <a:pt x="2088470" y="10283087"/>
                  </a:lnTo>
                  <a:lnTo>
                    <a:pt x="0" y="10283087"/>
                  </a:lnTo>
                  <a:close/>
                </a:path>
              </a:pathLst>
            </a:custGeom>
            <a:solidFill>
              <a:srgbClr val="E8C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12412966" y="8026210"/>
            <a:ext cx="5810250" cy="2202180"/>
          </a:xfrm>
          <a:custGeom>
            <a:avLst/>
            <a:gdLst/>
            <a:ahLst/>
            <a:cxnLst/>
            <a:rect l="l" t="t" r="r" b="b"/>
            <a:pathLst>
              <a:path w="5810250" h="2202179">
                <a:moveTo>
                  <a:pt x="1817659" y="30189"/>
                </a:moveTo>
                <a:lnTo>
                  <a:pt x="1816717" y="30189"/>
                </a:lnTo>
                <a:lnTo>
                  <a:pt x="1816349" y="29819"/>
                </a:lnTo>
                <a:lnTo>
                  <a:pt x="1816349" y="28876"/>
                </a:lnTo>
                <a:lnTo>
                  <a:pt x="1816717" y="28506"/>
                </a:lnTo>
                <a:lnTo>
                  <a:pt x="1817659" y="28506"/>
                </a:lnTo>
                <a:lnTo>
                  <a:pt x="1818030" y="28876"/>
                </a:lnTo>
                <a:lnTo>
                  <a:pt x="1818030" y="29819"/>
                </a:lnTo>
                <a:lnTo>
                  <a:pt x="1817659" y="30189"/>
                </a:lnTo>
                <a:close/>
              </a:path>
              <a:path w="5810250" h="2202179">
                <a:moveTo>
                  <a:pt x="2120838" y="31030"/>
                </a:moveTo>
                <a:lnTo>
                  <a:pt x="2118989" y="31030"/>
                </a:lnTo>
                <a:lnTo>
                  <a:pt x="2118232" y="30273"/>
                </a:lnTo>
                <a:lnTo>
                  <a:pt x="2118232" y="28422"/>
                </a:lnTo>
                <a:lnTo>
                  <a:pt x="2118989" y="27664"/>
                </a:lnTo>
                <a:lnTo>
                  <a:pt x="2120838" y="27664"/>
                </a:lnTo>
                <a:lnTo>
                  <a:pt x="2121594" y="28422"/>
                </a:lnTo>
                <a:lnTo>
                  <a:pt x="2121594" y="30273"/>
                </a:lnTo>
                <a:lnTo>
                  <a:pt x="2120838" y="31030"/>
                </a:lnTo>
                <a:close/>
              </a:path>
              <a:path w="5810250" h="2202179">
                <a:moveTo>
                  <a:pt x="2425415" y="34396"/>
                </a:moveTo>
                <a:lnTo>
                  <a:pt x="2419863" y="34396"/>
                </a:lnTo>
                <a:lnTo>
                  <a:pt x="2417611" y="32141"/>
                </a:lnTo>
                <a:lnTo>
                  <a:pt x="2417611" y="26588"/>
                </a:lnTo>
                <a:lnTo>
                  <a:pt x="2419863" y="24333"/>
                </a:lnTo>
                <a:lnTo>
                  <a:pt x="2425415" y="24333"/>
                </a:lnTo>
                <a:lnTo>
                  <a:pt x="2427667" y="26588"/>
                </a:lnTo>
                <a:lnTo>
                  <a:pt x="2427667" y="32141"/>
                </a:lnTo>
                <a:lnTo>
                  <a:pt x="2425415" y="34396"/>
                </a:lnTo>
                <a:close/>
              </a:path>
              <a:path w="5810250" h="2202179">
                <a:moveTo>
                  <a:pt x="2730006" y="37761"/>
                </a:moveTo>
                <a:lnTo>
                  <a:pt x="2720723" y="37761"/>
                </a:lnTo>
                <a:lnTo>
                  <a:pt x="2716973" y="34009"/>
                </a:lnTo>
                <a:lnTo>
                  <a:pt x="2716973" y="24720"/>
                </a:lnTo>
                <a:lnTo>
                  <a:pt x="2720723" y="20967"/>
                </a:lnTo>
                <a:lnTo>
                  <a:pt x="2730006" y="20967"/>
                </a:lnTo>
                <a:lnTo>
                  <a:pt x="2733756" y="24720"/>
                </a:lnTo>
                <a:lnTo>
                  <a:pt x="2733756" y="34009"/>
                </a:lnTo>
                <a:lnTo>
                  <a:pt x="2730006" y="37761"/>
                </a:lnTo>
                <a:close/>
              </a:path>
              <a:path w="5810250" h="2202179">
                <a:moveTo>
                  <a:pt x="3034580" y="41127"/>
                </a:moveTo>
                <a:lnTo>
                  <a:pt x="3021597" y="41127"/>
                </a:lnTo>
                <a:lnTo>
                  <a:pt x="3016335" y="35860"/>
                </a:lnTo>
                <a:lnTo>
                  <a:pt x="3016335" y="22869"/>
                </a:lnTo>
                <a:lnTo>
                  <a:pt x="3021597" y="17601"/>
                </a:lnTo>
                <a:lnTo>
                  <a:pt x="3034580" y="17601"/>
                </a:lnTo>
                <a:lnTo>
                  <a:pt x="3039845" y="22869"/>
                </a:lnTo>
                <a:lnTo>
                  <a:pt x="3039845" y="35860"/>
                </a:lnTo>
                <a:lnTo>
                  <a:pt x="3034580" y="41127"/>
                </a:lnTo>
                <a:close/>
              </a:path>
              <a:path w="5810250" h="2202179">
                <a:moveTo>
                  <a:pt x="3339157" y="44493"/>
                </a:moveTo>
                <a:lnTo>
                  <a:pt x="3322471" y="44493"/>
                </a:lnTo>
                <a:lnTo>
                  <a:pt x="3315710" y="37728"/>
                </a:lnTo>
                <a:lnTo>
                  <a:pt x="3315710" y="21035"/>
                </a:lnTo>
                <a:lnTo>
                  <a:pt x="3322471" y="14269"/>
                </a:lnTo>
                <a:lnTo>
                  <a:pt x="3339157" y="14269"/>
                </a:lnTo>
                <a:lnTo>
                  <a:pt x="3345918" y="21035"/>
                </a:lnTo>
                <a:lnTo>
                  <a:pt x="3345918" y="37728"/>
                </a:lnTo>
                <a:lnTo>
                  <a:pt x="3339157" y="44493"/>
                </a:lnTo>
                <a:close/>
              </a:path>
              <a:path w="5810250" h="2202179">
                <a:moveTo>
                  <a:pt x="3633529" y="47859"/>
                </a:moveTo>
                <a:lnTo>
                  <a:pt x="3626343" y="46406"/>
                </a:lnTo>
                <a:lnTo>
                  <a:pt x="3620474" y="42444"/>
                </a:lnTo>
                <a:lnTo>
                  <a:pt x="3616516" y="36571"/>
                </a:lnTo>
                <a:lnTo>
                  <a:pt x="3615064" y="29381"/>
                </a:lnTo>
                <a:lnTo>
                  <a:pt x="3616516" y="22192"/>
                </a:lnTo>
                <a:lnTo>
                  <a:pt x="3620474" y="16318"/>
                </a:lnTo>
                <a:lnTo>
                  <a:pt x="3626343" y="12357"/>
                </a:lnTo>
                <a:lnTo>
                  <a:pt x="3633529" y="10904"/>
                </a:lnTo>
                <a:lnTo>
                  <a:pt x="3640715" y="12357"/>
                </a:lnTo>
                <a:lnTo>
                  <a:pt x="3646584" y="16318"/>
                </a:lnTo>
                <a:lnTo>
                  <a:pt x="3650542" y="22192"/>
                </a:lnTo>
                <a:lnTo>
                  <a:pt x="3651994" y="29381"/>
                </a:lnTo>
                <a:lnTo>
                  <a:pt x="3650542" y="36571"/>
                </a:lnTo>
                <a:lnTo>
                  <a:pt x="3646584" y="42444"/>
                </a:lnTo>
                <a:lnTo>
                  <a:pt x="3640715" y="46406"/>
                </a:lnTo>
                <a:lnTo>
                  <a:pt x="3633529" y="47859"/>
                </a:lnTo>
                <a:close/>
              </a:path>
              <a:path w="5810250" h="2202179">
                <a:moveTo>
                  <a:pt x="3936253" y="52066"/>
                </a:moveTo>
                <a:lnTo>
                  <a:pt x="3927431" y="50284"/>
                </a:lnTo>
                <a:lnTo>
                  <a:pt x="3920232" y="45425"/>
                </a:lnTo>
                <a:lnTo>
                  <a:pt x="3915381" y="38215"/>
                </a:lnTo>
                <a:lnTo>
                  <a:pt x="3913603" y="29381"/>
                </a:lnTo>
                <a:lnTo>
                  <a:pt x="3915381" y="20548"/>
                </a:lnTo>
                <a:lnTo>
                  <a:pt x="3920232" y="13338"/>
                </a:lnTo>
                <a:lnTo>
                  <a:pt x="3927431" y="8478"/>
                </a:lnTo>
                <a:lnTo>
                  <a:pt x="3936253" y="6697"/>
                </a:lnTo>
                <a:lnTo>
                  <a:pt x="3945081" y="8478"/>
                </a:lnTo>
                <a:lnTo>
                  <a:pt x="3952292" y="13338"/>
                </a:lnTo>
                <a:lnTo>
                  <a:pt x="3957154" y="20548"/>
                </a:lnTo>
                <a:lnTo>
                  <a:pt x="3958937" y="29381"/>
                </a:lnTo>
                <a:lnTo>
                  <a:pt x="3957154" y="38215"/>
                </a:lnTo>
                <a:lnTo>
                  <a:pt x="3952292" y="45425"/>
                </a:lnTo>
                <a:lnTo>
                  <a:pt x="3945081" y="50284"/>
                </a:lnTo>
                <a:lnTo>
                  <a:pt x="3936253" y="52066"/>
                </a:lnTo>
                <a:close/>
              </a:path>
              <a:path w="5810250" h="2202179">
                <a:moveTo>
                  <a:pt x="4238977" y="54590"/>
                </a:moveTo>
                <a:lnTo>
                  <a:pt x="4229180" y="52610"/>
                </a:lnTo>
                <a:lnTo>
                  <a:pt x="4221187" y="47212"/>
                </a:lnTo>
                <a:lnTo>
                  <a:pt x="4215802" y="39205"/>
                </a:lnTo>
                <a:lnTo>
                  <a:pt x="4213828" y="29398"/>
                </a:lnTo>
                <a:lnTo>
                  <a:pt x="4215802" y="19590"/>
                </a:lnTo>
                <a:lnTo>
                  <a:pt x="4221187" y="11583"/>
                </a:lnTo>
                <a:lnTo>
                  <a:pt x="4229180" y="6185"/>
                </a:lnTo>
                <a:lnTo>
                  <a:pt x="4238977" y="4206"/>
                </a:lnTo>
                <a:lnTo>
                  <a:pt x="4248779" y="6185"/>
                </a:lnTo>
                <a:lnTo>
                  <a:pt x="4256783" y="11583"/>
                </a:lnTo>
                <a:lnTo>
                  <a:pt x="4262180" y="19590"/>
                </a:lnTo>
                <a:lnTo>
                  <a:pt x="4264159" y="29398"/>
                </a:lnTo>
                <a:lnTo>
                  <a:pt x="4262180" y="39205"/>
                </a:lnTo>
                <a:lnTo>
                  <a:pt x="4256783" y="47212"/>
                </a:lnTo>
                <a:lnTo>
                  <a:pt x="4248779" y="52610"/>
                </a:lnTo>
                <a:lnTo>
                  <a:pt x="4238977" y="54590"/>
                </a:lnTo>
                <a:close/>
              </a:path>
              <a:path w="5810250" h="2202179">
                <a:moveTo>
                  <a:pt x="4541701" y="56273"/>
                </a:moveTo>
                <a:lnTo>
                  <a:pt x="4531256" y="54161"/>
                </a:lnTo>
                <a:lnTo>
                  <a:pt x="4522726" y="48401"/>
                </a:lnTo>
                <a:lnTo>
                  <a:pt x="4516974" y="39859"/>
                </a:lnTo>
                <a:lnTo>
                  <a:pt x="4514865" y="29398"/>
                </a:lnTo>
                <a:lnTo>
                  <a:pt x="4516974" y="18937"/>
                </a:lnTo>
                <a:lnTo>
                  <a:pt x="4522726" y="10395"/>
                </a:lnTo>
                <a:lnTo>
                  <a:pt x="4531256" y="4635"/>
                </a:lnTo>
                <a:lnTo>
                  <a:pt x="4541701" y="2523"/>
                </a:lnTo>
                <a:lnTo>
                  <a:pt x="4552165" y="4635"/>
                </a:lnTo>
                <a:lnTo>
                  <a:pt x="4560705" y="10395"/>
                </a:lnTo>
                <a:lnTo>
                  <a:pt x="4566461" y="18937"/>
                </a:lnTo>
                <a:lnTo>
                  <a:pt x="4568571" y="29398"/>
                </a:lnTo>
                <a:lnTo>
                  <a:pt x="4566461" y="39859"/>
                </a:lnTo>
                <a:lnTo>
                  <a:pt x="4560705" y="48401"/>
                </a:lnTo>
                <a:lnTo>
                  <a:pt x="4552165" y="54161"/>
                </a:lnTo>
                <a:lnTo>
                  <a:pt x="4541701" y="56273"/>
                </a:lnTo>
                <a:close/>
              </a:path>
              <a:path w="5810250" h="2202179">
                <a:moveTo>
                  <a:pt x="4844424" y="57114"/>
                </a:moveTo>
                <a:lnTo>
                  <a:pt x="4833648" y="54937"/>
                </a:lnTo>
                <a:lnTo>
                  <a:pt x="4824850" y="48998"/>
                </a:lnTo>
                <a:lnTo>
                  <a:pt x="4818919" y="40189"/>
                </a:lnTo>
                <a:lnTo>
                  <a:pt x="4816745" y="29398"/>
                </a:lnTo>
                <a:lnTo>
                  <a:pt x="4818919" y="18607"/>
                </a:lnTo>
                <a:lnTo>
                  <a:pt x="4824850" y="9797"/>
                </a:lnTo>
                <a:lnTo>
                  <a:pt x="4833648" y="3859"/>
                </a:lnTo>
                <a:lnTo>
                  <a:pt x="4844424" y="1682"/>
                </a:lnTo>
                <a:lnTo>
                  <a:pt x="4855220" y="3859"/>
                </a:lnTo>
                <a:lnTo>
                  <a:pt x="4864028" y="9797"/>
                </a:lnTo>
                <a:lnTo>
                  <a:pt x="4869963" y="18607"/>
                </a:lnTo>
                <a:lnTo>
                  <a:pt x="4872138" y="29398"/>
                </a:lnTo>
                <a:lnTo>
                  <a:pt x="4869963" y="40189"/>
                </a:lnTo>
                <a:lnTo>
                  <a:pt x="4864028" y="48998"/>
                </a:lnTo>
                <a:lnTo>
                  <a:pt x="4855220" y="54937"/>
                </a:lnTo>
                <a:lnTo>
                  <a:pt x="4844424" y="57114"/>
                </a:lnTo>
                <a:close/>
              </a:path>
              <a:path w="5810250" h="2202179">
                <a:moveTo>
                  <a:pt x="5147149" y="58797"/>
                </a:moveTo>
                <a:lnTo>
                  <a:pt x="5135724" y="56487"/>
                </a:lnTo>
                <a:lnTo>
                  <a:pt x="5126388" y="50187"/>
                </a:lnTo>
                <a:lnTo>
                  <a:pt x="5120091" y="40842"/>
                </a:lnTo>
                <a:lnTo>
                  <a:pt x="5117781" y="29398"/>
                </a:lnTo>
                <a:lnTo>
                  <a:pt x="5120091" y="17953"/>
                </a:lnTo>
                <a:lnTo>
                  <a:pt x="5126388" y="8609"/>
                </a:lnTo>
                <a:lnTo>
                  <a:pt x="5135724" y="2309"/>
                </a:lnTo>
                <a:lnTo>
                  <a:pt x="5147149" y="0"/>
                </a:lnTo>
                <a:lnTo>
                  <a:pt x="5158592" y="2309"/>
                </a:lnTo>
                <a:lnTo>
                  <a:pt x="5167938" y="8609"/>
                </a:lnTo>
                <a:lnTo>
                  <a:pt x="5174239" y="17953"/>
                </a:lnTo>
                <a:lnTo>
                  <a:pt x="5176550" y="29398"/>
                </a:lnTo>
                <a:lnTo>
                  <a:pt x="5174239" y="40842"/>
                </a:lnTo>
                <a:lnTo>
                  <a:pt x="5167938" y="50187"/>
                </a:lnTo>
                <a:lnTo>
                  <a:pt x="5158592" y="56487"/>
                </a:lnTo>
                <a:lnTo>
                  <a:pt x="5147149" y="58797"/>
                </a:lnTo>
                <a:close/>
              </a:path>
              <a:path w="5810250" h="2202179">
                <a:moveTo>
                  <a:pt x="5449872" y="57114"/>
                </a:moveTo>
                <a:lnTo>
                  <a:pt x="5439096" y="54937"/>
                </a:lnTo>
                <a:lnTo>
                  <a:pt x="5430298" y="48998"/>
                </a:lnTo>
                <a:lnTo>
                  <a:pt x="5424367" y="40189"/>
                </a:lnTo>
                <a:lnTo>
                  <a:pt x="5422192" y="29398"/>
                </a:lnTo>
                <a:lnTo>
                  <a:pt x="5424367" y="18607"/>
                </a:lnTo>
                <a:lnTo>
                  <a:pt x="5430298" y="9797"/>
                </a:lnTo>
                <a:lnTo>
                  <a:pt x="5439096" y="3859"/>
                </a:lnTo>
                <a:lnTo>
                  <a:pt x="5449872" y="1682"/>
                </a:lnTo>
                <a:lnTo>
                  <a:pt x="5460668" y="3859"/>
                </a:lnTo>
                <a:lnTo>
                  <a:pt x="5469476" y="9797"/>
                </a:lnTo>
                <a:lnTo>
                  <a:pt x="5475411" y="18607"/>
                </a:lnTo>
                <a:lnTo>
                  <a:pt x="5477586" y="29398"/>
                </a:lnTo>
                <a:lnTo>
                  <a:pt x="5475411" y="40189"/>
                </a:lnTo>
                <a:lnTo>
                  <a:pt x="5469476" y="48998"/>
                </a:lnTo>
                <a:lnTo>
                  <a:pt x="5460668" y="54937"/>
                </a:lnTo>
                <a:lnTo>
                  <a:pt x="5449872" y="57114"/>
                </a:lnTo>
                <a:close/>
              </a:path>
              <a:path w="5810250" h="2202179">
                <a:moveTo>
                  <a:pt x="5752630" y="52082"/>
                </a:moveTo>
                <a:lnTo>
                  <a:pt x="5743788" y="50301"/>
                </a:lnTo>
                <a:lnTo>
                  <a:pt x="5736579" y="45441"/>
                </a:lnTo>
                <a:lnTo>
                  <a:pt x="5731724" y="38231"/>
                </a:lnTo>
                <a:lnTo>
                  <a:pt x="5729946" y="29398"/>
                </a:lnTo>
                <a:lnTo>
                  <a:pt x="5731724" y="20564"/>
                </a:lnTo>
                <a:lnTo>
                  <a:pt x="5736579" y="13354"/>
                </a:lnTo>
                <a:lnTo>
                  <a:pt x="5743788" y="8495"/>
                </a:lnTo>
                <a:lnTo>
                  <a:pt x="5752630" y="6714"/>
                </a:lnTo>
                <a:lnTo>
                  <a:pt x="5761452" y="8495"/>
                </a:lnTo>
                <a:lnTo>
                  <a:pt x="5768651" y="13354"/>
                </a:lnTo>
                <a:lnTo>
                  <a:pt x="5773502" y="20564"/>
                </a:lnTo>
                <a:lnTo>
                  <a:pt x="5775280" y="29398"/>
                </a:lnTo>
                <a:lnTo>
                  <a:pt x="5773497" y="38231"/>
                </a:lnTo>
                <a:lnTo>
                  <a:pt x="5768639" y="45441"/>
                </a:lnTo>
                <a:lnTo>
                  <a:pt x="5761438" y="50301"/>
                </a:lnTo>
                <a:lnTo>
                  <a:pt x="5752630" y="52082"/>
                </a:lnTo>
                <a:close/>
              </a:path>
              <a:path w="5810250" h="2202179">
                <a:moveTo>
                  <a:pt x="910409" y="334828"/>
                </a:moveTo>
                <a:lnTo>
                  <a:pt x="907617" y="334828"/>
                </a:lnTo>
                <a:lnTo>
                  <a:pt x="906493" y="333701"/>
                </a:lnTo>
                <a:lnTo>
                  <a:pt x="906493" y="330907"/>
                </a:lnTo>
                <a:lnTo>
                  <a:pt x="907617" y="329780"/>
                </a:lnTo>
                <a:lnTo>
                  <a:pt x="910409" y="329780"/>
                </a:lnTo>
                <a:lnTo>
                  <a:pt x="911536" y="330907"/>
                </a:lnTo>
                <a:lnTo>
                  <a:pt x="911536" y="333701"/>
                </a:lnTo>
                <a:lnTo>
                  <a:pt x="910409" y="334828"/>
                </a:lnTo>
                <a:close/>
              </a:path>
              <a:path w="5810250" h="2202179">
                <a:moveTo>
                  <a:pt x="1215911" y="339861"/>
                </a:moveTo>
                <a:lnTo>
                  <a:pt x="1207570" y="339861"/>
                </a:lnTo>
                <a:lnTo>
                  <a:pt x="1204187" y="336477"/>
                </a:lnTo>
                <a:lnTo>
                  <a:pt x="1204187" y="328131"/>
                </a:lnTo>
                <a:lnTo>
                  <a:pt x="1207570" y="324748"/>
                </a:lnTo>
                <a:lnTo>
                  <a:pt x="1215911" y="324748"/>
                </a:lnTo>
                <a:lnTo>
                  <a:pt x="1219290" y="328131"/>
                </a:lnTo>
                <a:lnTo>
                  <a:pt x="1219290" y="336477"/>
                </a:lnTo>
                <a:lnTo>
                  <a:pt x="1215911" y="339861"/>
                </a:lnTo>
                <a:close/>
              </a:path>
              <a:path w="5810250" h="2202179">
                <a:moveTo>
                  <a:pt x="1521410" y="344891"/>
                </a:moveTo>
                <a:lnTo>
                  <a:pt x="1507502" y="344891"/>
                </a:lnTo>
                <a:lnTo>
                  <a:pt x="1501868" y="339254"/>
                </a:lnTo>
                <a:lnTo>
                  <a:pt x="1501868" y="325321"/>
                </a:lnTo>
                <a:lnTo>
                  <a:pt x="1507502" y="319683"/>
                </a:lnTo>
                <a:lnTo>
                  <a:pt x="1521426" y="319683"/>
                </a:lnTo>
                <a:lnTo>
                  <a:pt x="1527060" y="325321"/>
                </a:lnTo>
                <a:lnTo>
                  <a:pt x="1527060" y="339254"/>
                </a:lnTo>
                <a:lnTo>
                  <a:pt x="1521410" y="344891"/>
                </a:lnTo>
                <a:close/>
              </a:path>
              <a:path w="5810250" h="2202179">
                <a:moveTo>
                  <a:pt x="1826928" y="349924"/>
                </a:moveTo>
                <a:lnTo>
                  <a:pt x="1807451" y="349924"/>
                </a:lnTo>
                <a:lnTo>
                  <a:pt x="1799562" y="342032"/>
                </a:lnTo>
                <a:lnTo>
                  <a:pt x="1799562" y="322544"/>
                </a:lnTo>
                <a:lnTo>
                  <a:pt x="1807451" y="314652"/>
                </a:lnTo>
                <a:lnTo>
                  <a:pt x="1826928" y="314652"/>
                </a:lnTo>
                <a:lnTo>
                  <a:pt x="1834814" y="322544"/>
                </a:lnTo>
                <a:lnTo>
                  <a:pt x="1834814" y="342032"/>
                </a:lnTo>
                <a:lnTo>
                  <a:pt x="1826928" y="349924"/>
                </a:lnTo>
                <a:close/>
              </a:path>
              <a:path w="5810250" h="2202179">
                <a:moveTo>
                  <a:pt x="2119913" y="354954"/>
                </a:moveTo>
                <a:lnTo>
                  <a:pt x="2111085" y="353172"/>
                </a:lnTo>
                <a:lnTo>
                  <a:pt x="2103879" y="348313"/>
                </a:lnTo>
                <a:lnTo>
                  <a:pt x="2099023" y="341104"/>
                </a:lnTo>
                <a:lnTo>
                  <a:pt x="2097243" y="332271"/>
                </a:lnTo>
                <a:lnTo>
                  <a:pt x="2099023" y="323437"/>
                </a:lnTo>
                <a:lnTo>
                  <a:pt x="2103879" y="316227"/>
                </a:lnTo>
                <a:lnTo>
                  <a:pt x="2111085" y="311368"/>
                </a:lnTo>
                <a:lnTo>
                  <a:pt x="2119913" y="309586"/>
                </a:lnTo>
                <a:lnTo>
                  <a:pt x="2128742" y="311368"/>
                </a:lnTo>
                <a:lnTo>
                  <a:pt x="2135948" y="316227"/>
                </a:lnTo>
                <a:lnTo>
                  <a:pt x="2140804" y="323437"/>
                </a:lnTo>
                <a:lnTo>
                  <a:pt x="2142584" y="332271"/>
                </a:lnTo>
                <a:lnTo>
                  <a:pt x="2140801" y="341104"/>
                </a:lnTo>
                <a:lnTo>
                  <a:pt x="2135941" y="348313"/>
                </a:lnTo>
                <a:lnTo>
                  <a:pt x="2128735" y="353172"/>
                </a:lnTo>
                <a:lnTo>
                  <a:pt x="2119913" y="354954"/>
                </a:lnTo>
                <a:close/>
              </a:path>
              <a:path w="5810250" h="2202179">
                <a:moveTo>
                  <a:pt x="2422641" y="358319"/>
                </a:moveTo>
                <a:lnTo>
                  <a:pt x="2412516" y="356273"/>
                </a:lnTo>
                <a:lnTo>
                  <a:pt x="2404245" y="350693"/>
                </a:lnTo>
                <a:lnTo>
                  <a:pt x="2398667" y="342418"/>
                </a:lnTo>
                <a:lnTo>
                  <a:pt x="2396622" y="332288"/>
                </a:lnTo>
                <a:lnTo>
                  <a:pt x="2398667" y="322157"/>
                </a:lnTo>
                <a:lnTo>
                  <a:pt x="2404245" y="313882"/>
                </a:lnTo>
                <a:lnTo>
                  <a:pt x="2412516" y="308301"/>
                </a:lnTo>
                <a:lnTo>
                  <a:pt x="2422641" y="306254"/>
                </a:lnTo>
                <a:lnTo>
                  <a:pt x="2432764" y="308301"/>
                </a:lnTo>
                <a:lnTo>
                  <a:pt x="2441033" y="313882"/>
                </a:lnTo>
                <a:lnTo>
                  <a:pt x="2446611" y="322157"/>
                </a:lnTo>
                <a:lnTo>
                  <a:pt x="2448656" y="332288"/>
                </a:lnTo>
                <a:lnTo>
                  <a:pt x="2446613" y="342418"/>
                </a:lnTo>
                <a:lnTo>
                  <a:pt x="2441040" y="350693"/>
                </a:lnTo>
                <a:lnTo>
                  <a:pt x="2432771" y="356273"/>
                </a:lnTo>
                <a:lnTo>
                  <a:pt x="2422641" y="358319"/>
                </a:lnTo>
                <a:close/>
              </a:path>
              <a:path w="5810250" h="2202179">
                <a:moveTo>
                  <a:pt x="2725365" y="361685"/>
                </a:moveTo>
                <a:lnTo>
                  <a:pt x="2713927" y="359375"/>
                </a:lnTo>
                <a:lnTo>
                  <a:pt x="2704588" y="353076"/>
                </a:lnTo>
                <a:lnTo>
                  <a:pt x="2698292" y="343732"/>
                </a:lnTo>
                <a:lnTo>
                  <a:pt x="2695983" y="332288"/>
                </a:lnTo>
                <a:lnTo>
                  <a:pt x="2698292" y="320843"/>
                </a:lnTo>
                <a:lnTo>
                  <a:pt x="2704588" y="311499"/>
                </a:lnTo>
                <a:lnTo>
                  <a:pt x="2713927" y="305199"/>
                </a:lnTo>
                <a:lnTo>
                  <a:pt x="2725365" y="302889"/>
                </a:lnTo>
                <a:lnTo>
                  <a:pt x="2736802" y="305199"/>
                </a:lnTo>
                <a:lnTo>
                  <a:pt x="2746141" y="311499"/>
                </a:lnTo>
                <a:lnTo>
                  <a:pt x="2752437" y="320843"/>
                </a:lnTo>
                <a:lnTo>
                  <a:pt x="2754746" y="332288"/>
                </a:lnTo>
                <a:lnTo>
                  <a:pt x="2752437" y="343732"/>
                </a:lnTo>
                <a:lnTo>
                  <a:pt x="2746141" y="353076"/>
                </a:lnTo>
                <a:lnTo>
                  <a:pt x="2736802" y="359375"/>
                </a:lnTo>
                <a:lnTo>
                  <a:pt x="2725365" y="361685"/>
                </a:lnTo>
                <a:close/>
              </a:path>
              <a:path w="5810250" h="2202179">
                <a:moveTo>
                  <a:pt x="3028088" y="365050"/>
                </a:moveTo>
                <a:lnTo>
                  <a:pt x="3015345" y="362475"/>
                </a:lnTo>
                <a:lnTo>
                  <a:pt x="3004937" y="355452"/>
                </a:lnTo>
                <a:lnTo>
                  <a:pt x="2997919" y="345038"/>
                </a:lnTo>
                <a:lnTo>
                  <a:pt x="2995345" y="332288"/>
                </a:lnTo>
                <a:lnTo>
                  <a:pt x="2997919" y="319536"/>
                </a:lnTo>
                <a:lnTo>
                  <a:pt x="3004937" y="309122"/>
                </a:lnTo>
                <a:lnTo>
                  <a:pt x="3015345" y="302099"/>
                </a:lnTo>
                <a:lnTo>
                  <a:pt x="3028088" y="299523"/>
                </a:lnTo>
                <a:lnTo>
                  <a:pt x="3040832" y="302099"/>
                </a:lnTo>
                <a:lnTo>
                  <a:pt x="3051242" y="309122"/>
                </a:lnTo>
                <a:lnTo>
                  <a:pt x="3058261" y="319536"/>
                </a:lnTo>
                <a:lnTo>
                  <a:pt x="3060835" y="332288"/>
                </a:lnTo>
                <a:lnTo>
                  <a:pt x="3058261" y="345038"/>
                </a:lnTo>
                <a:lnTo>
                  <a:pt x="3051242" y="355452"/>
                </a:lnTo>
                <a:lnTo>
                  <a:pt x="3040832" y="362475"/>
                </a:lnTo>
                <a:lnTo>
                  <a:pt x="3028088" y="365050"/>
                </a:lnTo>
                <a:close/>
              </a:path>
              <a:path w="5810250" h="2202179">
                <a:moveTo>
                  <a:pt x="3330812" y="367575"/>
                </a:moveTo>
                <a:lnTo>
                  <a:pt x="3317096" y="364802"/>
                </a:lnTo>
                <a:lnTo>
                  <a:pt x="3305892" y="357241"/>
                </a:lnTo>
                <a:lnTo>
                  <a:pt x="3298335" y="346029"/>
                </a:lnTo>
                <a:lnTo>
                  <a:pt x="3295564" y="332304"/>
                </a:lnTo>
                <a:lnTo>
                  <a:pt x="3298335" y="318579"/>
                </a:lnTo>
                <a:lnTo>
                  <a:pt x="3305892" y="307367"/>
                </a:lnTo>
                <a:lnTo>
                  <a:pt x="3317096" y="299806"/>
                </a:lnTo>
                <a:lnTo>
                  <a:pt x="3330812" y="297033"/>
                </a:lnTo>
                <a:lnTo>
                  <a:pt x="3344530" y="299806"/>
                </a:lnTo>
                <a:lnTo>
                  <a:pt x="3355735" y="307367"/>
                </a:lnTo>
                <a:lnTo>
                  <a:pt x="3363292" y="318579"/>
                </a:lnTo>
                <a:lnTo>
                  <a:pt x="3366064" y="332304"/>
                </a:lnTo>
                <a:lnTo>
                  <a:pt x="3363294" y="346029"/>
                </a:lnTo>
                <a:lnTo>
                  <a:pt x="3355742" y="357241"/>
                </a:lnTo>
                <a:lnTo>
                  <a:pt x="3344537" y="364802"/>
                </a:lnTo>
                <a:lnTo>
                  <a:pt x="3330812" y="367575"/>
                </a:lnTo>
                <a:close/>
              </a:path>
              <a:path w="5810250" h="2202179">
                <a:moveTo>
                  <a:pt x="3633529" y="370100"/>
                </a:moveTo>
                <a:lnTo>
                  <a:pt x="3618826" y="367129"/>
                </a:lnTo>
                <a:lnTo>
                  <a:pt x="3606820" y="359027"/>
                </a:lnTo>
                <a:lnTo>
                  <a:pt x="3598725" y="347013"/>
                </a:lnTo>
                <a:lnTo>
                  <a:pt x="3595756" y="332304"/>
                </a:lnTo>
                <a:lnTo>
                  <a:pt x="3598725" y="317595"/>
                </a:lnTo>
                <a:lnTo>
                  <a:pt x="3606820" y="305581"/>
                </a:lnTo>
                <a:lnTo>
                  <a:pt x="3618826" y="297479"/>
                </a:lnTo>
                <a:lnTo>
                  <a:pt x="3633529" y="294508"/>
                </a:lnTo>
                <a:lnTo>
                  <a:pt x="3648232" y="297479"/>
                </a:lnTo>
                <a:lnTo>
                  <a:pt x="3660239" y="305581"/>
                </a:lnTo>
                <a:lnTo>
                  <a:pt x="3668334" y="317595"/>
                </a:lnTo>
                <a:lnTo>
                  <a:pt x="3671302" y="332304"/>
                </a:lnTo>
                <a:lnTo>
                  <a:pt x="3668334" y="347013"/>
                </a:lnTo>
                <a:lnTo>
                  <a:pt x="3660239" y="359027"/>
                </a:lnTo>
                <a:lnTo>
                  <a:pt x="3648232" y="367129"/>
                </a:lnTo>
                <a:lnTo>
                  <a:pt x="3633529" y="370100"/>
                </a:lnTo>
                <a:close/>
              </a:path>
              <a:path w="5810250" h="2202179">
                <a:moveTo>
                  <a:pt x="3936253" y="373466"/>
                </a:moveTo>
                <a:lnTo>
                  <a:pt x="3920245" y="370231"/>
                </a:lnTo>
                <a:lnTo>
                  <a:pt x="3907176" y="361410"/>
                </a:lnTo>
                <a:lnTo>
                  <a:pt x="3898368" y="348327"/>
                </a:lnTo>
                <a:lnTo>
                  <a:pt x="3895138" y="332304"/>
                </a:lnTo>
                <a:lnTo>
                  <a:pt x="3898368" y="316281"/>
                </a:lnTo>
                <a:lnTo>
                  <a:pt x="3907176" y="303198"/>
                </a:lnTo>
                <a:lnTo>
                  <a:pt x="3920245" y="294377"/>
                </a:lnTo>
                <a:lnTo>
                  <a:pt x="3936253" y="291143"/>
                </a:lnTo>
                <a:lnTo>
                  <a:pt x="3952266" y="294377"/>
                </a:lnTo>
                <a:lnTo>
                  <a:pt x="3965346" y="303198"/>
                </a:lnTo>
                <a:lnTo>
                  <a:pt x="3974167" y="316281"/>
                </a:lnTo>
                <a:lnTo>
                  <a:pt x="3977402" y="332304"/>
                </a:lnTo>
                <a:lnTo>
                  <a:pt x="3974167" y="348327"/>
                </a:lnTo>
                <a:lnTo>
                  <a:pt x="3965346" y="361410"/>
                </a:lnTo>
                <a:lnTo>
                  <a:pt x="3952266" y="370231"/>
                </a:lnTo>
                <a:lnTo>
                  <a:pt x="3936253" y="373466"/>
                </a:lnTo>
                <a:close/>
              </a:path>
              <a:path w="5810250" h="2202179">
                <a:moveTo>
                  <a:pt x="4238977" y="375991"/>
                </a:moveTo>
                <a:lnTo>
                  <a:pt x="4221989" y="372558"/>
                </a:lnTo>
                <a:lnTo>
                  <a:pt x="4208115" y="363199"/>
                </a:lnTo>
                <a:lnTo>
                  <a:pt x="4198761" y="349318"/>
                </a:lnTo>
                <a:lnTo>
                  <a:pt x="4195330" y="332321"/>
                </a:lnTo>
                <a:lnTo>
                  <a:pt x="4198761" y="315324"/>
                </a:lnTo>
                <a:lnTo>
                  <a:pt x="4208115" y="301444"/>
                </a:lnTo>
                <a:lnTo>
                  <a:pt x="4221989" y="292084"/>
                </a:lnTo>
                <a:lnTo>
                  <a:pt x="4238977" y="288652"/>
                </a:lnTo>
                <a:lnTo>
                  <a:pt x="4255965" y="292084"/>
                </a:lnTo>
                <a:lnTo>
                  <a:pt x="4269838" y="301444"/>
                </a:lnTo>
                <a:lnTo>
                  <a:pt x="4279193" y="315324"/>
                </a:lnTo>
                <a:lnTo>
                  <a:pt x="4282623" y="332321"/>
                </a:lnTo>
                <a:lnTo>
                  <a:pt x="4279193" y="349318"/>
                </a:lnTo>
                <a:lnTo>
                  <a:pt x="4269838" y="363199"/>
                </a:lnTo>
                <a:lnTo>
                  <a:pt x="4255965" y="372558"/>
                </a:lnTo>
                <a:lnTo>
                  <a:pt x="4238977" y="375991"/>
                </a:lnTo>
                <a:close/>
              </a:path>
              <a:path w="5810250" h="2202179">
                <a:moveTo>
                  <a:pt x="4541701" y="378515"/>
                </a:moveTo>
                <a:lnTo>
                  <a:pt x="4523739" y="374885"/>
                </a:lnTo>
                <a:lnTo>
                  <a:pt x="4509071" y="364985"/>
                </a:lnTo>
                <a:lnTo>
                  <a:pt x="4499182" y="350302"/>
                </a:lnTo>
                <a:lnTo>
                  <a:pt x="4495556" y="332321"/>
                </a:lnTo>
                <a:lnTo>
                  <a:pt x="4499182" y="314341"/>
                </a:lnTo>
                <a:lnTo>
                  <a:pt x="4509071" y="299658"/>
                </a:lnTo>
                <a:lnTo>
                  <a:pt x="4523739" y="289758"/>
                </a:lnTo>
                <a:lnTo>
                  <a:pt x="4541701" y="286128"/>
                </a:lnTo>
                <a:lnTo>
                  <a:pt x="4559682" y="289758"/>
                </a:lnTo>
                <a:lnTo>
                  <a:pt x="4574360" y="299658"/>
                </a:lnTo>
                <a:lnTo>
                  <a:pt x="4584252" y="314341"/>
                </a:lnTo>
                <a:lnTo>
                  <a:pt x="4587879" y="332321"/>
                </a:lnTo>
                <a:lnTo>
                  <a:pt x="4584252" y="350302"/>
                </a:lnTo>
                <a:lnTo>
                  <a:pt x="4574360" y="364985"/>
                </a:lnTo>
                <a:lnTo>
                  <a:pt x="4559682" y="374885"/>
                </a:lnTo>
                <a:lnTo>
                  <a:pt x="4541701" y="378515"/>
                </a:lnTo>
                <a:close/>
              </a:path>
              <a:path w="5810250" h="2202179">
                <a:moveTo>
                  <a:pt x="4844424" y="381037"/>
                </a:moveTo>
                <a:lnTo>
                  <a:pt x="4825483" y="377209"/>
                </a:lnTo>
                <a:lnTo>
                  <a:pt x="4810010" y="366770"/>
                </a:lnTo>
                <a:lnTo>
                  <a:pt x="4799575" y="351285"/>
                </a:lnTo>
                <a:lnTo>
                  <a:pt x="4795748" y="332321"/>
                </a:lnTo>
                <a:lnTo>
                  <a:pt x="4799575" y="313357"/>
                </a:lnTo>
                <a:lnTo>
                  <a:pt x="4810010" y="297872"/>
                </a:lnTo>
                <a:lnTo>
                  <a:pt x="4825483" y="287432"/>
                </a:lnTo>
                <a:lnTo>
                  <a:pt x="4844424" y="283604"/>
                </a:lnTo>
                <a:lnTo>
                  <a:pt x="4863385" y="287432"/>
                </a:lnTo>
                <a:lnTo>
                  <a:pt x="4878868" y="297872"/>
                </a:lnTo>
                <a:lnTo>
                  <a:pt x="4889307" y="313357"/>
                </a:lnTo>
                <a:lnTo>
                  <a:pt x="4893135" y="332321"/>
                </a:lnTo>
                <a:lnTo>
                  <a:pt x="4889307" y="351285"/>
                </a:lnTo>
                <a:lnTo>
                  <a:pt x="4878868" y="366770"/>
                </a:lnTo>
                <a:lnTo>
                  <a:pt x="4863385" y="377209"/>
                </a:lnTo>
                <a:lnTo>
                  <a:pt x="4844424" y="381037"/>
                </a:lnTo>
                <a:close/>
              </a:path>
              <a:path w="5810250" h="2202179">
                <a:moveTo>
                  <a:pt x="5147149" y="383562"/>
                </a:moveTo>
                <a:lnTo>
                  <a:pt x="5127213" y="379536"/>
                </a:lnTo>
                <a:lnTo>
                  <a:pt x="5110937" y="368555"/>
                </a:lnTo>
                <a:lnTo>
                  <a:pt x="5099964" y="352268"/>
                </a:lnTo>
                <a:lnTo>
                  <a:pt x="5095940" y="332321"/>
                </a:lnTo>
                <a:lnTo>
                  <a:pt x="5099964" y="312373"/>
                </a:lnTo>
                <a:lnTo>
                  <a:pt x="5110937" y="296086"/>
                </a:lnTo>
                <a:lnTo>
                  <a:pt x="5127213" y="285105"/>
                </a:lnTo>
                <a:lnTo>
                  <a:pt x="5147149" y="281079"/>
                </a:lnTo>
                <a:lnTo>
                  <a:pt x="5167089" y="285105"/>
                </a:lnTo>
                <a:lnTo>
                  <a:pt x="5183377" y="296086"/>
                </a:lnTo>
                <a:lnTo>
                  <a:pt x="5194361" y="312373"/>
                </a:lnTo>
                <a:lnTo>
                  <a:pt x="5198390" y="332321"/>
                </a:lnTo>
                <a:lnTo>
                  <a:pt x="5194361" y="352268"/>
                </a:lnTo>
                <a:lnTo>
                  <a:pt x="5183377" y="368555"/>
                </a:lnTo>
                <a:lnTo>
                  <a:pt x="5167089" y="379536"/>
                </a:lnTo>
                <a:lnTo>
                  <a:pt x="5147149" y="383562"/>
                </a:lnTo>
                <a:close/>
              </a:path>
              <a:path w="5810250" h="2202179">
                <a:moveTo>
                  <a:pt x="5449872" y="386927"/>
                </a:moveTo>
                <a:lnTo>
                  <a:pt x="5428646" y="382636"/>
                </a:lnTo>
                <a:lnTo>
                  <a:pt x="5411306" y="370935"/>
                </a:lnTo>
                <a:lnTo>
                  <a:pt x="5399611" y="353583"/>
                </a:lnTo>
                <a:lnTo>
                  <a:pt x="5395322" y="332338"/>
                </a:lnTo>
                <a:lnTo>
                  <a:pt x="5399611" y="311093"/>
                </a:lnTo>
                <a:lnTo>
                  <a:pt x="5411306" y="293740"/>
                </a:lnTo>
                <a:lnTo>
                  <a:pt x="5428646" y="282039"/>
                </a:lnTo>
                <a:lnTo>
                  <a:pt x="5449872" y="277747"/>
                </a:lnTo>
                <a:lnTo>
                  <a:pt x="5471118" y="282039"/>
                </a:lnTo>
                <a:lnTo>
                  <a:pt x="5488468" y="293740"/>
                </a:lnTo>
                <a:lnTo>
                  <a:pt x="5500166" y="311093"/>
                </a:lnTo>
                <a:lnTo>
                  <a:pt x="5504456" y="332338"/>
                </a:lnTo>
                <a:lnTo>
                  <a:pt x="5500166" y="353583"/>
                </a:lnTo>
                <a:lnTo>
                  <a:pt x="5488468" y="370935"/>
                </a:lnTo>
                <a:lnTo>
                  <a:pt x="5471118" y="382636"/>
                </a:lnTo>
                <a:lnTo>
                  <a:pt x="5449872" y="386927"/>
                </a:lnTo>
                <a:close/>
              </a:path>
              <a:path w="5810250" h="2202179">
                <a:moveTo>
                  <a:pt x="5752630" y="389452"/>
                </a:moveTo>
                <a:lnTo>
                  <a:pt x="5730410" y="384963"/>
                </a:lnTo>
                <a:lnTo>
                  <a:pt x="5712266" y="372722"/>
                </a:lnTo>
                <a:lnTo>
                  <a:pt x="5700034" y="354567"/>
                </a:lnTo>
                <a:lnTo>
                  <a:pt x="5695548" y="332338"/>
                </a:lnTo>
                <a:lnTo>
                  <a:pt x="5700034" y="310110"/>
                </a:lnTo>
                <a:lnTo>
                  <a:pt x="5712266" y="291955"/>
                </a:lnTo>
                <a:lnTo>
                  <a:pt x="5730410" y="279713"/>
                </a:lnTo>
                <a:lnTo>
                  <a:pt x="5752630" y="275223"/>
                </a:lnTo>
                <a:lnTo>
                  <a:pt x="5774830" y="279713"/>
                </a:lnTo>
                <a:lnTo>
                  <a:pt x="5792964" y="291955"/>
                </a:lnTo>
                <a:lnTo>
                  <a:pt x="5805193" y="310110"/>
                </a:lnTo>
                <a:lnTo>
                  <a:pt x="5809677" y="332338"/>
                </a:lnTo>
                <a:lnTo>
                  <a:pt x="5805197" y="354567"/>
                </a:lnTo>
                <a:lnTo>
                  <a:pt x="5792977" y="372722"/>
                </a:lnTo>
                <a:lnTo>
                  <a:pt x="5774844" y="384963"/>
                </a:lnTo>
                <a:lnTo>
                  <a:pt x="5752630" y="389452"/>
                </a:lnTo>
                <a:close/>
              </a:path>
              <a:path w="5810250" h="2202179">
                <a:moveTo>
                  <a:pt x="304490" y="636928"/>
                </a:moveTo>
                <a:lnTo>
                  <a:pt x="302640" y="636928"/>
                </a:lnTo>
                <a:lnTo>
                  <a:pt x="301883" y="636168"/>
                </a:lnTo>
                <a:lnTo>
                  <a:pt x="301883" y="634318"/>
                </a:lnTo>
                <a:lnTo>
                  <a:pt x="302640" y="633562"/>
                </a:lnTo>
                <a:lnTo>
                  <a:pt x="304490" y="633562"/>
                </a:lnTo>
                <a:lnTo>
                  <a:pt x="305247" y="634318"/>
                </a:lnTo>
                <a:lnTo>
                  <a:pt x="305247" y="636168"/>
                </a:lnTo>
                <a:lnTo>
                  <a:pt x="304490" y="636928"/>
                </a:lnTo>
                <a:close/>
              </a:path>
              <a:path w="5810250" h="2202179">
                <a:moveTo>
                  <a:pt x="609535" y="641134"/>
                </a:moveTo>
                <a:lnTo>
                  <a:pt x="603044" y="641134"/>
                </a:lnTo>
                <a:lnTo>
                  <a:pt x="600421" y="638508"/>
                </a:lnTo>
                <a:lnTo>
                  <a:pt x="600421" y="632013"/>
                </a:lnTo>
                <a:lnTo>
                  <a:pt x="603044" y="629387"/>
                </a:lnTo>
                <a:lnTo>
                  <a:pt x="609535" y="629387"/>
                </a:lnTo>
                <a:lnTo>
                  <a:pt x="612161" y="632013"/>
                </a:lnTo>
                <a:lnTo>
                  <a:pt x="612161" y="638508"/>
                </a:lnTo>
                <a:lnTo>
                  <a:pt x="609535" y="641134"/>
                </a:lnTo>
                <a:close/>
              </a:path>
              <a:path w="5810250" h="2202179">
                <a:moveTo>
                  <a:pt x="914581" y="645340"/>
                </a:moveTo>
                <a:lnTo>
                  <a:pt x="903448" y="645340"/>
                </a:lnTo>
                <a:lnTo>
                  <a:pt x="898942" y="640830"/>
                </a:lnTo>
                <a:lnTo>
                  <a:pt x="898942" y="629691"/>
                </a:lnTo>
                <a:lnTo>
                  <a:pt x="903448" y="625181"/>
                </a:lnTo>
                <a:lnTo>
                  <a:pt x="914581" y="625181"/>
                </a:lnTo>
                <a:lnTo>
                  <a:pt x="919088" y="629691"/>
                </a:lnTo>
                <a:lnTo>
                  <a:pt x="919088" y="640830"/>
                </a:lnTo>
                <a:lnTo>
                  <a:pt x="914581" y="645340"/>
                </a:lnTo>
                <a:close/>
              </a:path>
              <a:path w="5810250" h="2202179">
                <a:moveTo>
                  <a:pt x="1219155" y="648705"/>
                </a:moveTo>
                <a:lnTo>
                  <a:pt x="1204323" y="648705"/>
                </a:lnTo>
                <a:lnTo>
                  <a:pt x="1198304" y="642683"/>
                </a:lnTo>
                <a:lnTo>
                  <a:pt x="1198304" y="627841"/>
                </a:lnTo>
                <a:lnTo>
                  <a:pt x="1204323" y="621815"/>
                </a:lnTo>
                <a:lnTo>
                  <a:pt x="1219155" y="621815"/>
                </a:lnTo>
                <a:lnTo>
                  <a:pt x="1225177" y="627841"/>
                </a:lnTo>
                <a:lnTo>
                  <a:pt x="1225177" y="642683"/>
                </a:lnTo>
                <a:lnTo>
                  <a:pt x="1219155" y="648705"/>
                </a:lnTo>
                <a:close/>
              </a:path>
              <a:path w="5810250" h="2202179">
                <a:moveTo>
                  <a:pt x="1523732" y="652074"/>
                </a:moveTo>
                <a:lnTo>
                  <a:pt x="1505196" y="652074"/>
                </a:lnTo>
                <a:lnTo>
                  <a:pt x="1497679" y="644550"/>
                </a:lnTo>
                <a:lnTo>
                  <a:pt x="1497679" y="626004"/>
                </a:lnTo>
                <a:lnTo>
                  <a:pt x="1505196" y="618484"/>
                </a:lnTo>
                <a:lnTo>
                  <a:pt x="1523732" y="618484"/>
                </a:lnTo>
                <a:lnTo>
                  <a:pt x="1531249" y="626004"/>
                </a:lnTo>
                <a:lnTo>
                  <a:pt x="1531249" y="644550"/>
                </a:lnTo>
                <a:lnTo>
                  <a:pt x="1523732" y="652074"/>
                </a:lnTo>
                <a:close/>
              </a:path>
              <a:path w="5810250" h="2202179">
                <a:moveTo>
                  <a:pt x="1817190" y="655436"/>
                </a:moveTo>
                <a:lnTo>
                  <a:pt x="1809345" y="653853"/>
                </a:lnTo>
                <a:lnTo>
                  <a:pt x="1802940" y="649534"/>
                </a:lnTo>
                <a:lnTo>
                  <a:pt x="1798623" y="643126"/>
                </a:lnTo>
                <a:lnTo>
                  <a:pt x="1797041" y="635277"/>
                </a:lnTo>
                <a:lnTo>
                  <a:pt x="1798623" y="627428"/>
                </a:lnTo>
                <a:lnTo>
                  <a:pt x="1802940" y="621020"/>
                </a:lnTo>
                <a:lnTo>
                  <a:pt x="1809345" y="616701"/>
                </a:lnTo>
                <a:lnTo>
                  <a:pt x="1817190" y="615118"/>
                </a:lnTo>
                <a:lnTo>
                  <a:pt x="1825035" y="616701"/>
                </a:lnTo>
                <a:lnTo>
                  <a:pt x="1831439" y="621020"/>
                </a:lnTo>
                <a:lnTo>
                  <a:pt x="1835756" y="627428"/>
                </a:lnTo>
                <a:lnTo>
                  <a:pt x="1837339" y="635277"/>
                </a:lnTo>
                <a:lnTo>
                  <a:pt x="1835756" y="643126"/>
                </a:lnTo>
                <a:lnTo>
                  <a:pt x="1831439" y="649534"/>
                </a:lnTo>
                <a:lnTo>
                  <a:pt x="1825035" y="653853"/>
                </a:lnTo>
                <a:lnTo>
                  <a:pt x="1817190" y="655436"/>
                </a:lnTo>
                <a:close/>
              </a:path>
              <a:path w="5810250" h="2202179">
                <a:moveTo>
                  <a:pt x="2119913" y="658805"/>
                </a:moveTo>
                <a:lnTo>
                  <a:pt x="2110763" y="656956"/>
                </a:lnTo>
                <a:lnTo>
                  <a:pt x="2103290" y="651913"/>
                </a:lnTo>
                <a:lnTo>
                  <a:pt x="2098250" y="644435"/>
                </a:lnTo>
                <a:lnTo>
                  <a:pt x="2096403" y="635277"/>
                </a:lnTo>
                <a:lnTo>
                  <a:pt x="2098250" y="626122"/>
                </a:lnTo>
                <a:lnTo>
                  <a:pt x="2103290" y="618644"/>
                </a:lnTo>
                <a:lnTo>
                  <a:pt x="2110763" y="613602"/>
                </a:lnTo>
                <a:lnTo>
                  <a:pt x="2119913" y="611753"/>
                </a:lnTo>
                <a:lnTo>
                  <a:pt x="2129064" y="613602"/>
                </a:lnTo>
                <a:lnTo>
                  <a:pt x="2136537" y="618644"/>
                </a:lnTo>
                <a:lnTo>
                  <a:pt x="2141577" y="626122"/>
                </a:lnTo>
                <a:lnTo>
                  <a:pt x="2143425" y="635277"/>
                </a:lnTo>
                <a:lnTo>
                  <a:pt x="2141577" y="644435"/>
                </a:lnTo>
                <a:lnTo>
                  <a:pt x="2136537" y="651913"/>
                </a:lnTo>
                <a:lnTo>
                  <a:pt x="2129064" y="656956"/>
                </a:lnTo>
                <a:lnTo>
                  <a:pt x="2119913" y="658805"/>
                </a:lnTo>
                <a:close/>
              </a:path>
              <a:path w="5810250" h="2202179">
                <a:moveTo>
                  <a:pt x="2422641" y="661327"/>
                </a:moveTo>
                <a:lnTo>
                  <a:pt x="2412516" y="659280"/>
                </a:lnTo>
                <a:lnTo>
                  <a:pt x="2404245" y="653700"/>
                </a:lnTo>
                <a:lnTo>
                  <a:pt x="2398667" y="645425"/>
                </a:lnTo>
                <a:lnTo>
                  <a:pt x="2396622" y="635294"/>
                </a:lnTo>
                <a:lnTo>
                  <a:pt x="2398667" y="625164"/>
                </a:lnTo>
                <a:lnTo>
                  <a:pt x="2404245" y="616889"/>
                </a:lnTo>
                <a:lnTo>
                  <a:pt x="2412516" y="611308"/>
                </a:lnTo>
                <a:lnTo>
                  <a:pt x="2422641" y="609261"/>
                </a:lnTo>
                <a:lnTo>
                  <a:pt x="2432764" y="611308"/>
                </a:lnTo>
                <a:lnTo>
                  <a:pt x="2441033" y="616889"/>
                </a:lnTo>
                <a:lnTo>
                  <a:pt x="2446611" y="625164"/>
                </a:lnTo>
                <a:lnTo>
                  <a:pt x="2448656" y="635294"/>
                </a:lnTo>
                <a:lnTo>
                  <a:pt x="2446613" y="645425"/>
                </a:lnTo>
                <a:lnTo>
                  <a:pt x="2441040" y="653700"/>
                </a:lnTo>
                <a:lnTo>
                  <a:pt x="2432771" y="659280"/>
                </a:lnTo>
                <a:lnTo>
                  <a:pt x="2422641" y="661327"/>
                </a:lnTo>
                <a:close/>
              </a:path>
              <a:path w="5810250" h="2202179">
                <a:moveTo>
                  <a:pt x="2725365" y="664692"/>
                </a:moveTo>
                <a:lnTo>
                  <a:pt x="2713927" y="662382"/>
                </a:lnTo>
                <a:lnTo>
                  <a:pt x="2704588" y="656083"/>
                </a:lnTo>
                <a:lnTo>
                  <a:pt x="2698292" y="646739"/>
                </a:lnTo>
                <a:lnTo>
                  <a:pt x="2695983" y="635294"/>
                </a:lnTo>
                <a:lnTo>
                  <a:pt x="2698292" y="623849"/>
                </a:lnTo>
                <a:lnTo>
                  <a:pt x="2704588" y="614505"/>
                </a:lnTo>
                <a:lnTo>
                  <a:pt x="2713927" y="608206"/>
                </a:lnTo>
                <a:lnTo>
                  <a:pt x="2725365" y="605896"/>
                </a:lnTo>
                <a:lnTo>
                  <a:pt x="2736802" y="608206"/>
                </a:lnTo>
                <a:lnTo>
                  <a:pt x="2746141" y="614505"/>
                </a:lnTo>
                <a:lnTo>
                  <a:pt x="2752437" y="623849"/>
                </a:lnTo>
                <a:lnTo>
                  <a:pt x="2754746" y="635294"/>
                </a:lnTo>
                <a:lnTo>
                  <a:pt x="2752437" y="646739"/>
                </a:lnTo>
                <a:lnTo>
                  <a:pt x="2746141" y="656083"/>
                </a:lnTo>
                <a:lnTo>
                  <a:pt x="2736802" y="662382"/>
                </a:lnTo>
                <a:lnTo>
                  <a:pt x="2725365" y="664692"/>
                </a:lnTo>
                <a:close/>
              </a:path>
              <a:path w="5810250" h="2202179">
                <a:moveTo>
                  <a:pt x="3028088" y="668058"/>
                </a:moveTo>
                <a:lnTo>
                  <a:pt x="3015345" y="665482"/>
                </a:lnTo>
                <a:lnTo>
                  <a:pt x="3004937" y="658459"/>
                </a:lnTo>
                <a:lnTo>
                  <a:pt x="2997919" y="648045"/>
                </a:lnTo>
                <a:lnTo>
                  <a:pt x="2995345" y="635294"/>
                </a:lnTo>
                <a:lnTo>
                  <a:pt x="2997919" y="622543"/>
                </a:lnTo>
                <a:lnTo>
                  <a:pt x="3004937" y="612129"/>
                </a:lnTo>
                <a:lnTo>
                  <a:pt x="3015345" y="605106"/>
                </a:lnTo>
                <a:lnTo>
                  <a:pt x="3028088" y="602530"/>
                </a:lnTo>
                <a:lnTo>
                  <a:pt x="3040832" y="605106"/>
                </a:lnTo>
                <a:lnTo>
                  <a:pt x="3051242" y="612129"/>
                </a:lnTo>
                <a:lnTo>
                  <a:pt x="3058261" y="622543"/>
                </a:lnTo>
                <a:lnTo>
                  <a:pt x="3060835" y="635294"/>
                </a:lnTo>
                <a:lnTo>
                  <a:pt x="3058261" y="648045"/>
                </a:lnTo>
                <a:lnTo>
                  <a:pt x="3051242" y="658459"/>
                </a:lnTo>
                <a:lnTo>
                  <a:pt x="3040832" y="665482"/>
                </a:lnTo>
                <a:lnTo>
                  <a:pt x="3028088" y="668058"/>
                </a:lnTo>
                <a:close/>
              </a:path>
              <a:path w="5810250" h="2202179">
                <a:moveTo>
                  <a:pt x="3330812" y="670583"/>
                </a:moveTo>
                <a:lnTo>
                  <a:pt x="3317096" y="667809"/>
                </a:lnTo>
                <a:lnTo>
                  <a:pt x="3305892" y="660248"/>
                </a:lnTo>
                <a:lnTo>
                  <a:pt x="3298335" y="649036"/>
                </a:lnTo>
                <a:lnTo>
                  <a:pt x="3295564" y="635311"/>
                </a:lnTo>
                <a:lnTo>
                  <a:pt x="3298335" y="621586"/>
                </a:lnTo>
                <a:lnTo>
                  <a:pt x="3305892" y="610374"/>
                </a:lnTo>
                <a:lnTo>
                  <a:pt x="3317096" y="602812"/>
                </a:lnTo>
                <a:lnTo>
                  <a:pt x="3330812" y="600039"/>
                </a:lnTo>
                <a:lnTo>
                  <a:pt x="3344530" y="602812"/>
                </a:lnTo>
                <a:lnTo>
                  <a:pt x="3355735" y="610374"/>
                </a:lnTo>
                <a:lnTo>
                  <a:pt x="3363292" y="621586"/>
                </a:lnTo>
                <a:lnTo>
                  <a:pt x="3366064" y="635311"/>
                </a:lnTo>
                <a:lnTo>
                  <a:pt x="3363294" y="649036"/>
                </a:lnTo>
                <a:lnTo>
                  <a:pt x="3355742" y="660248"/>
                </a:lnTo>
                <a:lnTo>
                  <a:pt x="3344537" y="667809"/>
                </a:lnTo>
                <a:lnTo>
                  <a:pt x="3330812" y="670583"/>
                </a:lnTo>
                <a:close/>
              </a:path>
              <a:path w="5810250" h="2202179">
                <a:moveTo>
                  <a:pt x="3633529" y="673108"/>
                </a:moveTo>
                <a:lnTo>
                  <a:pt x="3618826" y="670136"/>
                </a:lnTo>
                <a:lnTo>
                  <a:pt x="3606820" y="662035"/>
                </a:lnTo>
                <a:lnTo>
                  <a:pt x="3598725" y="650020"/>
                </a:lnTo>
                <a:lnTo>
                  <a:pt x="3595756" y="635311"/>
                </a:lnTo>
                <a:lnTo>
                  <a:pt x="3598725" y="620603"/>
                </a:lnTo>
                <a:lnTo>
                  <a:pt x="3606820" y="608588"/>
                </a:lnTo>
                <a:lnTo>
                  <a:pt x="3618826" y="600486"/>
                </a:lnTo>
                <a:lnTo>
                  <a:pt x="3633529" y="597514"/>
                </a:lnTo>
                <a:lnTo>
                  <a:pt x="3648232" y="600486"/>
                </a:lnTo>
                <a:lnTo>
                  <a:pt x="3660239" y="608588"/>
                </a:lnTo>
                <a:lnTo>
                  <a:pt x="3668334" y="620603"/>
                </a:lnTo>
                <a:lnTo>
                  <a:pt x="3671302" y="635311"/>
                </a:lnTo>
                <a:lnTo>
                  <a:pt x="3668334" y="650020"/>
                </a:lnTo>
                <a:lnTo>
                  <a:pt x="3660239" y="662035"/>
                </a:lnTo>
                <a:lnTo>
                  <a:pt x="3648232" y="670136"/>
                </a:lnTo>
                <a:lnTo>
                  <a:pt x="3633529" y="673108"/>
                </a:lnTo>
                <a:close/>
              </a:path>
              <a:path w="5810250" h="2202179">
                <a:moveTo>
                  <a:pt x="3936253" y="676473"/>
                </a:moveTo>
                <a:lnTo>
                  <a:pt x="3920245" y="673238"/>
                </a:lnTo>
                <a:lnTo>
                  <a:pt x="3907176" y="664417"/>
                </a:lnTo>
                <a:lnTo>
                  <a:pt x="3898368" y="651334"/>
                </a:lnTo>
                <a:lnTo>
                  <a:pt x="3895138" y="635311"/>
                </a:lnTo>
                <a:lnTo>
                  <a:pt x="3898368" y="619288"/>
                </a:lnTo>
                <a:lnTo>
                  <a:pt x="3907176" y="606204"/>
                </a:lnTo>
                <a:lnTo>
                  <a:pt x="3920245" y="597383"/>
                </a:lnTo>
                <a:lnTo>
                  <a:pt x="3936253" y="594149"/>
                </a:lnTo>
                <a:lnTo>
                  <a:pt x="3952266" y="597383"/>
                </a:lnTo>
                <a:lnTo>
                  <a:pt x="3965346" y="606204"/>
                </a:lnTo>
                <a:lnTo>
                  <a:pt x="3974167" y="619288"/>
                </a:lnTo>
                <a:lnTo>
                  <a:pt x="3977402" y="635311"/>
                </a:lnTo>
                <a:lnTo>
                  <a:pt x="3974167" y="651334"/>
                </a:lnTo>
                <a:lnTo>
                  <a:pt x="3965346" y="664417"/>
                </a:lnTo>
                <a:lnTo>
                  <a:pt x="3952266" y="673238"/>
                </a:lnTo>
                <a:lnTo>
                  <a:pt x="3936253" y="676473"/>
                </a:lnTo>
                <a:close/>
              </a:path>
              <a:path w="5810250" h="2202179">
                <a:moveTo>
                  <a:pt x="4238977" y="678998"/>
                </a:moveTo>
                <a:lnTo>
                  <a:pt x="4221989" y="675566"/>
                </a:lnTo>
                <a:lnTo>
                  <a:pt x="4208115" y="666206"/>
                </a:lnTo>
                <a:lnTo>
                  <a:pt x="4198761" y="652325"/>
                </a:lnTo>
                <a:lnTo>
                  <a:pt x="4195330" y="635328"/>
                </a:lnTo>
                <a:lnTo>
                  <a:pt x="4198761" y="618331"/>
                </a:lnTo>
                <a:lnTo>
                  <a:pt x="4208115" y="604451"/>
                </a:lnTo>
                <a:lnTo>
                  <a:pt x="4221989" y="595093"/>
                </a:lnTo>
                <a:lnTo>
                  <a:pt x="4238977" y="591661"/>
                </a:lnTo>
                <a:lnTo>
                  <a:pt x="4255965" y="595093"/>
                </a:lnTo>
                <a:lnTo>
                  <a:pt x="4269838" y="604451"/>
                </a:lnTo>
                <a:lnTo>
                  <a:pt x="4279193" y="618331"/>
                </a:lnTo>
                <a:lnTo>
                  <a:pt x="4282623" y="635328"/>
                </a:lnTo>
                <a:lnTo>
                  <a:pt x="4279193" y="652325"/>
                </a:lnTo>
                <a:lnTo>
                  <a:pt x="4269838" y="666206"/>
                </a:lnTo>
                <a:lnTo>
                  <a:pt x="4255965" y="675566"/>
                </a:lnTo>
                <a:lnTo>
                  <a:pt x="4238977" y="678998"/>
                </a:lnTo>
                <a:close/>
              </a:path>
              <a:path w="5810250" h="2202179">
                <a:moveTo>
                  <a:pt x="4541701" y="681523"/>
                </a:moveTo>
                <a:lnTo>
                  <a:pt x="4523739" y="677893"/>
                </a:lnTo>
                <a:lnTo>
                  <a:pt x="4509071" y="667993"/>
                </a:lnTo>
                <a:lnTo>
                  <a:pt x="4499182" y="653309"/>
                </a:lnTo>
                <a:lnTo>
                  <a:pt x="4495556" y="635328"/>
                </a:lnTo>
                <a:lnTo>
                  <a:pt x="4499182" y="617349"/>
                </a:lnTo>
                <a:lnTo>
                  <a:pt x="4509071" y="602666"/>
                </a:lnTo>
                <a:lnTo>
                  <a:pt x="4523739" y="592766"/>
                </a:lnTo>
                <a:lnTo>
                  <a:pt x="4541701" y="589136"/>
                </a:lnTo>
                <a:lnTo>
                  <a:pt x="4559682" y="592766"/>
                </a:lnTo>
                <a:lnTo>
                  <a:pt x="4574360" y="602666"/>
                </a:lnTo>
                <a:lnTo>
                  <a:pt x="4584252" y="617349"/>
                </a:lnTo>
                <a:lnTo>
                  <a:pt x="4587879" y="635328"/>
                </a:lnTo>
                <a:lnTo>
                  <a:pt x="4584252" y="653309"/>
                </a:lnTo>
                <a:lnTo>
                  <a:pt x="4574360" y="667993"/>
                </a:lnTo>
                <a:lnTo>
                  <a:pt x="4559682" y="677893"/>
                </a:lnTo>
                <a:lnTo>
                  <a:pt x="4541701" y="681523"/>
                </a:lnTo>
                <a:close/>
              </a:path>
              <a:path w="5810250" h="2202179">
                <a:moveTo>
                  <a:pt x="4844424" y="684044"/>
                </a:moveTo>
                <a:lnTo>
                  <a:pt x="4825483" y="680217"/>
                </a:lnTo>
                <a:lnTo>
                  <a:pt x="4810010" y="669777"/>
                </a:lnTo>
                <a:lnTo>
                  <a:pt x="4799575" y="654293"/>
                </a:lnTo>
                <a:lnTo>
                  <a:pt x="4795748" y="635328"/>
                </a:lnTo>
                <a:lnTo>
                  <a:pt x="4799575" y="616364"/>
                </a:lnTo>
                <a:lnTo>
                  <a:pt x="4810010" y="600879"/>
                </a:lnTo>
                <a:lnTo>
                  <a:pt x="4825483" y="590439"/>
                </a:lnTo>
                <a:lnTo>
                  <a:pt x="4844424" y="586611"/>
                </a:lnTo>
                <a:lnTo>
                  <a:pt x="4863385" y="590439"/>
                </a:lnTo>
                <a:lnTo>
                  <a:pt x="4878868" y="600879"/>
                </a:lnTo>
                <a:lnTo>
                  <a:pt x="4889307" y="616364"/>
                </a:lnTo>
                <a:lnTo>
                  <a:pt x="4893135" y="635328"/>
                </a:lnTo>
                <a:lnTo>
                  <a:pt x="4889307" y="654293"/>
                </a:lnTo>
                <a:lnTo>
                  <a:pt x="4878868" y="669777"/>
                </a:lnTo>
                <a:lnTo>
                  <a:pt x="4863385" y="680217"/>
                </a:lnTo>
                <a:lnTo>
                  <a:pt x="4844424" y="684044"/>
                </a:lnTo>
                <a:close/>
              </a:path>
              <a:path w="5810250" h="2202179">
                <a:moveTo>
                  <a:pt x="5147149" y="686569"/>
                </a:moveTo>
                <a:lnTo>
                  <a:pt x="5127213" y="682543"/>
                </a:lnTo>
                <a:lnTo>
                  <a:pt x="5110937" y="671563"/>
                </a:lnTo>
                <a:lnTo>
                  <a:pt x="5099964" y="655275"/>
                </a:lnTo>
                <a:lnTo>
                  <a:pt x="5095940" y="635328"/>
                </a:lnTo>
                <a:lnTo>
                  <a:pt x="5099964" y="615380"/>
                </a:lnTo>
                <a:lnTo>
                  <a:pt x="5110937" y="599093"/>
                </a:lnTo>
                <a:lnTo>
                  <a:pt x="5127213" y="588112"/>
                </a:lnTo>
                <a:lnTo>
                  <a:pt x="5147149" y="584086"/>
                </a:lnTo>
                <a:lnTo>
                  <a:pt x="5167089" y="588112"/>
                </a:lnTo>
                <a:lnTo>
                  <a:pt x="5183377" y="599093"/>
                </a:lnTo>
                <a:lnTo>
                  <a:pt x="5194361" y="615380"/>
                </a:lnTo>
                <a:lnTo>
                  <a:pt x="5198390" y="635328"/>
                </a:lnTo>
                <a:lnTo>
                  <a:pt x="5194361" y="655275"/>
                </a:lnTo>
                <a:lnTo>
                  <a:pt x="5183377" y="671563"/>
                </a:lnTo>
                <a:lnTo>
                  <a:pt x="5167089" y="682543"/>
                </a:lnTo>
                <a:lnTo>
                  <a:pt x="5147149" y="686569"/>
                </a:lnTo>
                <a:close/>
              </a:path>
              <a:path w="5810250" h="2202179">
                <a:moveTo>
                  <a:pt x="5449872" y="689935"/>
                </a:moveTo>
                <a:lnTo>
                  <a:pt x="5428646" y="685644"/>
                </a:lnTo>
                <a:lnTo>
                  <a:pt x="5411306" y="673943"/>
                </a:lnTo>
                <a:lnTo>
                  <a:pt x="5399611" y="656590"/>
                </a:lnTo>
                <a:lnTo>
                  <a:pt x="5395322" y="635345"/>
                </a:lnTo>
                <a:lnTo>
                  <a:pt x="5399611" y="614101"/>
                </a:lnTo>
                <a:lnTo>
                  <a:pt x="5411306" y="596748"/>
                </a:lnTo>
                <a:lnTo>
                  <a:pt x="5428646" y="585046"/>
                </a:lnTo>
                <a:lnTo>
                  <a:pt x="5449872" y="580754"/>
                </a:lnTo>
                <a:lnTo>
                  <a:pt x="5471118" y="585046"/>
                </a:lnTo>
                <a:lnTo>
                  <a:pt x="5488468" y="596748"/>
                </a:lnTo>
                <a:lnTo>
                  <a:pt x="5500166" y="614101"/>
                </a:lnTo>
                <a:lnTo>
                  <a:pt x="5504456" y="635345"/>
                </a:lnTo>
                <a:lnTo>
                  <a:pt x="5500166" y="656590"/>
                </a:lnTo>
                <a:lnTo>
                  <a:pt x="5488468" y="673943"/>
                </a:lnTo>
                <a:lnTo>
                  <a:pt x="5471118" y="685644"/>
                </a:lnTo>
                <a:lnTo>
                  <a:pt x="5449872" y="689935"/>
                </a:lnTo>
                <a:close/>
              </a:path>
              <a:path w="5810250" h="2202179">
                <a:moveTo>
                  <a:pt x="5752630" y="692460"/>
                </a:moveTo>
                <a:lnTo>
                  <a:pt x="5730410" y="687970"/>
                </a:lnTo>
                <a:lnTo>
                  <a:pt x="5712266" y="675728"/>
                </a:lnTo>
                <a:lnTo>
                  <a:pt x="5700034" y="657573"/>
                </a:lnTo>
                <a:lnTo>
                  <a:pt x="5695548" y="635345"/>
                </a:lnTo>
                <a:lnTo>
                  <a:pt x="5700034" y="613117"/>
                </a:lnTo>
                <a:lnTo>
                  <a:pt x="5712266" y="594961"/>
                </a:lnTo>
                <a:lnTo>
                  <a:pt x="5730410" y="582719"/>
                </a:lnTo>
                <a:lnTo>
                  <a:pt x="5752630" y="578229"/>
                </a:lnTo>
                <a:lnTo>
                  <a:pt x="5774830" y="582719"/>
                </a:lnTo>
                <a:lnTo>
                  <a:pt x="5792964" y="594961"/>
                </a:lnTo>
                <a:lnTo>
                  <a:pt x="5805193" y="613117"/>
                </a:lnTo>
                <a:lnTo>
                  <a:pt x="5809677" y="635345"/>
                </a:lnTo>
                <a:lnTo>
                  <a:pt x="5805197" y="657573"/>
                </a:lnTo>
                <a:lnTo>
                  <a:pt x="5792977" y="675728"/>
                </a:lnTo>
                <a:lnTo>
                  <a:pt x="5774844" y="687970"/>
                </a:lnTo>
                <a:lnTo>
                  <a:pt x="5752630" y="692460"/>
                </a:lnTo>
                <a:close/>
              </a:path>
              <a:path w="5810250" h="2202179">
                <a:moveTo>
                  <a:pt x="1311" y="939111"/>
                </a:moveTo>
                <a:lnTo>
                  <a:pt x="370" y="939111"/>
                </a:lnTo>
                <a:lnTo>
                  <a:pt x="0" y="938740"/>
                </a:lnTo>
                <a:lnTo>
                  <a:pt x="0" y="937798"/>
                </a:lnTo>
                <a:lnTo>
                  <a:pt x="370" y="937427"/>
                </a:lnTo>
                <a:lnTo>
                  <a:pt x="1311" y="937427"/>
                </a:lnTo>
                <a:lnTo>
                  <a:pt x="1681" y="937798"/>
                </a:lnTo>
                <a:lnTo>
                  <a:pt x="1681" y="938740"/>
                </a:lnTo>
                <a:lnTo>
                  <a:pt x="1311" y="939111"/>
                </a:lnTo>
                <a:close/>
              </a:path>
              <a:path w="5810250" h="2202179">
                <a:moveTo>
                  <a:pt x="305415" y="941633"/>
                </a:moveTo>
                <a:lnTo>
                  <a:pt x="301698" y="941633"/>
                </a:lnTo>
                <a:lnTo>
                  <a:pt x="300201" y="940138"/>
                </a:lnTo>
                <a:lnTo>
                  <a:pt x="300201" y="936401"/>
                </a:lnTo>
                <a:lnTo>
                  <a:pt x="301698" y="934902"/>
                </a:lnTo>
                <a:lnTo>
                  <a:pt x="305432" y="934902"/>
                </a:lnTo>
                <a:lnTo>
                  <a:pt x="306929" y="936401"/>
                </a:lnTo>
                <a:lnTo>
                  <a:pt x="306929" y="940138"/>
                </a:lnTo>
                <a:lnTo>
                  <a:pt x="305415" y="941633"/>
                </a:lnTo>
                <a:close/>
              </a:path>
              <a:path w="5810250" h="2202179">
                <a:moveTo>
                  <a:pt x="610008" y="944999"/>
                </a:moveTo>
                <a:lnTo>
                  <a:pt x="602591" y="944999"/>
                </a:lnTo>
                <a:lnTo>
                  <a:pt x="599580" y="941988"/>
                </a:lnTo>
                <a:lnTo>
                  <a:pt x="599580" y="934585"/>
                </a:lnTo>
                <a:lnTo>
                  <a:pt x="602591" y="931570"/>
                </a:lnTo>
                <a:lnTo>
                  <a:pt x="609991" y="931570"/>
                </a:lnTo>
                <a:lnTo>
                  <a:pt x="613002" y="934585"/>
                </a:lnTo>
                <a:lnTo>
                  <a:pt x="613002" y="941988"/>
                </a:lnTo>
                <a:lnTo>
                  <a:pt x="610008" y="944999"/>
                </a:lnTo>
                <a:close/>
              </a:path>
              <a:path w="5810250" h="2202179">
                <a:moveTo>
                  <a:pt x="914581" y="948364"/>
                </a:moveTo>
                <a:lnTo>
                  <a:pt x="903448" y="948364"/>
                </a:lnTo>
                <a:lnTo>
                  <a:pt x="898942" y="943854"/>
                </a:lnTo>
                <a:lnTo>
                  <a:pt x="898942" y="932715"/>
                </a:lnTo>
                <a:lnTo>
                  <a:pt x="903448" y="928205"/>
                </a:lnTo>
                <a:lnTo>
                  <a:pt x="914581" y="928205"/>
                </a:lnTo>
                <a:lnTo>
                  <a:pt x="919088" y="932715"/>
                </a:lnTo>
                <a:lnTo>
                  <a:pt x="919088" y="943854"/>
                </a:lnTo>
                <a:lnTo>
                  <a:pt x="914581" y="948364"/>
                </a:lnTo>
                <a:close/>
              </a:path>
              <a:path w="5810250" h="2202179">
                <a:moveTo>
                  <a:pt x="1219155" y="951733"/>
                </a:moveTo>
                <a:lnTo>
                  <a:pt x="1204323" y="951733"/>
                </a:lnTo>
                <a:lnTo>
                  <a:pt x="1198304" y="945707"/>
                </a:lnTo>
                <a:lnTo>
                  <a:pt x="1198304" y="930865"/>
                </a:lnTo>
                <a:lnTo>
                  <a:pt x="1204323" y="924839"/>
                </a:lnTo>
                <a:lnTo>
                  <a:pt x="1219155" y="924839"/>
                </a:lnTo>
                <a:lnTo>
                  <a:pt x="1225177" y="930865"/>
                </a:lnTo>
                <a:lnTo>
                  <a:pt x="1225177" y="945707"/>
                </a:lnTo>
                <a:lnTo>
                  <a:pt x="1219155" y="951733"/>
                </a:lnTo>
                <a:close/>
              </a:path>
              <a:path w="5810250" h="2202179">
                <a:moveTo>
                  <a:pt x="1523732" y="955095"/>
                </a:moveTo>
                <a:lnTo>
                  <a:pt x="1505196" y="955095"/>
                </a:lnTo>
                <a:lnTo>
                  <a:pt x="1497679" y="947574"/>
                </a:lnTo>
                <a:lnTo>
                  <a:pt x="1497679" y="929029"/>
                </a:lnTo>
                <a:lnTo>
                  <a:pt x="1505196" y="921508"/>
                </a:lnTo>
                <a:lnTo>
                  <a:pt x="1523732" y="921508"/>
                </a:lnTo>
                <a:lnTo>
                  <a:pt x="1531249" y="929029"/>
                </a:lnTo>
                <a:lnTo>
                  <a:pt x="1531249" y="947574"/>
                </a:lnTo>
                <a:lnTo>
                  <a:pt x="1523732" y="955095"/>
                </a:lnTo>
                <a:close/>
              </a:path>
              <a:path w="5810250" h="2202179">
                <a:moveTo>
                  <a:pt x="1817190" y="958464"/>
                </a:moveTo>
                <a:lnTo>
                  <a:pt x="1809345" y="956880"/>
                </a:lnTo>
                <a:lnTo>
                  <a:pt x="1802940" y="952560"/>
                </a:lnTo>
                <a:lnTo>
                  <a:pt x="1798623" y="946151"/>
                </a:lnTo>
                <a:lnTo>
                  <a:pt x="1797041" y="938301"/>
                </a:lnTo>
                <a:lnTo>
                  <a:pt x="1798623" y="930452"/>
                </a:lnTo>
                <a:lnTo>
                  <a:pt x="1802940" y="924044"/>
                </a:lnTo>
                <a:lnTo>
                  <a:pt x="1809345" y="919726"/>
                </a:lnTo>
                <a:lnTo>
                  <a:pt x="1817190" y="918142"/>
                </a:lnTo>
                <a:lnTo>
                  <a:pt x="1825035" y="919726"/>
                </a:lnTo>
                <a:lnTo>
                  <a:pt x="1831439" y="924044"/>
                </a:lnTo>
                <a:lnTo>
                  <a:pt x="1835756" y="930452"/>
                </a:lnTo>
                <a:lnTo>
                  <a:pt x="1837339" y="938301"/>
                </a:lnTo>
                <a:lnTo>
                  <a:pt x="1835756" y="946151"/>
                </a:lnTo>
                <a:lnTo>
                  <a:pt x="1831439" y="952560"/>
                </a:lnTo>
                <a:lnTo>
                  <a:pt x="1825035" y="956880"/>
                </a:lnTo>
                <a:lnTo>
                  <a:pt x="1817190" y="958464"/>
                </a:lnTo>
                <a:close/>
              </a:path>
              <a:path w="5810250" h="2202179">
                <a:moveTo>
                  <a:pt x="2119913" y="961829"/>
                </a:moveTo>
                <a:lnTo>
                  <a:pt x="2110763" y="959980"/>
                </a:lnTo>
                <a:lnTo>
                  <a:pt x="2103290" y="954938"/>
                </a:lnTo>
                <a:lnTo>
                  <a:pt x="2098250" y="947459"/>
                </a:lnTo>
                <a:lnTo>
                  <a:pt x="2096403" y="938301"/>
                </a:lnTo>
                <a:lnTo>
                  <a:pt x="2098250" y="929146"/>
                </a:lnTo>
                <a:lnTo>
                  <a:pt x="2103290" y="921668"/>
                </a:lnTo>
                <a:lnTo>
                  <a:pt x="2110763" y="916626"/>
                </a:lnTo>
                <a:lnTo>
                  <a:pt x="2119913" y="914777"/>
                </a:lnTo>
                <a:lnTo>
                  <a:pt x="2129064" y="916626"/>
                </a:lnTo>
                <a:lnTo>
                  <a:pt x="2136537" y="921668"/>
                </a:lnTo>
                <a:lnTo>
                  <a:pt x="2141577" y="929146"/>
                </a:lnTo>
                <a:lnTo>
                  <a:pt x="2143425" y="938301"/>
                </a:lnTo>
                <a:lnTo>
                  <a:pt x="2141577" y="947459"/>
                </a:lnTo>
                <a:lnTo>
                  <a:pt x="2136537" y="954938"/>
                </a:lnTo>
                <a:lnTo>
                  <a:pt x="2129064" y="959980"/>
                </a:lnTo>
                <a:lnTo>
                  <a:pt x="2119913" y="961829"/>
                </a:lnTo>
                <a:close/>
              </a:path>
              <a:path w="5810250" h="2202179">
                <a:moveTo>
                  <a:pt x="2422641" y="964351"/>
                </a:moveTo>
                <a:lnTo>
                  <a:pt x="2412516" y="962305"/>
                </a:lnTo>
                <a:lnTo>
                  <a:pt x="2404245" y="956725"/>
                </a:lnTo>
                <a:lnTo>
                  <a:pt x="2398667" y="948450"/>
                </a:lnTo>
                <a:lnTo>
                  <a:pt x="2396622" y="938318"/>
                </a:lnTo>
                <a:lnTo>
                  <a:pt x="2398667" y="928188"/>
                </a:lnTo>
                <a:lnTo>
                  <a:pt x="2404245" y="919913"/>
                </a:lnTo>
                <a:lnTo>
                  <a:pt x="2412516" y="914332"/>
                </a:lnTo>
                <a:lnTo>
                  <a:pt x="2422641" y="912286"/>
                </a:lnTo>
                <a:lnTo>
                  <a:pt x="2432764" y="914332"/>
                </a:lnTo>
                <a:lnTo>
                  <a:pt x="2441033" y="919913"/>
                </a:lnTo>
                <a:lnTo>
                  <a:pt x="2446611" y="928188"/>
                </a:lnTo>
                <a:lnTo>
                  <a:pt x="2448656" y="938318"/>
                </a:lnTo>
                <a:lnTo>
                  <a:pt x="2446613" y="948450"/>
                </a:lnTo>
                <a:lnTo>
                  <a:pt x="2441040" y="956725"/>
                </a:lnTo>
                <a:lnTo>
                  <a:pt x="2432771" y="962305"/>
                </a:lnTo>
                <a:lnTo>
                  <a:pt x="2422641" y="964351"/>
                </a:lnTo>
                <a:close/>
              </a:path>
              <a:path w="5810250" h="2202179">
                <a:moveTo>
                  <a:pt x="2725365" y="967716"/>
                </a:moveTo>
                <a:lnTo>
                  <a:pt x="2713927" y="965407"/>
                </a:lnTo>
                <a:lnTo>
                  <a:pt x="2704588" y="959107"/>
                </a:lnTo>
                <a:lnTo>
                  <a:pt x="2698292" y="949763"/>
                </a:lnTo>
                <a:lnTo>
                  <a:pt x="2695983" y="938318"/>
                </a:lnTo>
                <a:lnTo>
                  <a:pt x="2698292" y="926874"/>
                </a:lnTo>
                <a:lnTo>
                  <a:pt x="2704588" y="917529"/>
                </a:lnTo>
                <a:lnTo>
                  <a:pt x="2713927" y="911230"/>
                </a:lnTo>
                <a:lnTo>
                  <a:pt x="2725365" y="908920"/>
                </a:lnTo>
                <a:lnTo>
                  <a:pt x="2736802" y="911230"/>
                </a:lnTo>
                <a:lnTo>
                  <a:pt x="2746141" y="917529"/>
                </a:lnTo>
                <a:lnTo>
                  <a:pt x="2752437" y="926874"/>
                </a:lnTo>
                <a:lnTo>
                  <a:pt x="2754746" y="938318"/>
                </a:lnTo>
                <a:lnTo>
                  <a:pt x="2752437" y="949763"/>
                </a:lnTo>
                <a:lnTo>
                  <a:pt x="2746141" y="959107"/>
                </a:lnTo>
                <a:lnTo>
                  <a:pt x="2736802" y="965407"/>
                </a:lnTo>
                <a:lnTo>
                  <a:pt x="2725365" y="967716"/>
                </a:lnTo>
                <a:close/>
              </a:path>
              <a:path w="5810250" h="2202179">
                <a:moveTo>
                  <a:pt x="3028088" y="971082"/>
                </a:moveTo>
                <a:lnTo>
                  <a:pt x="3015345" y="968506"/>
                </a:lnTo>
                <a:lnTo>
                  <a:pt x="3004937" y="961484"/>
                </a:lnTo>
                <a:lnTo>
                  <a:pt x="2997919" y="951069"/>
                </a:lnTo>
                <a:lnTo>
                  <a:pt x="2995345" y="938318"/>
                </a:lnTo>
                <a:lnTo>
                  <a:pt x="2997919" y="925567"/>
                </a:lnTo>
                <a:lnTo>
                  <a:pt x="3004937" y="915153"/>
                </a:lnTo>
                <a:lnTo>
                  <a:pt x="3015345" y="908130"/>
                </a:lnTo>
                <a:lnTo>
                  <a:pt x="3028088" y="905555"/>
                </a:lnTo>
                <a:lnTo>
                  <a:pt x="3040832" y="908130"/>
                </a:lnTo>
                <a:lnTo>
                  <a:pt x="3051242" y="915153"/>
                </a:lnTo>
                <a:lnTo>
                  <a:pt x="3058261" y="925567"/>
                </a:lnTo>
                <a:lnTo>
                  <a:pt x="3060835" y="938318"/>
                </a:lnTo>
                <a:lnTo>
                  <a:pt x="3058261" y="951069"/>
                </a:lnTo>
                <a:lnTo>
                  <a:pt x="3051242" y="961484"/>
                </a:lnTo>
                <a:lnTo>
                  <a:pt x="3040832" y="968506"/>
                </a:lnTo>
                <a:lnTo>
                  <a:pt x="3028088" y="971082"/>
                </a:lnTo>
                <a:close/>
              </a:path>
              <a:path w="5810250" h="2202179">
                <a:moveTo>
                  <a:pt x="3330812" y="973607"/>
                </a:moveTo>
                <a:lnTo>
                  <a:pt x="3317096" y="970834"/>
                </a:lnTo>
                <a:lnTo>
                  <a:pt x="3305892" y="963272"/>
                </a:lnTo>
                <a:lnTo>
                  <a:pt x="3298335" y="952060"/>
                </a:lnTo>
                <a:lnTo>
                  <a:pt x="3295564" y="938335"/>
                </a:lnTo>
                <a:lnTo>
                  <a:pt x="3298335" y="924610"/>
                </a:lnTo>
                <a:lnTo>
                  <a:pt x="3305892" y="913398"/>
                </a:lnTo>
                <a:lnTo>
                  <a:pt x="3317096" y="905837"/>
                </a:lnTo>
                <a:lnTo>
                  <a:pt x="3330812" y="903064"/>
                </a:lnTo>
                <a:lnTo>
                  <a:pt x="3344530" y="905837"/>
                </a:lnTo>
                <a:lnTo>
                  <a:pt x="3355735" y="913398"/>
                </a:lnTo>
                <a:lnTo>
                  <a:pt x="3363292" y="924610"/>
                </a:lnTo>
                <a:lnTo>
                  <a:pt x="3366064" y="938335"/>
                </a:lnTo>
                <a:lnTo>
                  <a:pt x="3363294" y="952060"/>
                </a:lnTo>
                <a:lnTo>
                  <a:pt x="3355742" y="963272"/>
                </a:lnTo>
                <a:lnTo>
                  <a:pt x="3344537" y="970834"/>
                </a:lnTo>
                <a:lnTo>
                  <a:pt x="3330812" y="973607"/>
                </a:lnTo>
                <a:close/>
              </a:path>
              <a:path w="5810250" h="2202179">
                <a:moveTo>
                  <a:pt x="3633529" y="976132"/>
                </a:moveTo>
                <a:lnTo>
                  <a:pt x="3618826" y="973161"/>
                </a:lnTo>
                <a:lnTo>
                  <a:pt x="3606820" y="965059"/>
                </a:lnTo>
                <a:lnTo>
                  <a:pt x="3598725" y="953045"/>
                </a:lnTo>
                <a:lnTo>
                  <a:pt x="3595756" y="938335"/>
                </a:lnTo>
                <a:lnTo>
                  <a:pt x="3598725" y="923626"/>
                </a:lnTo>
                <a:lnTo>
                  <a:pt x="3606820" y="911611"/>
                </a:lnTo>
                <a:lnTo>
                  <a:pt x="3618826" y="903510"/>
                </a:lnTo>
                <a:lnTo>
                  <a:pt x="3633529" y="900539"/>
                </a:lnTo>
                <a:lnTo>
                  <a:pt x="3648232" y="903510"/>
                </a:lnTo>
                <a:lnTo>
                  <a:pt x="3660239" y="911611"/>
                </a:lnTo>
                <a:lnTo>
                  <a:pt x="3668334" y="923626"/>
                </a:lnTo>
                <a:lnTo>
                  <a:pt x="3671302" y="938335"/>
                </a:lnTo>
                <a:lnTo>
                  <a:pt x="3668334" y="953045"/>
                </a:lnTo>
                <a:lnTo>
                  <a:pt x="3660239" y="965059"/>
                </a:lnTo>
                <a:lnTo>
                  <a:pt x="3648232" y="973161"/>
                </a:lnTo>
                <a:lnTo>
                  <a:pt x="3633529" y="976132"/>
                </a:lnTo>
                <a:close/>
              </a:path>
              <a:path w="5810250" h="2202179">
                <a:moveTo>
                  <a:pt x="3936253" y="979497"/>
                </a:moveTo>
                <a:lnTo>
                  <a:pt x="3920245" y="976263"/>
                </a:lnTo>
                <a:lnTo>
                  <a:pt x="3907176" y="967442"/>
                </a:lnTo>
                <a:lnTo>
                  <a:pt x="3898368" y="954358"/>
                </a:lnTo>
                <a:lnTo>
                  <a:pt x="3895138" y="938335"/>
                </a:lnTo>
                <a:lnTo>
                  <a:pt x="3898368" y="922312"/>
                </a:lnTo>
                <a:lnTo>
                  <a:pt x="3907176" y="909229"/>
                </a:lnTo>
                <a:lnTo>
                  <a:pt x="3920245" y="900408"/>
                </a:lnTo>
                <a:lnTo>
                  <a:pt x="3936253" y="897173"/>
                </a:lnTo>
                <a:lnTo>
                  <a:pt x="3952266" y="900408"/>
                </a:lnTo>
                <a:lnTo>
                  <a:pt x="3965346" y="909229"/>
                </a:lnTo>
                <a:lnTo>
                  <a:pt x="3974167" y="922312"/>
                </a:lnTo>
                <a:lnTo>
                  <a:pt x="3977402" y="938335"/>
                </a:lnTo>
                <a:lnTo>
                  <a:pt x="3974167" y="954358"/>
                </a:lnTo>
                <a:lnTo>
                  <a:pt x="3965346" y="967442"/>
                </a:lnTo>
                <a:lnTo>
                  <a:pt x="3952266" y="976263"/>
                </a:lnTo>
                <a:lnTo>
                  <a:pt x="3936253" y="979497"/>
                </a:lnTo>
                <a:close/>
              </a:path>
              <a:path w="5810250" h="2202179">
                <a:moveTo>
                  <a:pt x="4238977" y="982022"/>
                </a:moveTo>
                <a:lnTo>
                  <a:pt x="4221989" y="978590"/>
                </a:lnTo>
                <a:lnTo>
                  <a:pt x="4208115" y="969230"/>
                </a:lnTo>
                <a:lnTo>
                  <a:pt x="4198761" y="955349"/>
                </a:lnTo>
                <a:lnTo>
                  <a:pt x="4195330" y="938352"/>
                </a:lnTo>
                <a:lnTo>
                  <a:pt x="4198761" y="921355"/>
                </a:lnTo>
                <a:lnTo>
                  <a:pt x="4208115" y="907475"/>
                </a:lnTo>
                <a:lnTo>
                  <a:pt x="4221989" y="898117"/>
                </a:lnTo>
                <a:lnTo>
                  <a:pt x="4238977" y="894685"/>
                </a:lnTo>
                <a:lnTo>
                  <a:pt x="4255965" y="898117"/>
                </a:lnTo>
                <a:lnTo>
                  <a:pt x="4269838" y="907475"/>
                </a:lnTo>
                <a:lnTo>
                  <a:pt x="4279193" y="921355"/>
                </a:lnTo>
                <a:lnTo>
                  <a:pt x="4282623" y="938352"/>
                </a:lnTo>
                <a:lnTo>
                  <a:pt x="4279193" y="955349"/>
                </a:lnTo>
                <a:lnTo>
                  <a:pt x="4269838" y="969230"/>
                </a:lnTo>
                <a:lnTo>
                  <a:pt x="4255965" y="978590"/>
                </a:lnTo>
                <a:lnTo>
                  <a:pt x="4238977" y="982022"/>
                </a:lnTo>
                <a:close/>
              </a:path>
              <a:path w="5810250" h="2202179">
                <a:moveTo>
                  <a:pt x="4541701" y="984547"/>
                </a:moveTo>
                <a:lnTo>
                  <a:pt x="4523739" y="980917"/>
                </a:lnTo>
                <a:lnTo>
                  <a:pt x="4509071" y="971017"/>
                </a:lnTo>
                <a:lnTo>
                  <a:pt x="4499182" y="956333"/>
                </a:lnTo>
                <a:lnTo>
                  <a:pt x="4495556" y="938352"/>
                </a:lnTo>
                <a:lnTo>
                  <a:pt x="4499182" y="920373"/>
                </a:lnTo>
                <a:lnTo>
                  <a:pt x="4509071" y="905690"/>
                </a:lnTo>
                <a:lnTo>
                  <a:pt x="4523739" y="895790"/>
                </a:lnTo>
                <a:lnTo>
                  <a:pt x="4541701" y="892160"/>
                </a:lnTo>
                <a:lnTo>
                  <a:pt x="4559682" y="895790"/>
                </a:lnTo>
                <a:lnTo>
                  <a:pt x="4574360" y="905690"/>
                </a:lnTo>
                <a:lnTo>
                  <a:pt x="4584252" y="920373"/>
                </a:lnTo>
                <a:lnTo>
                  <a:pt x="4587879" y="938352"/>
                </a:lnTo>
                <a:lnTo>
                  <a:pt x="4584252" y="956333"/>
                </a:lnTo>
                <a:lnTo>
                  <a:pt x="4574360" y="971017"/>
                </a:lnTo>
                <a:lnTo>
                  <a:pt x="4559682" y="980917"/>
                </a:lnTo>
                <a:lnTo>
                  <a:pt x="4541701" y="984547"/>
                </a:lnTo>
                <a:close/>
              </a:path>
              <a:path w="5810250" h="2202179">
                <a:moveTo>
                  <a:pt x="4844424" y="987069"/>
                </a:moveTo>
                <a:lnTo>
                  <a:pt x="4825483" y="983241"/>
                </a:lnTo>
                <a:lnTo>
                  <a:pt x="4810010" y="972802"/>
                </a:lnTo>
                <a:lnTo>
                  <a:pt x="4799575" y="957317"/>
                </a:lnTo>
                <a:lnTo>
                  <a:pt x="4795748" y="938352"/>
                </a:lnTo>
                <a:lnTo>
                  <a:pt x="4799575" y="919389"/>
                </a:lnTo>
                <a:lnTo>
                  <a:pt x="4810010" y="903904"/>
                </a:lnTo>
                <a:lnTo>
                  <a:pt x="4825483" y="893464"/>
                </a:lnTo>
                <a:lnTo>
                  <a:pt x="4844424" y="889635"/>
                </a:lnTo>
                <a:lnTo>
                  <a:pt x="4863385" y="893464"/>
                </a:lnTo>
                <a:lnTo>
                  <a:pt x="4878868" y="903904"/>
                </a:lnTo>
                <a:lnTo>
                  <a:pt x="4889307" y="919389"/>
                </a:lnTo>
                <a:lnTo>
                  <a:pt x="4893135" y="938352"/>
                </a:lnTo>
                <a:lnTo>
                  <a:pt x="4889307" y="957317"/>
                </a:lnTo>
                <a:lnTo>
                  <a:pt x="4878868" y="972802"/>
                </a:lnTo>
                <a:lnTo>
                  <a:pt x="4863385" y="983241"/>
                </a:lnTo>
                <a:lnTo>
                  <a:pt x="4844424" y="987069"/>
                </a:lnTo>
                <a:close/>
              </a:path>
              <a:path w="5810250" h="2202179">
                <a:moveTo>
                  <a:pt x="5147149" y="989594"/>
                </a:moveTo>
                <a:lnTo>
                  <a:pt x="5127213" y="985567"/>
                </a:lnTo>
                <a:lnTo>
                  <a:pt x="5110937" y="974587"/>
                </a:lnTo>
                <a:lnTo>
                  <a:pt x="5099964" y="958299"/>
                </a:lnTo>
                <a:lnTo>
                  <a:pt x="5095940" y="938352"/>
                </a:lnTo>
                <a:lnTo>
                  <a:pt x="5099964" y="918405"/>
                </a:lnTo>
                <a:lnTo>
                  <a:pt x="5110937" y="902117"/>
                </a:lnTo>
                <a:lnTo>
                  <a:pt x="5127213" y="891137"/>
                </a:lnTo>
                <a:lnTo>
                  <a:pt x="5147149" y="887110"/>
                </a:lnTo>
                <a:lnTo>
                  <a:pt x="5167089" y="891137"/>
                </a:lnTo>
                <a:lnTo>
                  <a:pt x="5183377" y="902117"/>
                </a:lnTo>
                <a:lnTo>
                  <a:pt x="5194361" y="918405"/>
                </a:lnTo>
                <a:lnTo>
                  <a:pt x="5198390" y="938352"/>
                </a:lnTo>
                <a:lnTo>
                  <a:pt x="5194361" y="958299"/>
                </a:lnTo>
                <a:lnTo>
                  <a:pt x="5183377" y="974587"/>
                </a:lnTo>
                <a:lnTo>
                  <a:pt x="5167089" y="985567"/>
                </a:lnTo>
                <a:lnTo>
                  <a:pt x="5147149" y="989594"/>
                </a:lnTo>
                <a:close/>
              </a:path>
              <a:path w="5810250" h="2202179">
                <a:moveTo>
                  <a:pt x="5449872" y="992959"/>
                </a:moveTo>
                <a:lnTo>
                  <a:pt x="5428646" y="988668"/>
                </a:lnTo>
                <a:lnTo>
                  <a:pt x="5411306" y="976967"/>
                </a:lnTo>
                <a:lnTo>
                  <a:pt x="5399611" y="959614"/>
                </a:lnTo>
                <a:lnTo>
                  <a:pt x="5395322" y="938369"/>
                </a:lnTo>
                <a:lnTo>
                  <a:pt x="5399611" y="917125"/>
                </a:lnTo>
                <a:lnTo>
                  <a:pt x="5411306" y="899772"/>
                </a:lnTo>
                <a:lnTo>
                  <a:pt x="5428646" y="888070"/>
                </a:lnTo>
                <a:lnTo>
                  <a:pt x="5449872" y="883779"/>
                </a:lnTo>
                <a:lnTo>
                  <a:pt x="5471118" y="888070"/>
                </a:lnTo>
                <a:lnTo>
                  <a:pt x="5488468" y="899772"/>
                </a:lnTo>
                <a:lnTo>
                  <a:pt x="5500166" y="917125"/>
                </a:lnTo>
                <a:lnTo>
                  <a:pt x="5504456" y="938369"/>
                </a:lnTo>
                <a:lnTo>
                  <a:pt x="5500166" y="959614"/>
                </a:lnTo>
                <a:lnTo>
                  <a:pt x="5488468" y="976967"/>
                </a:lnTo>
                <a:lnTo>
                  <a:pt x="5471118" y="988668"/>
                </a:lnTo>
                <a:lnTo>
                  <a:pt x="5449872" y="992959"/>
                </a:lnTo>
                <a:close/>
              </a:path>
              <a:path w="5810250" h="2202179">
                <a:moveTo>
                  <a:pt x="5752630" y="995484"/>
                </a:moveTo>
                <a:lnTo>
                  <a:pt x="5730410" y="990995"/>
                </a:lnTo>
                <a:lnTo>
                  <a:pt x="5712266" y="978753"/>
                </a:lnTo>
                <a:lnTo>
                  <a:pt x="5700034" y="960598"/>
                </a:lnTo>
                <a:lnTo>
                  <a:pt x="5695548" y="938369"/>
                </a:lnTo>
                <a:lnTo>
                  <a:pt x="5700034" y="916141"/>
                </a:lnTo>
                <a:lnTo>
                  <a:pt x="5712266" y="897986"/>
                </a:lnTo>
                <a:lnTo>
                  <a:pt x="5730410" y="885743"/>
                </a:lnTo>
                <a:lnTo>
                  <a:pt x="5752630" y="881254"/>
                </a:lnTo>
                <a:lnTo>
                  <a:pt x="5774830" y="885743"/>
                </a:lnTo>
                <a:lnTo>
                  <a:pt x="5792964" y="897986"/>
                </a:lnTo>
                <a:lnTo>
                  <a:pt x="5805193" y="916141"/>
                </a:lnTo>
                <a:lnTo>
                  <a:pt x="5809677" y="938369"/>
                </a:lnTo>
                <a:lnTo>
                  <a:pt x="5805197" y="960598"/>
                </a:lnTo>
                <a:lnTo>
                  <a:pt x="5792977" y="978753"/>
                </a:lnTo>
                <a:lnTo>
                  <a:pt x="5774844" y="990995"/>
                </a:lnTo>
                <a:lnTo>
                  <a:pt x="5752630" y="995484"/>
                </a:lnTo>
                <a:close/>
              </a:path>
              <a:path w="5810250" h="2202179">
                <a:moveTo>
                  <a:pt x="1311" y="1242136"/>
                </a:moveTo>
                <a:lnTo>
                  <a:pt x="370" y="1242136"/>
                </a:lnTo>
                <a:lnTo>
                  <a:pt x="0" y="1241764"/>
                </a:lnTo>
                <a:lnTo>
                  <a:pt x="0" y="1240823"/>
                </a:lnTo>
                <a:lnTo>
                  <a:pt x="370" y="1240451"/>
                </a:lnTo>
                <a:lnTo>
                  <a:pt x="1311" y="1240451"/>
                </a:lnTo>
                <a:lnTo>
                  <a:pt x="1681" y="1240823"/>
                </a:lnTo>
                <a:lnTo>
                  <a:pt x="1681" y="1241764"/>
                </a:lnTo>
                <a:lnTo>
                  <a:pt x="1311" y="1242136"/>
                </a:lnTo>
                <a:close/>
              </a:path>
              <a:path w="5810250" h="2202179">
                <a:moveTo>
                  <a:pt x="305415" y="1244657"/>
                </a:moveTo>
                <a:lnTo>
                  <a:pt x="301698" y="1244657"/>
                </a:lnTo>
                <a:lnTo>
                  <a:pt x="300201" y="1243162"/>
                </a:lnTo>
                <a:lnTo>
                  <a:pt x="300201" y="1239425"/>
                </a:lnTo>
                <a:lnTo>
                  <a:pt x="301698" y="1237926"/>
                </a:lnTo>
                <a:lnTo>
                  <a:pt x="305432" y="1237926"/>
                </a:lnTo>
                <a:lnTo>
                  <a:pt x="306929" y="1239425"/>
                </a:lnTo>
                <a:lnTo>
                  <a:pt x="306929" y="1243162"/>
                </a:lnTo>
                <a:lnTo>
                  <a:pt x="305415" y="1244657"/>
                </a:lnTo>
                <a:close/>
              </a:path>
              <a:path w="5810250" h="2202179">
                <a:moveTo>
                  <a:pt x="610008" y="1248023"/>
                </a:moveTo>
                <a:lnTo>
                  <a:pt x="602591" y="1248023"/>
                </a:lnTo>
                <a:lnTo>
                  <a:pt x="599580" y="1245012"/>
                </a:lnTo>
                <a:lnTo>
                  <a:pt x="599580" y="1237606"/>
                </a:lnTo>
                <a:lnTo>
                  <a:pt x="602591" y="1234595"/>
                </a:lnTo>
                <a:lnTo>
                  <a:pt x="609991" y="1234595"/>
                </a:lnTo>
                <a:lnTo>
                  <a:pt x="613002" y="1237606"/>
                </a:lnTo>
                <a:lnTo>
                  <a:pt x="613002" y="1245012"/>
                </a:lnTo>
                <a:lnTo>
                  <a:pt x="610008" y="1248023"/>
                </a:lnTo>
                <a:close/>
              </a:path>
              <a:path w="5810250" h="2202179">
                <a:moveTo>
                  <a:pt x="914581" y="1251388"/>
                </a:moveTo>
                <a:lnTo>
                  <a:pt x="903448" y="1251388"/>
                </a:lnTo>
                <a:lnTo>
                  <a:pt x="898942" y="1246878"/>
                </a:lnTo>
                <a:lnTo>
                  <a:pt x="898942" y="1235739"/>
                </a:lnTo>
                <a:lnTo>
                  <a:pt x="903448" y="1231229"/>
                </a:lnTo>
                <a:lnTo>
                  <a:pt x="914581" y="1231229"/>
                </a:lnTo>
                <a:lnTo>
                  <a:pt x="919088" y="1235739"/>
                </a:lnTo>
                <a:lnTo>
                  <a:pt x="919088" y="1246878"/>
                </a:lnTo>
                <a:lnTo>
                  <a:pt x="914581" y="1251388"/>
                </a:lnTo>
                <a:close/>
              </a:path>
              <a:path w="5810250" h="2202179">
                <a:moveTo>
                  <a:pt x="1219155" y="1254754"/>
                </a:moveTo>
                <a:lnTo>
                  <a:pt x="1204323" y="1254754"/>
                </a:lnTo>
                <a:lnTo>
                  <a:pt x="1198304" y="1248732"/>
                </a:lnTo>
                <a:lnTo>
                  <a:pt x="1198304" y="1233889"/>
                </a:lnTo>
                <a:lnTo>
                  <a:pt x="1204323" y="1227864"/>
                </a:lnTo>
                <a:lnTo>
                  <a:pt x="1219155" y="1227864"/>
                </a:lnTo>
                <a:lnTo>
                  <a:pt x="1225177" y="1233889"/>
                </a:lnTo>
                <a:lnTo>
                  <a:pt x="1225177" y="1248732"/>
                </a:lnTo>
                <a:lnTo>
                  <a:pt x="1219155" y="1254754"/>
                </a:lnTo>
                <a:close/>
              </a:path>
              <a:path w="5810250" h="2202179">
                <a:moveTo>
                  <a:pt x="1523732" y="1258123"/>
                </a:moveTo>
                <a:lnTo>
                  <a:pt x="1505196" y="1258123"/>
                </a:lnTo>
                <a:lnTo>
                  <a:pt x="1497679" y="1250598"/>
                </a:lnTo>
                <a:lnTo>
                  <a:pt x="1497679" y="1232053"/>
                </a:lnTo>
                <a:lnTo>
                  <a:pt x="1505196" y="1224532"/>
                </a:lnTo>
                <a:lnTo>
                  <a:pt x="1523732" y="1224532"/>
                </a:lnTo>
                <a:lnTo>
                  <a:pt x="1531249" y="1232053"/>
                </a:lnTo>
                <a:lnTo>
                  <a:pt x="1531249" y="1250598"/>
                </a:lnTo>
                <a:lnTo>
                  <a:pt x="1523732" y="1258123"/>
                </a:lnTo>
                <a:close/>
              </a:path>
              <a:path w="5810250" h="2202179">
                <a:moveTo>
                  <a:pt x="1817190" y="1261485"/>
                </a:moveTo>
                <a:lnTo>
                  <a:pt x="1809345" y="1259901"/>
                </a:lnTo>
                <a:lnTo>
                  <a:pt x="1802940" y="1255582"/>
                </a:lnTo>
                <a:lnTo>
                  <a:pt x="1798623" y="1249175"/>
                </a:lnTo>
                <a:lnTo>
                  <a:pt x="1797041" y="1241326"/>
                </a:lnTo>
                <a:lnTo>
                  <a:pt x="1798623" y="1233476"/>
                </a:lnTo>
                <a:lnTo>
                  <a:pt x="1802940" y="1227069"/>
                </a:lnTo>
                <a:lnTo>
                  <a:pt x="1809345" y="1222750"/>
                </a:lnTo>
                <a:lnTo>
                  <a:pt x="1817190" y="1221167"/>
                </a:lnTo>
                <a:lnTo>
                  <a:pt x="1825035" y="1222750"/>
                </a:lnTo>
                <a:lnTo>
                  <a:pt x="1831439" y="1227069"/>
                </a:lnTo>
                <a:lnTo>
                  <a:pt x="1835756" y="1233476"/>
                </a:lnTo>
                <a:lnTo>
                  <a:pt x="1837339" y="1241326"/>
                </a:lnTo>
                <a:lnTo>
                  <a:pt x="1835756" y="1249175"/>
                </a:lnTo>
                <a:lnTo>
                  <a:pt x="1831439" y="1255582"/>
                </a:lnTo>
                <a:lnTo>
                  <a:pt x="1825035" y="1259901"/>
                </a:lnTo>
                <a:lnTo>
                  <a:pt x="1817190" y="1261485"/>
                </a:lnTo>
                <a:close/>
              </a:path>
              <a:path w="5810250" h="2202179">
                <a:moveTo>
                  <a:pt x="2119913" y="1264854"/>
                </a:moveTo>
                <a:lnTo>
                  <a:pt x="2110763" y="1263004"/>
                </a:lnTo>
                <a:lnTo>
                  <a:pt x="2103290" y="1257962"/>
                </a:lnTo>
                <a:lnTo>
                  <a:pt x="2098250" y="1250483"/>
                </a:lnTo>
                <a:lnTo>
                  <a:pt x="2096403" y="1241326"/>
                </a:lnTo>
                <a:lnTo>
                  <a:pt x="2098250" y="1232170"/>
                </a:lnTo>
                <a:lnTo>
                  <a:pt x="2103290" y="1224692"/>
                </a:lnTo>
                <a:lnTo>
                  <a:pt x="2110763" y="1219650"/>
                </a:lnTo>
                <a:lnTo>
                  <a:pt x="2119913" y="1217801"/>
                </a:lnTo>
                <a:lnTo>
                  <a:pt x="2129064" y="1219650"/>
                </a:lnTo>
                <a:lnTo>
                  <a:pt x="2136537" y="1224692"/>
                </a:lnTo>
                <a:lnTo>
                  <a:pt x="2141577" y="1232170"/>
                </a:lnTo>
                <a:lnTo>
                  <a:pt x="2143425" y="1241326"/>
                </a:lnTo>
                <a:lnTo>
                  <a:pt x="2141577" y="1250483"/>
                </a:lnTo>
                <a:lnTo>
                  <a:pt x="2136537" y="1257962"/>
                </a:lnTo>
                <a:lnTo>
                  <a:pt x="2129064" y="1263004"/>
                </a:lnTo>
                <a:lnTo>
                  <a:pt x="2119913" y="1264854"/>
                </a:lnTo>
                <a:close/>
              </a:path>
              <a:path w="5810250" h="2202179">
                <a:moveTo>
                  <a:pt x="2422641" y="1267375"/>
                </a:moveTo>
                <a:lnTo>
                  <a:pt x="2412516" y="1265329"/>
                </a:lnTo>
                <a:lnTo>
                  <a:pt x="2404245" y="1259749"/>
                </a:lnTo>
                <a:lnTo>
                  <a:pt x="2398667" y="1251474"/>
                </a:lnTo>
                <a:lnTo>
                  <a:pt x="2396622" y="1241342"/>
                </a:lnTo>
                <a:lnTo>
                  <a:pt x="2398667" y="1231213"/>
                </a:lnTo>
                <a:lnTo>
                  <a:pt x="2404245" y="1222937"/>
                </a:lnTo>
                <a:lnTo>
                  <a:pt x="2412516" y="1217357"/>
                </a:lnTo>
                <a:lnTo>
                  <a:pt x="2422641" y="1215310"/>
                </a:lnTo>
                <a:lnTo>
                  <a:pt x="2432764" y="1217357"/>
                </a:lnTo>
                <a:lnTo>
                  <a:pt x="2441033" y="1222937"/>
                </a:lnTo>
                <a:lnTo>
                  <a:pt x="2446611" y="1231213"/>
                </a:lnTo>
                <a:lnTo>
                  <a:pt x="2448656" y="1241342"/>
                </a:lnTo>
                <a:lnTo>
                  <a:pt x="2446613" y="1251474"/>
                </a:lnTo>
                <a:lnTo>
                  <a:pt x="2441040" y="1259749"/>
                </a:lnTo>
                <a:lnTo>
                  <a:pt x="2432771" y="1265329"/>
                </a:lnTo>
                <a:lnTo>
                  <a:pt x="2422641" y="1267375"/>
                </a:lnTo>
                <a:close/>
              </a:path>
              <a:path w="5810250" h="2202179">
                <a:moveTo>
                  <a:pt x="2725365" y="1270741"/>
                </a:moveTo>
                <a:lnTo>
                  <a:pt x="2713927" y="1268431"/>
                </a:lnTo>
                <a:lnTo>
                  <a:pt x="2704588" y="1262132"/>
                </a:lnTo>
                <a:lnTo>
                  <a:pt x="2698292" y="1252787"/>
                </a:lnTo>
                <a:lnTo>
                  <a:pt x="2695983" y="1241342"/>
                </a:lnTo>
                <a:lnTo>
                  <a:pt x="2698292" y="1229898"/>
                </a:lnTo>
                <a:lnTo>
                  <a:pt x="2704588" y="1220553"/>
                </a:lnTo>
                <a:lnTo>
                  <a:pt x="2713927" y="1214254"/>
                </a:lnTo>
                <a:lnTo>
                  <a:pt x="2725365" y="1211944"/>
                </a:lnTo>
                <a:lnTo>
                  <a:pt x="2736802" y="1214254"/>
                </a:lnTo>
                <a:lnTo>
                  <a:pt x="2746141" y="1220553"/>
                </a:lnTo>
                <a:lnTo>
                  <a:pt x="2752437" y="1229898"/>
                </a:lnTo>
                <a:lnTo>
                  <a:pt x="2754746" y="1241342"/>
                </a:lnTo>
                <a:lnTo>
                  <a:pt x="2752437" y="1252787"/>
                </a:lnTo>
                <a:lnTo>
                  <a:pt x="2746141" y="1262132"/>
                </a:lnTo>
                <a:lnTo>
                  <a:pt x="2736802" y="1268431"/>
                </a:lnTo>
                <a:lnTo>
                  <a:pt x="2725365" y="1270741"/>
                </a:lnTo>
                <a:close/>
              </a:path>
              <a:path w="5810250" h="2202179">
                <a:moveTo>
                  <a:pt x="3028088" y="1274106"/>
                </a:moveTo>
                <a:lnTo>
                  <a:pt x="3015345" y="1271531"/>
                </a:lnTo>
                <a:lnTo>
                  <a:pt x="3004937" y="1264508"/>
                </a:lnTo>
                <a:lnTo>
                  <a:pt x="2997919" y="1254093"/>
                </a:lnTo>
                <a:lnTo>
                  <a:pt x="2995345" y="1241342"/>
                </a:lnTo>
                <a:lnTo>
                  <a:pt x="2997919" y="1228592"/>
                </a:lnTo>
                <a:lnTo>
                  <a:pt x="3004937" y="1218177"/>
                </a:lnTo>
                <a:lnTo>
                  <a:pt x="3015345" y="1211154"/>
                </a:lnTo>
                <a:lnTo>
                  <a:pt x="3028088" y="1208579"/>
                </a:lnTo>
                <a:lnTo>
                  <a:pt x="3040832" y="1211154"/>
                </a:lnTo>
                <a:lnTo>
                  <a:pt x="3051242" y="1218177"/>
                </a:lnTo>
                <a:lnTo>
                  <a:pt x="3058261" y="1228592"/>
                </a:lnTo>
                <a:lnTo>
                  <a:pt x="3060835" y="1241342"/>
                </a:lnTo>
                <a:lnTo>
                  <a:pt x="3058261" y="1254093"/>
                </a:lnTo>
                <a:lnTo>
                  <a:pt x="3051242" y="1264508"/>
                </a:lnTo>
                <a:lnTo>
                  <a:pt x="3040832" y="1271531"/>
                </a:lnTo>
                <a:lnTo>
                  <a:pt x="3028088" y="1274106"/>
                </a:lnTo>
                <a:close/>
              </a:path>
              <a:path w="5810250" h="2202179">
                <a:moveTo>
                  <a:pt x="3330812" y="1276631"/>
                </a:moveTo>
                <a:lnTo>
                  <a:pt x="3317096" y="1273858"/>
                </a:lnTo>
                <a:lnTo>
                  <a:pt x="3305892" y="1266297"/>
                </a:lnTo>
                <a:lnTo>
                  <a:pt x="3298335" y="1255085"/>
                </a:lnTo>
                <a:lnTo>
                  <a:pt x="3295564" y="1241359"/>
                </a:lnTo>
                <a:lnTo>
                  <a:pt x="3298335" y="1227634"/>
                </a:lnTo>
                <a:lnTo>
                  <a:pt x="3305892" y="1216422"/>
                </a:lnTo>
                <a:lnTo>
                  <a:pt x="3317096" y="1208861"/>
                </a:lnTo>
                <a:lnTo>
                  <a:pt x="3330812" y="1206088"/>
                </a:lnTo>
                <a:lnTo>
                  <a:pt x="3344530" y="1208861"/>
                </a:lnTo>
                <a:lnTo>
                  <a:pt x="3355735" y="1216422"/>
                </a:lnTo>
                <a:lnTo>
                  <a:pt x="3363292" y="1227634"/>
                </a:lnTo>
                <a:lnTo>
                  <a:pt x="3366064" y="1241359"/>
                </a:lnTo>
                <a:lnTo>
                  <a:pt x="3363294" y="1255085"/>
                </a:lnTo>
                <a:lnTo>
                  <a:pt x="3355742" y="1266297"/>
                </a:lnTo>
                <a:lnTo>
                  <a:pt x="3344537" y="1273858"/>
                </a:lnTo>
                <a:lnTo>
                  <a:pt x="3330812" y="1276631"/>
                </a:lnTo>
                <a:close/>
              </a:path>
              <a:path w="5810250" h="2202179">
                <a:moveTo>
                  <a:pt x="3633529" y="1279156"/>
                </a:moveTo>
                <a:lnTo>
                  <a:pt x="3618826" y="1276185"/>
                </a:lnTo>
                <a:lnTo>
                  <a:pt x="3606820" y="1268083"/>
                </a:lnTo>
                <a:lnTo>
                  <a:pt x="3598725" y="1256069"/>
                </a:lnTo>
                <a:lnTo>
                  <a:pt x="3595756" y="1241359"/>
                </a:lnTo>
                <a:lnTo>
                  <a:pt x="3598725" y="1226651"/>
                </a:lnTo>
                <a:lnTo>
                  <a:pt x="3606820" y="1214637"/>
                </a:lnTo>
                <a:lnTo>
                  <a:pt x="3618826" y="1206534"/>
                </a:lnTo>
                <a:lnTo>
                  <a:pt x="3633529" y="1203563"/>
                </a:lnTo>
                <a:lnTo>
                  <a:pt x="3648232" y="1206534"/>
                </a:lnTo>
                <a:lnTo>
                  <a:pt x="3660239" y="1214637"/>
                </a:lnTo>
                <a:lnTo>
                  <a:pt x="3668334" y="1226651"/>
                </a:lnTo>
                <a:lnTo>
                  <a:pt x="3671302" y="1241359"/>
                </a:lnTo>
                <a:lnTo>
                  <a:pt x="3668334" y="1256069"/>
                </a:lnTo>
                <a:lnTo>
                  <a:pt x="3660239" y="1268083"/>
                </a:lnTo>
                <a:lnTo>
                  <a:pt x="3648232" y="1276185"/>
                </a:lnTo>
                <a:lnTo>
                  <a:pt x="3633529" y="1279156"/>
                </a:lnTo>
                <a:close/>
              </a:path>
              <a:path w="5810250" h="2202179">
                <a:moveTo>
                  <a:pt x="3936253" y="1282521"/>
                </a:moveTo>
                <a:lnTo>
                  <a:pt x="3920245" y="1279287"/>
                </a:lnTo>
                <a:lnTo>
                  <a:pt x="3907176" y="1270466"/>
                </a:lnTo>
                <a:lnTo>
                  <a:pt x="3898368" y="1257382"/>
                </a:lnTo>
                <a:lnTo>
                  <a:pt x="3895138" y="1241359"/>
                </a:lnTo>
                <a:lnTo>
                  <a:pt x="3898368" y="1225337"/>
                </a:lnTo>
                <a:lnTo>
                  <a:pt x="3907176" y="1212253"/>
                </a:lnTo>
                <a:lnTo>
                  <a:pt x="3920245" y="1203432"/>
                </a:lnTo>
                <a:lnTo>
                  <a:pt x="3936253" y="1200197"/>
                </a:lnTo>
                <a:lnTo>
                  <a:pt x="3952266" y="1203432"/>
                </a:lnTo>
                <a:lnTo>
                  <a:pt x="3965346" y="1212253"/>
                </a:lnTo>
                <a:lnTo>
                  <a:pt x="3974167" y="1225337"/>
                </a:lnTo>
                <a:lnTo>
                  <a:pt x="3977402" y="1241359"/>
                </a:lnTo>
                <a:lnTo>
                  <a:pt x="3974167" y="1257382"/>
                </a:lnTo>
                <a:lnTo>
                  <a:pt x="3965346" y="1270466"/>
                </a:lnTo>
                <a:lnTo>
                  <a:pt x="3952266" y="1279287"/>
                </a:lnTo>
                <a:lnTo>
                  <a:pt x="3936253" y="1282521"/>
                </a:lnTo>
                <a:close/>
              </a:path>
              <a:path w="5810250" h="2202179">
                <a:moveTo>
                  <a:pt x="4238977" y="1285046"/>
                </a:moveTo>
                <a:lnTo>
                  <a:pt x="4221989" y="1281614"/>
                </a:lnTo>
                <a:lnTo>
                  <a:pt x="4208115" y="1272255"/>
                </a:lnTo>
                <a:lnTo>
                  <a:pt x="4198761" y="1258373"/>
                </a:lnTo>
                <a:lnTo>
                  <a:pt x="4195330" y="1241376"/>
                </a:lnTo>
                <a:lnTo>
                  <a:pt x="4198761" y="1224379"/>
                </a:lnTo>
                <a:lnTo>
                  <a:pt x="4208115" y="1210498"/>
                </a:lnTo>
                <a:lnTo>
                  <a:pt x="4221989" y="1201138"/>
                </a:lnTo>
                <a:lnTo>
                  <a:pt x="4238977" y="1197706"/>
                </a:lnTo>
                <a:lnTo>
                  <a:pt x="4255965" y="1201138"/>
                </a:lnTo>
                <a:lnTo>
                  <a:pt x="4269838" y="1210498"/>
                </a:lnTo>
                <a:lnTo>
                  <a:pt x="4279193" y="1224379"/>
                </a:lnTo>
                <a:lnTo>
                  <a:pt x="4282623" y="1241376"/>
                </a:lnTo>
                <a:lnTo>
                  <a:pt x="4279193" y="1258373"/>
                </a:lnTo>
                <a:lnTo>
                  <a:pt x="4269838" y="1272255"/>
                </a:lnTo>
                <a:lnTo>
                  <a:pt x="4255965" y="1281614"/>
                </a:lnTo>
                <a:lnTo>
                  <a:pt x="4238977" y="1285046"/>
                </a:lnTo>
                <a:close/>
              </a:path>
              <a:path w="5810250" h="2202179">
                <a:moveTo>
                  <a:pt x="4541701" y="1287571"/>
                </a:moveTo>
                <a:lnTo>
                  <a:pt x="4523739" y="1283941"/>
                </a:lnTo>
                <a:lnTo>
                  <a:pt x="4509071" y="1274041"/>
                </a:lnTo>
                <a:lnTo>
                  <a:pt x="4499182" y="1259357"/>
                </a:lnTo>
                <a:lnTo>
                  <a:pt x="4495556" y="1241376"/>
                </a:lnTo>
                <a:lnTo>
                  <a:pt x="4499182" y="1223397"/>
                </a:lnTo>
                <a:lnTo>
                  <a:pt x="4509071" y="1208714"/>
                </a:lnTo>
                <a:lnTo>
                  <a:pt x="4523739" y="1198815"/>
                </a:lnTo>
                <a:lnTo>
                  <a:pt x="4541701" y="1195185"/>
                </a:lnTo>
                <a:lnTo>
                  <a:pt x="4559682" y="1198815"/>
                </a:lnTo>
                <a:lnTo>
                  <a:pt x="4574360" y="1208714"/>
                </a:lnTo>
                <a:lnTo>
                  <a:pt x="4584252" y="1223397"/>
                </a:lnTo>
                <a:lnTo>
                  <a:pt x="4587879" y="1241376"/>
                </a:lnTo>
                <a:lnTo>
                  <a:pt x="4584252" y="1259357"/>
                </a:lnTo>
                <a:lnTo>
                  <a:pt x="4574360" y="1274041"/>
                </a:lnTo>
                <a:lnTo>
                  <a:pt x="4559682" y="1283941"/>
                </a:lnTo>
                <a:lnTo>
                  <a:pt x="4541701" y="1287571"/>
                </a:lnTo>
                <a:close/>
              </a:path>
              <a:path w="5810250" h="2202179">
                <a:moveTo>
                  <a:pt x="4844424" y="1290093"/>
                </a:moveTo>
                <a:lnTo>
                  <a:pt x="4825483" y="1286265"/>
                </a:lnTo>
                <a:lnTo>
                  <a:pt x="4810010" y="1275825"/>
                </a:lnTo>
                <a:lnTo>
                  <a:pt x="4799575" y="1260340"/>
                </a:lnTo>
                <a:lnTo>
                  <a:pt x="4795748" y="1241376"/>
                </a:lnTo>
                <a:lnTo>
                  <a:pt x="4799575" y="1222413"/>
                </a:lnTo>
                <a:lnTo>
                  <a:pt x="4810010" y="1206928"/>
                </a:lnTo>
                <a:lnTo>
                  <a:pt x="4825483" y="1196488"/>
                </a:lnTo>
                <a:lnTo>
                  <a:pt x="4844424" y="1192660"/>
                </a:lnTo>
                <a:lnTo>
                  <a:pt x="4863385" y="1196488"/>
                </a:lnTo>
                <a:lnTo>
                  <a:pt x="4878868" y="1206928"/>
                </a:lnTo>
                <a:lnTo>
                  <a:pt x="4889307" y="1222413"/>
                </a:lnTo>
                <a:lnTo>
                  <a:pt x="4893135" y="1241376"/>
                </a:lnTo>
                <a:lnTo>
                  <a:pt x="4889307" y="1260340"/>
                </a:lnTo>
                <a:lnTo>
                  <a:pt x="4878868" y="1275825"/>
                </a:lnTo>
                <a:lnTo>
                  <a:pt x="4863385" y="1286265"/>
                </a:lnTo>
                <a:lnTo>
                  <a:pt x="4844424" y="1290093"/>
                </a:lnTo>
                <a:close/>
              </a:path>
              <a:path w="5810250" h="2202179">
                <a:moveTo>
                  <a:pt x="5147149" y="1292618"/>
                </a:moveTo>
                <a:lnTo>
                  <a:pt x="5127213" y="1288592"/>
                </a:lnTo>
                <a:lnTo>
                  <a:pt x="5110937" y="1277611"/>
                </a:lnTo>
                <a:lnTo>
                  <a:pt x="5099964" y="1261324"/>
                </a:lnTo>
                <a:lnTo>
                  <a:pt x="5095940" y="1241376"/>
                </a:lnTo>
                <a:lnTo>
                  <a:pt x="5099964" y="1221429"/>
                </a:lnTo>
                <a:lnTo>
                  <a:pt x="5110937" y="1205141"/>
                </a:lnTo>
                <a:lnTo>
                  <a:pt x="5127213" y="1194161"/>
                </a:lnTo>
                <a:lnTo>
                  <a:pt x="5147149" y="1190135"/>
                </a:lnTo>
                <a:lnTo>
                  <a:pt x="5167089" y="1194161"/>
                </a:lnTo>
                <a:lnTo>
                  <a:pt x="5183377" y="1205141"/>
                </a:lnTo>
                <a:lnTo>
                  <a:pt x="5194361" y="1221429"/>
                </a:lnTo>
                <a:lnTo>
                  <a:pt x="5198390" y="1241376"/>
                </a:lnTo>
                <a:lnTo>
                  <a:pt x="5194361" y="1261324"/>
                </a:lnTo>
                <a:lnTo>
                  <a:pt x="5183377" y="1277611"/>
                </a:lnTo>
                <a:lnTo>
                  <a:pt x="5167089" y="1288592"/>
                </a:lnTo>
                <a:lnTo>
                  <a:pt x="5147149" y="1292618"/>
                </a:lnTo>
                <a:close/>
              </a:path>
              <a:path w="5810250" h="2202179">
                <a:moveTo>
                  <a:pt x="5449872" y="1295983"/>
                </a:moveTo>
                <a:lnTo>
                  <a:pt x="5428646" y="1291692"/>
                </a:lnTo>
                <a:lnTo>
                  <a:pt x="5411306" y="1279991"/>
                </a:lnTo>
                <a:lnTo>
                  <a:pt x="5399611" y="1262638"/>
                </a:lnTo>
                <a:lnTo>
                  <a:pt x="5395322" y="1241393"/>
                </a:lnTo>
                <a:lnTo>
                  <a:pt x="5399611" y="1220149"/>
                </a:lnTo>
                <a:lnTo>
                  <a:pt x="5411306" y="1202797"/>
                </a:lnTo>
                <a:lnTo>
                  <a:pt x="5428646" y="1191095"/>
                </a:lnTo>
                <a:lnTo>
                  <a:pt x="5449872" y="1186803"/>
                </a:lnTo>
                <a:lnTo>
                  <a:pt x="5471118" y="1191095"/>
                </a:lnTo>
                <a:lnTo>
                  <a:pt x="5488468" y="1202797"/>
                </a:lnTo>
                <a:lnTo>
                  <a:pt x="5500166" y="1220149"/>
                </a:lnTo>
                <a:lnTo>
                  <a:pt x="5504456" y="1241393"/>
                </a:lnTo>
                <a:lnTo>
                  <a:pt x="5500166" y="1262638"/>
                </a:lnTo>
                <a:lnTo>
                  <a:pt x="5488468" y="1279991"/>
                </a:lnTo>
                <a:lnTo>
                  <a:pt x="5471118" y="1291692"/>
                </a:lnTo>
                <a:lnTo>
                  <a:pt x="5449872" y="1295983"/>
                </a:lnTo>
                <a:close/>
              </a:path>
              <a:path w="5810250" h="2202179">
                <a:moveTo>
                  <a:pt x="5752630" y="1298508"/>
                </a:moveTo>
                <a:lnTo>
                  <a:pt x="5730410" y="1294019"/>
                </a:lnTo>
                <a:lnTo>
                  <a:pt x="5712266" y="1281776"/>
                </a:lnTo>
                <a:lnTo>
                  <a:pt x="5700034" y="1263621"/>
                </a:lnTo>
                <a:lnTo>
                  <a:pt x="5695548" y="1241393"/>
                </a:lnTo>
                <a:lnTo>
                  <a:pt x="5700034" y="1219165"/>
                </a:lnTo>
                <a:lnTo>
                  <a:pt x="5712266" y="1201010"/>
                </a:lnTo>
                <a:lnTo>
                  <a:pt x="5730410" y="1188768"/>
                </a:lnTo>
                <a:lnTo>
                  <a:pt x="5752630" y="1184278"/>
                </a:lnTo>
                <a:lnTo>
                  <a:pt x="5774830" y="1188768"/>
                </a:lnTo>
                <a:lnTo>
                  <a:pt x="5792964" y="1201010"/>
                </a:lnTo>
                <a:lnTo>
                  <a:pt x="5805193" y="1219165"/>
                </a:lnTo>
                <a:lnTo>
                  <a:pt x="5809677" y="1241393"/>
                </a:lnTo>
                <a:lnTo>
                  <a:pt x="5805197" y="1263621"/>
                </a:lnTo>
                <a:lnTo>
                  <a:pt x="5792977" y="1281776"/>
                </a:lnTo>
                <a:lnTo>
                  <a:pt x="5774844" y="1294019"/>
                </a:lnTo>
                <a:lnTo>
                  <a:pt x="5752630" y="1298508"/>
                </a:lnTo>
                <a:close/>
              </a:path>
              <a:path w="5810250" h="2202179">
                <a:moveTo>
                  <a:pt x="1311" y="1545157"/>
                </a:moveTo>
                <a:lnTo>
                  <a:pt x="370" y="1545157"/>
                </a:lnTo>
                <a:lnTo>
                  <a:pt x="0" y="1544789"/>
                </a:lnTo>
                <a:lnTo>
                  <a:pt x="0" y="1543847"/>
                </a:lnTo>
                <a:lnTo>
                  <a:pt x="370" y="1543476"/>
                </a:lnTo>
                <a:lnTo>
                  <a:pt x="1311" y="1543476"/>
                </a:lnTo>
                <a:lnTo>
                  <a:pt x="1681" y="1543847"/>
                </a:lnTo>
                <a:lnTo>
                  <a:pt x="1681" y="1544789"/>
                </a:lnTo>
                <a:lnTo>
                  <a:pt x="1311" y="1545157"/>
                </a:lnTo>
                <a:close/>
              </a:path>
              <a:path w="5810250" h="2202179">
                <a:moveTo>
                  <a:pt x="305415" y="1547682"/>
                </a:moveTo>
                <a:lnTo>
                  <a:pt x="301698" y="1547682"/>
                </a:lnTo>
                <a:lnTo>
                  <a:pt x="300201" y="1546186"/>
                </a:lnTo>
                <a:lnTo>
                  <a:pt x="300201" y="1542449"/>
                </a:lnTo>
                <a:lnTo>
                  <a:pt x="301698" y="1540951"/>
                </a:lnTo>
                <a:lnTo>
                  <a:pt x="305432" y="1540951"/>
                </a:lnTo>
                <a:lnTo>
                  <a:pt x="306929" y="1542449"/>
                </a:lnTo>
                <a:lnTo>
                  <a:pt x="306929" y="1546186"/>
                </a:lnTo>
                <a:lnTo>
                  <a:pt x="305415" y="1547682"/>
                </a:lnTo>
                <a:close/>
              </a:path>
              <a:path w="5810250" h="2202179">
                <a:moveTo>
                  <a:pt x="610008" y="1551047"/>
                </a:moveTo>
                <a:lnTo>
                  <a:pt x="602591" y="1551047"/>
                </a:lnTo>
                <a:lnTo>
                  <a:pt x="599580" y="1548036"/>
                </a:lnTo>
                <a:lnTo>
                  <a:pt x="599580" y="1540633"/>
                </a:lnTo>
                <a:lnTo>
                  <a:pt x="602591" y="1537619"/>
                </a:lnTo>
                <a:lnTo>
                  <a:pt x="609991" y="1537619"/>
                </a:lnTo>
                <a:lnTo>
                  <a:pt x="613002" y="1540633"/>
                </a:lnTo>
                <a:lnTo>
                  <a:pt x="613002" y="1548036"/>
                </a:lnTo>
                <a:lnTo>
                  <a:pt x="610008" y="1551047"/>
                </a:lnTo>
                <a:close/>
              </a:path>
              <a:path w="5810250" h="2202179">
                <a:moveTo>
                  <a:pt x="914581" y="1554412"/>
                </a:moveTo>
                <a:lnTo>
                  <a:pt x="903448" y="1554412"/>
                </a:lnTo>
                <a:lnTo>
                  <a:pt x="898942" y="1549903"/>
                </a:lnTo>
                <a:lnTo>
                  <a:pt x="898942" y="1538763"/>
                </a:lnTo>
                <a:lnTo>
                  <a:pt x="903448" y="1534253"/>
                </a:lnTo>
                <a:lnTo>
                  <a:pt x="914581" y="1534253"/>
                </a:lnTo>
                <a:lnTo>
                  <a:pt x="919088" y="1538763"/>
                </a:lnTo>
                <a:lnTo>
                  <a:pt x="919088" y="1549903"/>
                </a:lnTo>
                <a:lnTo>
                  <a:pt x="914581" y="1554412"/>
                </a:lnTo>
                <a:close/>
              </a:path>
              <a:path w="5810250" h="2202179">
                <a:moveTo>
                  <a:pt x="1219155" y="1557778"/>
                </a:moveTo>
                <a:lnTo>
                  <a:pt x="1204323" y="1557778"/>
                </a:lnTo>
                <a:lnTo>
                  <a:pt x="1198304" y="1551756"/>
                </a:lnTo>
                <a:lnTo>
                  <a:pt x="1198304" y="1536913"/>
                </a:lnTo>
                <a:lnTo>
                  <a:pt x="1204323" y="1530888"/>
                </a:lnTo>
                <a:lnTo>
                  <a:pt x="1219155" y="1530888"/>
                </a:lnTo>
                <a:lnTo>
                  <a:pt x="1225177" y="1536913"/>
                </a:lnTo>
                <a:lnTo>
                  <a:pt x="1225177" y="1551756"/>
                </a:lnTo>
                <a:lnTo>
                  <a:pt x="1219155" y="1557778"/>
                </a:lnTo>
                <a:close/>
              </a:path>
              <a:path w="5810250" h="2202179">
                <a:moveTo>
                  <a:pt x="1523732" y="1561143"/>
                </a:moveTo>
                <a:lnTo>
                  <a:pt x="1505196" y="1561143"/>
                </a:lnTo>
                <a:lnTo>
                  <a:pt x="1497679" y="1553623"/>
                </a:lnTo>
                <a:lnTo>
                  <a:pt x="1497679" y="1535077"/>
                </a:lnTo>
                <a:lnTo>
                  <a:pt x="1505196" y="1527556"/>
                </a:lnTo>
                <a:lnTo>
                  <a:pt x="1523732" y="1527556"/>
                </a:lnTo>
                <a:lnTo>
                  <a:pt x="1531249" y="1535077"/>
                </a:lnTo>
                <a:lnTo>
                  <a:pt x="1531249" y="1553623"/>
                </a:lnTo>
                <a:lnTo>
                  <a:pt x="1523732" y="1561143"/>
                </a:lnTo>
                <a:close/>
              </a:path>
              <a:path w="5810250" h="2202179">
                <a:moveTo>
                  <a:pt x="1817190" y="1564512"/>
                </a:moveTo>
                <a:lnTo>
                  <a:pt x="1809345" y="1562928"/>
                </a:lnTo>
                <a:lnTo>
                  <a:pt x="1802940" y="1558608"/>
                </a:lnTo>
                <a:lnTo>
                  <a:pt x="1798623" y="1552200"/>
                </a:lnTo>
                <a:lnTo>
                  <a:pt x="1797041" y="1544350"/>
                </a:lnTo>
                <a:lnTo>
                  <a:pt x="1798623" y="1536501"/>
                </a:lnTo>
                <a:lnTo>
                  <a:pt x="1802940" y="1530093"/>
                </a:lnTo>
                <a:lnTo>
                  <a:pt x="1809345" y="1525774"/>
                </a:lnTo>
                <a:lnTo>
                  <a:pt x="1817190" y="1524191"/>
                </a:lnTo>
                <a:lnTo>
                  <a:pt x="1825035" y="1525774"/>
                </a:lnTo>
                <a:lnTo>
                  <a:pt x="1831439" y="1530093"/>
                </a:lnTo>
                <a:lnTo>
                  <a:pt x="1835756" y="1536501"/>
                </a:lnTo>
                <a:lnTo>
                  <a:pt x="1837339" y="1544350"/>
                </a:lnTo>
                <a:lnTo>
                  <a:pt x="1835756" y="1552200"/>
                </a:lnTo>
                <a:lnTo>
                  <a:pt x="1831439" y="1558608"/>
                </a:lnTo>
                <a:lnTo>
                  <a:pt x="1825035" y="1562928"/>
                </a:lnTo>
                <a:lnTo>
                  <a:pt x="1817190" y="1564512"/>
                </a:lnTo>
                <a:close/>
              </a:path>
              <a:path w="5810250" h="2202179">
                <a:moveTo>
                  <a:pt x="2119913" y="1567878"/>
                </a:moveTo>
                <a:lnTo>
                  <a:pt x="2110763" y="1566029"/>
                </a:lnTo>
                <a:lnTo>
                  <a:pt x="2103290" y="1560986"/>
                </a:lnTo>
                <a:lnTo>
                  <a:pt x="2098250" y="1553507"/>
                </a:lnTo>
                <a:lnTo>
                  <a:pt x="2096403" y="1544350"/>
                </a:lnTo>
                <a:lnTo>
                  <a:pt x="2098250" y="1535194"/>
                </a:lnTo>
                <a:lnTo>
                  <a:pt x="2103290" y="1527717"/>
                </a:lnTo>
                <a:lnTo>
                  <a:pt x="2110763" y="1522674"/>
                </a:lnTo>
                <a:lnTo>
                  <a:pt x="2119913" y="1520825"/>
                </a:lnTo>
                <a:lnTo>
                  <a:pt x="2129064" y="1522674"/>
                </a:lnTo>
                <a:lnTo>
                  <a:pt x="2136537" y="1527717"/>
                </a:lnTo>
                <a:lnTo>
                  <a:pt x="2141577" y="1535194"/>
                </a:lnTo>
                <a:lnTo>
                  <a:pt x="2143425" y="1544350"/>
                </a:lnTo>
                <a:lnTo>
                  <a:pt x="2141577" y="1553507"/>
                </a:lnTo>
                <a:lnTo>
                  <a:pt x="2136537" y="1560986"/>
                </a:lnTo>
                <a:lnTo>
                  <a:pt x="2129064" y="1566029"/>
                </a:lnTo>
                <a:lnTo>
                  <a:pt x="2119913" y="1567878"/>
                </a:lnTo>
                <a:close/>
              </a:path>
              <a:path w="5810250" h="2202179">
                <a:moveTo>
                  <a:pt x="2422641" y="1570399"/>
                </a:moveTo>
                <a:lnTo>
                  <a:pt x="2412516" y="1568353"/>
                </a:lnTo>
                <a:lnTo>
                  <a:pt x="2404245" y="1562773"/>
                </a:lnTo>
                <a:lnTo>
                  <a:pt x="2398667" y="1554498"/>
                </a:lnTo>
                <a:lnTo>
                  <a:pt x="2396622" y="1544367"/>
                </a:lnTo>
                <a:lnTo>
                  <a:pt x="2398667" y="1534237"/>
                </a:lnTo>
                <a:lnTo>
                  <a:pt x="2404245" y="1525962"/>
                </a:lnTo>
                <a:lnTo>
                  <a:pt x="2412516" y="1520381"/>
                </a:lnTo>
                <a:lnTo>
                  <a:pt x="2422641" y="1518334"/>
                </a:lnTo>
                <a:lnTo>
                  <a:pt x="2432764" y="1520381"/>
                </a:lnTo>
                <a:lnTo>
                  <a:pt x="2441033" y="1525962"/>
                </a:lnTo>
                <a:lnTo>
                  <a:pt x="2446611" y="1534237"/>
                </a:lnTo>
                <a:lnTo>
                  <a:pt x="2448656" y="1544367"/>
                </a:lnTo>
                <a:lnTo>
                  <a:pt x="2446613" y="1554498"/>
                </a:lnTo>
                <a:lnTo>
                  <a:pt x="2441040" y="1562773"/>
                </a:lnTo>
                <a:lnTo>
                  <a:pt x="2432771" y="1568353"/>
                </a:lnTo>
                <a:lnTo>
                  <a:pt x="2422641" y="1570399"/>
                </a:lnTo>
                <a:close/>
              </a:path>
              <a:path w="5810250" h="2202179">
                <a:moveTo>
                  <a:pt x="2725365" y="1573765"/>
                </a:moveTo>
                <a:lnTo>
                  <a:pt x="2713927" y="1571455"/>
                </a:lnTo>
                <a:lnTo>
                  <a:pt x="2704588" y="1565156"/>
                </a:lnTo>
                <a:lnTo>
                  <a:pt x="2698292" y="1555811"/>
                </a:lnTo>
                <a:lnTo>
                  <a:pt x="2695983" y="1544367"/>
                </a:lnTo>
                <a:lnTo>
                  <a:pt x="2698292" y="1532922"/>
                </a:lnTo>
                <a:lnTo>
                  <a:pt x="2704588" y="1523578"/>
                </a:lnTo>
                <a:lnTo>
                  <a:pt x="2713927" y="1517278"/>
                </a:lnTo>
                <a:lnTo>
                  <a:pt x="2725365" y="1514969"/>
                </a:lnTo>
                <a:lnTo>
                  <a:pt x="2736802" y="1517278"/>
                </a:lnTo>
                <a:lnTo>
                  <a:pt x="2746141" y="1523578"/>
                </a:lnTo>
                <a:lnTo>
                  <a:pt x="2752437" y="1532922"/>
                </a:lnTo>
                <a:lnTo>
                  <a:pt x="2754746" y="1544367"/>
                </a:lnTo>
                <a:lnTo>
                  <a:pt x="2752437" y="1555811"/>
                </a:lnTo>
                <a:lnTo>
                  <a:pt x="2746141" y="1565156"/>
                </a:lnTo>
                <a:lnTo>
                  <a:pt x="2736802" y="1571455"/>
                </a:lnTo>
                <a:lnTo>
                  <a:pt x="2725365" y="1573765"/>
                </a:lnTo>
                <a:close/>
              </a:path>
              <a:path w="5810250" h="2202179">
                <a:moveTo>
                  <a:pt x="3028088" y="1577130"/>
                </a:moveTo>
                <a:lnTo>
                  <a:pt x="3015345" y="1574555"/>
                </a:lnTo>
                <a:lnTo>
                  <a:pt x="3004937" y="1567532"/>
                </a:lnTo>
                <a:lnTo>
                  <a:pt x="2997919" y="1557118"/>
                </a:lnTo>
                <a:lnTo>
                  <a:pt x="2995345" y="1544367"/>
                </a:lnTo>
                <a:lnTo>
                  <a:pt x="2997919" y="1531616"/>
                </a:lnTo>
                <a:lnTo>
                  <a:pt x="3004937" y="1521201"/>
                </a:lnTo>
                <a:lnTo>
                  <a:pt x="3015345" y="1514179"/>
                </a:lnTo>
                <a:lnTo>
                  <a:pt x="3028088" y="1511603"/>
                </a:lnTo>
                <a:lnTo>
                  <a:pt x="3040832" y="1514179"/>
                </a:lnTo>
                <a:lnTo>
                  <a:pt x="3051242" y="1521201"/>
                </a:lnTo>
                <a:lnTo>
                  <a:pt x="3058261" y="1531616"/>
                </a:lnTo>
                <a:lnTo>
                  <a:pt x="3060835" y="1544367"/>
                </a:lnTo>
                <a:lnTo>
                  <a:pt x="3058261" y="1557118"/>
                </a:lnTo>
                <a:lnTo>
                  <a:pt x="3051242" y="1567532"/>
                </a:lnTo>
                <a:lnTo>
                  <a:pt x="3040832" y="1574555"/>
                </a:lnTo>
                <a:lnTo>
                  <a:pt x="3028088" y="1577130"/>
                </a:lnTo>
                <a:close/>
              </a:path>
              <a:path w="5810250" h="2202179">
                <a:moveTo>
                  <a:pt x="3330812" y="1579655"/>
                </a:moveTo>
                <a:lnTo>
                  <a:pt x="3317096" y="1576882"/>
                </a:lnTo>
                <a:lnTo>
                  <a:pt x="3305892" y="1569321"/>
                </a:lnTo>
                <a:lnTo>
                  <a:pt x="3298335" y="1558109"/>
                </a:lnTo>
                <a:lnTo>
                  <a:pt x="3295564" y="1544384"/>
                </a:lnTo>
                <a:lnTo>
                  <a:pt x="3298335" y="1530658"/>
                </a:lnTo>
                <a:lnTo>
                  <a:pt x="3305892" y="1519446"/>
                </a:lnTo>
                <a:lnTo>
                  <a:pt x="3317096" y="1511885"/>
                </a:lnTo>
                <a:lnTo>
                  <a:pt x="3330812" y="1509112"/>
                </a:lnTo>
                <a:lnTo>
                  <a:pt x="3344530" y="1511885"/>
                </a:lnTo>
                <a:lnTo>
                  <a:pt x="3355735" y="1519446"/>
                </a:lnTo>
                <a:lnTo>
                  <a:pt x="3363292" y="1530658"/>
                </a:lnTo>
                <a:lnTo>
                  <a:pt x="3366064" y="1544384"/>
                </a:lnTo>
                <a:lnTo>
                  <a:pt x="3363294" y="1558109"/>
                </a:lnTo>
                <a:lnTo>
                  <a:pt x="3355742" y="1569321"/>
                </a:lnTo>
                <a:lnTo>
                  <a:pt x="3344537" y="1576882"/>
                </a:lnTo>
                <a:lnTo>
                  <a:pt x="3330812" y="1579655"/>
                </a:lnTo>
                <a:close/>
              </a:path>
              <a:path w="5810250" h="2202179">
                <a:moveTo>
                  <a:pt x="3633529" y="1582180"/>
                </a:moveTo>
                <a:lnTo>
                  <a:pt x="3618826" y="1579209"/>
                </a:lnTo>
                <a:lnTo>
                  <a:pt x="3606820" y="1571107"/>
                </a:lnTo>
                <a:lnTo>
                  <a:pt x="3598725" y="1559093"/>
                </a:lnTo>
                <a:lnTo>
                  <a:pt x="3595756" y="1544384"/>
                </a:lnTo>
                <a:lnTo>
                  <a:pt x="3598725" y="1529674"/>
                </a:lnTo>
                <a:lnTo>
                  <a:pt x="3606820" y="1517660"/>
                </a:lnTo>
                <a:lnTo>
                  <a:pt x="3618826" y="1509558"/>
                </a:lnTo>
                <a:lnTo>
                  <a:pt x="3633529" y="1506587"/>
                </a:lnTo>
                <a:lnTo>
                  <a:pt x="3648232" y="1509558"/>
                </a:lnTo>
                <a:lnTo>
                  <a:pt x="3660239" y="1517660"/>
                </a:lnTo>
                <a:lnTo>
                  <a:pt x="3668334" y="1529674"/>
                </a:lnTo>
                <a:lnTo>
                  <a:pt x="3671302" y="1544384"/>
                </a:lnTo>
                <a:lnTo>
                  <a:pt x="3668334" y="1559093"/>
                </a:lnTo>
                <a:lnTo>
                  <a:pt x="3660239" y="1571107"/>
                </a:lnTo>
                <a:lnTo>
                  <a:pt x="3648232" y="1579209"/>
                </a:lnTo>
                <a:lnTo>
                  <a:pt x="3633529" y="1582180"/>
                </a:lnTo>
                <a:close/>
              </a:path>
              <a:path w="5810250" h="2202179">
                <a:moveTo>
                  <a:pt x="3936253" y="1585546"/>
                </a:moveTo>
                <a:lnTo>
                  <a:pt x="3920245" y="1582311"/>
                </a:lnTo>
                <a:lnTo>
                  <a:pt x="3907176" y="1573490"/>
                </a:lnTo>
                <a:lnTo>
                  <a:pt x="3898368" y="1560406"/>
                </a:lnTo>
                <a:lnTo>
                  <a:pt x="3895138" y="1544384"/>
                </a:lnTo>
                <a:lnTo>
                  <a:pt x="3898368" y="1528361"/>
                </a:lnTo>
                <a:lnTo>
                  <a:pt x="3907176" y="1515277"/>
                </a:lnTo>
                <a:lnTo>
                  <a:pt x="3920245" y="1506456"/>
                </a:lnTo>
                <a:lnTo>
                  <a:pt x="3936253" y="1503222"/>
                </a:lnTo>
                <a:lnTo>
                  <a:pt x="3952266" y="1506456"/>
                </a:lnTo>
                <a:lnTo>
                  <a:pt x="3965346" y="1515277"/>
                </a:lnTo>
                <a:lnTo>
                  <a:pt x="3974167" y="1528361"/>
                </a:lnTo>
                <a:lnTo>
                  <a:pt x="3977402" y="1544384"/>
                </a:lnTo>
                <a:lnTo>
                  <a:pt x="3974167" y="1560406"/>
                </a:lnTo>
                <a:lnTo>
                  <a:pt x="3965346" y="1573490"/>
                </a:lnTo>
                <a:lnTo>
                  <a:pt x="3952266" y="1582311"/>
                </a:lnTo>
                <a:lnTo>
                  <a:pt x="3936253" y="1585546"/>
                </a:lnTo>
                <a:close/>
              </a:path>
              <a:path w="5810250" h="2202179">
                <a:moveTo>
                  <a:pt x="4238977" y="1588071"/>
                </a:moveTo>
                <a:lnTo>
                  <a:pt x="4221989" y="1584638"/>
                </a:lnTo>
                <a:lnTo>
                  <a:pt x="4208115" y="1575279"/>
                </a:lnTo>
                <a:lnTo>
                  <a:pt x="4198761" y="1561398"/>
                </a:lnTo>
                <a:lnTo>
                  <a:pt x="4195330" y="1544401"/>
                </a:lnTo>
                <a:lnTo>
                  <a:pt x="4198761" y="1527404"/>
                </a:lnTo>
                <a:lnTo>
                  <a:pt x="4208115" y="1513524"/>
                </a:lnTo>
                <a:lnTo>
                  <a:pt x="4221989" y="1504165"/>
                </a:lnTo>
                <a:lnTo>
                  <a:pt x="4238977" y="1500734"/>
                </a:lnTo>
                <a:lnTo>
                  <a:pt x="4255965" y="1504165"/>
                </a:lnTo>
                <a:lnTo>
                  <a:pt x="4269838" y="1513524"/>
                </a:lnTo>
                <a:lnTo>
                  <a:pt x="4279193" y="1527404"/>
                </a:lnTo>
                <a:lnTo>
                  <a:pt x="4282623" y="1544401"/>
                </a:lnTo>
                <a:lnTo>
                  <a:pt x="4279193" y="1561398"/>
                </a:lnTo>
                <a:lnTo>
                  <a:pt x="4269838" y="1575279"/>
                </a:lnTo>
                <a:lnTo>
                  <a:pt x="4255965" y="1584638"/>
                </a:lnTo>
                <a:lnTo>
                  <a:pt x="4238977" y="1588071"/>
                </a:lnTo>
                <a:close/>
              </a:path>
              <a:path w="5810250" h="2202179">
                <a:moveTo>
                  <a:pt x="4541701" y="1590596"/>
                </a:moveTo>
                <a:lnTo>
                  <a:pt x="4523739" y="1586965"/>
                </a:lnTo>
                <a:lnTo>
                  <a:pt x="4509071" y="1577065"/>
                </a:lnTo>
                <a:lnTo>
                  <a:pt x="4499182" y="1562382"/>
                </a:lnTo>
                <a:lnTo>
                  <a:pt x="4495556" y="1544401"/>
                </a:lnTo>
                <a:lnTo>
                  <a:pt x="4499182" y="1526421"/>
                </a:lnTo>
                <a:lnTo>
                  <a:pt x="4509071" y="1511739"/>
                </a:lnTo>
                <a:lnTo>
                  <a:pt x="4523739" y="1501839"/>
                </a:lnTo>
                <a:lnTo>
                  <a:pt x="4541701" y="1498209"/>
                </a:lnTo>
                <a:lnTo>
                  <a:pt x="4559682" y="1501839"/>
                </a:lnTo>
                <a:lnTo>
                  <a:pt x="4574360" y="1511739"/>
                </a:lnTo>
                <a:lnTo>
                  <a:pt x="4584252" y="1526421"/>
                </a:lnTo>
                <a:lnTo>
                  <a:pt x="4587879" y="1544401"/>
                </a:lnTo>
                <a:lnTo>
                  <a:pt x="4584252" y="1562382"/>
                </a:lnTo>
                <a:lnTo>
                  <a:pt x="4574360" y="1577065"/>
                </a:lnTo>
                <a:lnTo>
                  <a:pt x="4559682" y="1586965"/>
                </a:lnTo>
                <a:lnTo>
                  <a:pt x="4541701" y="1590596"/>
                </a:lnTo>
                <a:close/>
              </a:path>
              <a:path w="5810250" h="2202179">
                <a:moveTo>
                  <a:pt x="4844424" y="1593117"/>
                </a:moveTo>
                <a:lnTo>
                  <a:pt x="4825483" y="1589289"/>
                </a:lnTo>
                <a:lnTo>
                  <a:pt x="4810010" y="1578850"/>
                </a:lnTo>
                <a:lnTo>
                  <a:pt x="4799575" y="1563365"/>
                </a:lnTo>
                <a:lnTo>
                  <a:pt x="4795748" y="1544401"/>
                </a:lnTo>
                <a:lnTo>
                  <a:pt x="4799575" y="1525437"/>
                </a:lnTo>
                <a:lnTo>
                  <a:pt x="4810010" y="1509952"/>
                </a:lnTo>
                <a:lnTo>
                  <a:pt x="4825483" y="1499512"/>
                </a:lnTo>
                <a:lnTo>
                  <a:pt x="4844424" y="1495684"/>
                </a:lnTo>
                <a:lnTo>
                  <a:pt x="4863385" y="1499512"/>
                </a:lnTo>
                <a:lnTo>
                  <a:pt x="4878868" y="1509952"/>
                </a:lnTo>
                <a:lnTo>
                  <a:pt x="4889307" y="1525437"/>
                </a:lnTo>
                <a:lnTo>
                  <a:pt x="4893135" y="1544401"/>
                </a:lnTo>
                <a:lnTo>
                  <a:pt x="4889307" y="1563365"/>
                </a:lnTo>
                <a:lnTo>
                  <a:pt x="4878868" y="1578850"/>
                </a:lnTo>
                <a:lnTo>
                  <a:pt x="4863385" y="1589289"/>
                </a:lnTo>
                <a:lnTo>
                  <a:pt x="4844424" y="1593117"/>
                </a:lnTo>
                <a:close/>
              </a:path>
              <a:path w="5810250" h="2202179">
                <a:moveTo>
                  <a:pt x="5147149" y="1595642"/>
                </a:moveTo>
                <a:lnTo>
                  <a:pt x="5127213" y="1591616"/>
                </a:lnTo>
                <a:lnTo>
                  <a:pt x="5110937" y="1580635"/>
                </a:lnTo>
                <a:lnTo>
                  <a:pt x="5099964" y="1564348"/>
                </a:lnTo>
                <a:lnTo>
                  <a:pt x="5095940" y="1544401"/>
                </a:lnTo>
                <a:lnTo>
                  <a:pt x="5099964" y="1524453"/>
                </a:lnTo>
                <a:lnTo>
                  <a:pt x="5110937" y="1508166"/>
                </a:lnTo>
                <a:lnTo>
                  <a:pt x="5127213" y="1497185"/>
                </a:lnTo>
                <a:lnTo>
                  <a:pt x="5147149" y="1493159"/>
                </a:lnTo>
                <a:lnTo>
                  <a:pt x="5167089" y="1497185"/>
                </a:lnTo>
                <a:lnTo>
                  <a:pt x="5183377" y="1508166"/>
                </a:lnTo>
                <a:lnTo>
                  <a:pt x="5194361" y="1524453"/>
                </a:lnTo>
                <a:lnTo>
                  <a:pt x="5198390" y="1544401"/>
                </a:lnTo>
                <a:lnTo>
                  <a:pt x="5194361" y="1564348"/>
                </a:lnTo>
                <a:lnTo>
                  <a:pt x="5183377" y="1580635"/>
                </a:lnTo>
                <a:lnTo>
                  <a:pt x="5167089" y="1591616"/>
                </a:lnTo>
                <a:lnTo>
                  <a:pt x="5147149" y="1595642"/>
                </a:lnTo>
                <a:close/>
              </a:path>
              <a:path w="5810250" h="2202179">
                <a:moveTo>
                  <a:pt x="5449872" y="1599008"/>
                </a:moveTo>
                <a:lnTo>
                  <a:pt x="5428646" y="1594716"/>
                </a:lnTo>
                <a:lnTo>
                  <a:pt x="5411306" y="1583015"/>
                </a:lnTo>
                <a:lnTo>
                  <a:pt x="5399611" y="1565663"/>
                </a:lnTo>
                <a:lnTo>
                  <a:pt x="5395322" y="1544417"/>
                </a:lnTo>
                <a:lnTo>
                  <a:pt x="5399611" y="1523173"/>
                </a:lnTo>
                <a:lnTo>
                  <a:pt x="5411306" y="1505821"/>
                </a:lnTo>
                <a:lnTo>
                  <a:pt x="5428646" y="1494119"/>
                </a:lnTo>
                <a:lnTo>
                  <a:pt x="5449872" y="1489827"/>
                </a:lnTo>
                <a:lnTo>
                  <a:pt x="5471118" y="1494119"/>
                </a:lnTo>
                <a:lnTo>
                  <a:pt x="5488468" y="1505821"/>
                </a:lnTo>
                <a:lnTo>
                  <a:pt x="5500166" y="1523173"/>
                </a:lnTo>
                <a:lnTo>
                  <a:pt x="5504456" y="1544417"/>
                </a:lnTo>
                <a:lnTo>
                  <a:pt x="5500166" y="1565663"/>
                </a:lnTo>
                <a:lnTo>
                  <a:pt x="5488468" y="1583015"/>
                </a:lnTo>
                <a:lnTo>
                  <a:pt x="5471118" y="1594716"/>
                </a:lnTo>
                <a:lnTo>
                  <a:pt x="5449872" y="1599008"/>
                </a:lnTo>
                <a:close/>
              </a:path>
              <a:path w="5810250" h="2202179">
                <a:moveTo>
                  <a:pt x="5752630" y="1601533"/>
                </a:moveTo>
                <a:lnTo>
                  <a:pt x="5730410" y="1597043"/>
                </a:lnTo>
                <a:lnTo>
                  <a:pt x="5712266" y="1584802"/>
                </a:lnTo>
                <a:lnTo>
                  <a:pt x="5700034" y="1566647"/>
                </a:lnTo>
                <a:lnTo>
                  <a:pt x="5695548" y="1544417"/>
                </a:lnTo>
                <a:lnTo>
                  <a:pt x="5700034" y="1522189"/>
                </a:lnTo>
                <a:lnTo>
                  <a:pt x="5712266" y="1504034"/>
                </a:lnTo>
                <a:lnTo>
                  <a:pt x="5730410" y="1491792"/>
                </a:lnTo>
                <a:lnTo>
                  <a:pt x="5752630" y="1487302"/>
                </a:lnTo>
                <a:lnTo>
                  <a:pt x="5774830" y="1491792"/>
                </a:lnTo>
                <a:lnTo>
                  <a:pt x="5792964" y="1504034"/>
                </a:lnTo>
                <a:lnTo>
                  <a:pt x="5805193" y="1522189"/>
                </a:lnTo>
                <a:lnTo>
                  <a:pt x="5809677" y="1544417"/>
                </a:lnTo>
                <a:lnTo>
                  <a:pt x="5805197" y="1566647"/>
                </a:lnTo>
                <a:lnTo>
                  <a:pt x="5792977" y="1584802"/>
                </a:lnTo>
                <a:lnTo>
                  <a:pt x="5774844" y="1597043"/>
                </a:lnTo>
                <a:lnTo>
                  <a:pt x="5752630" y="1601533"/>
                </a:lnTo>
                <a:close/>
              </a:path>
              <a:path w="5810250" h="2202179">
                <a:moveTo>
                  <a:pt x="304961" y="1849848"/>
                </a:moveTo>
                <a:lnTo>
                  <a:pt x="302169" y="1849848"/>
                </a:lnTo>
                <a:lnTo>
                  <a:pt x="301043" y="1848721"/>
                </a:lnTo>
                <a:lnTo>
                  <a:pt x="301043" y="1845926"/>
                </a:lnTo>
                <a:lnTo>
                  <a:pt x="302169" y="1844802"/>
                </a:lnTo>
                <a:lnTo>
                  <a:pt x="304961" y="1844802"/>
                </a:lnTo>
                <a:lnTo>
                  <a:pt x="306088" y="1845926"/>
                </a:lnTo>
                <a:lnTo>
                  <a:pt x="306088" y="1848721"/>
                </a:lnTo>
                <a:lnTo>
                  <a:pt x="304961" y="1849848"/>
                </a:lnTo>
                <a:close/>
              </a:path>
              <a:path w="5810250" h="2202179">
                <a:moveTo>
                  <a:pt x="610008" y="1854054"/>
                </a:moveTo>
                <a:lnTo>
                  <a:pt x="602591" y="1854054"/>
                </a:lnTo>
                <a:lnTo>
                  <a:pt x="599580" y="1851043"/>
                </a:lnTo>
                <a:lnTo>
                  <a:pt x="599580" y="1843641"/>
                </a:lnTo>
                <a:lnTo>
                  <a:pt x="602591" y="1840626"/>
                </a:lnTo>
                <a:lnTo>
                  <a:pt x="609991" y="1840626"/>
                </a:lnTo>
                <a:lnTo>
                  <a:pt x="613002" y="1843641"/>
                </a:lnTo>
                <a:lnTo>
                  <a:pt x="613002" y="1851043"/>
                </a:lnTo>
                <a:lnTo>
                  <a:pt x="610008" y="1854054"/>
                </a:lnTo>
                <a:close/>
              </a:path>
              <a:path w="5810250" h="2202179">
                <a:moveTo>
                  <a:pt x="914581" y="1857420"/>
                </a:moveTo>
                <a:lnTo>
                  <a:pt x="903448" y="1857420"/>
                </a:lnTo>
                <a:lnTo>
                  <a:pt x="898942" y="1852910"/>
                </a:lnTo>
                <a:lnTo>
                  <a:pt x="898942" y="1841771"/>
                </a:lnTo>
                <a:lnTo>
                  <a:pt x="903448" y="1837261"/>
                </a:lnTo>
                <a:lnTo>
                  <a:pt x="914581" y="1837261"/>
                </a:lnTo>
                <a:lnTo>
                  <a:pt x="919088" y="1841771"/>
                </a:lnTo>
                <a:lnTo>
                  <a:pt x="919088" y="1852910"/>
                </a:lnTo>
                <a:lnTo>
                  <a:pt x="914581" y="1857420"/>
                </a:lnTo>
                <a:close/>
              </a:path>
              <a:path w="5810250" h="2202179">
                <a:moveTo>
                  <a:pt x="1219155" y="1860785"/>
                </a:moveTo>
                <a:lnTo>
                  <a:pt x="1204323" y="1860785"/>
                </a:lnTo>
                <a:lnTo>
                  <a:pt x="1198304" y="1854763"/>
                </a:lnTo>
                <a:lnTo>
                  <a:pt x="1198304" y="1839921"/>
                </a:lnTo>
                <a:lnTo>
                  <a:pt x="1204323" y="1833895"/>
                </a:lnTo>
                <a:lnTo>
                  <a:pt x="1219155" y="1833895"/>
                </a:lnTo>
                <a:lnTo>
                  <a:pt x="1225177" y="1839921"/>
                </a:lnTo>
                <a:lnTo>
                  <a:pt x="1225177" y="1854763"/>
                </a:lnTo>
                <a:lnTo>
                  <a:pt x="1219155" y="1860785"/>
                </a:lnTo>
                <a:close/>
              </a:path>
              <a:path w="5810250" h="2202179">
                <a:moveTo>
                  <a:pt x="1523732" y="1864151"/>
                </a:moveTo>
                <a:lnTo>
                  <a:pt x="1505196" y="1864151"/>
                </a:lnTo>
                <a:lnTo>
                  <a:pt x="1497679" y="1856630"/>
                </a:lnTo>
                <a:lnTo>
                  <a:pt x="1497679" y="1838084"/>
                </a:lnTo>
                <a:lnTo>
                  <a:pt x="1505196" y="1830564"/>
                </a:lnTo>
                <a:lnTo>
                  <a:pt x="1523732" y="1830564"/>
                </a:lnTo>
                <a:lnTo>
                  <a:pt x="1531249" y="1838084"/>
                </a:lnTo>
                <a:lnTo>
                  <a:pt x="1531249" y="1856630"/>
                </a:lnTo>
                <a:lnTo>
                  <a:pt x="1523732" y="1864151"/>
                </a:lnTo>
                <a:close/>
              </a:path>
              <a:path w="5810250" h="2202179">
                <a:moveTo>
                  <a:pt x="1817190" y="1867516"/>
                </a:moveTo>
                <a:lnTo>
                  <a:pt x="1809345" y="1865933"/>
                </a:lnTo>
                <a:lnTo>
                  <a:pt x="1802940" y="1861614"/>
                </a:lnTo>
                <a:lnTo>
                  <a:pt x="1798623" y="1855207"/>
                </a:lnTo>
                <a:lnTo>
                  <a:pt x="1797041" y="1847357"/>
                </a:lnTo>
                <a:lnTo>
                  <a:pt x="1798623" y="1839508"/>
                </a:lnTo>
                <a:lnTo>
                  <a:pt x="1802940" y="1833100"/>
                </a:lnTo>
                <a:lnTo>
                  <a:pt x="1809345" y="1828782"/>
                </a:lnTo>
                <a:lnTo>
                  <a:pt x="1817190" y="1827198"/>
                </a:lnTo>
                <a:lnTo>
                  <a:pt x="1825035" y="1828782"/>
                </a:lnTo>
                <a:lnTo>
                  <a:pt x="1831439" y="1833100"/>
                </a:lnTo>
                <a:lnTo>
                  <a:pt x="1835756" y="1839508"/>
                </a:lnTo>
                <a:lnTo>
                  <a:pt x="1837339" y="1847357"/>
                </a:lnTo>
                <a:lnTo>
                  <a:pt x="1835756" y="1855207"/>
                </a:lnTo>
                <a:lnTo>
                  <a:pt x="1831439" y="1861614"/>
                </a:lnTo>
                <a:lnTo>
                  <a:pt x="1825035" y="1865933"/>
                </a:lnTo>
                <a:lnTo>
                  <a:pt x="1817190" y="1867516"/>
                </a:lnTo>
                <a:close/>
              </a:path>
              <a:path w="5810250" h="2202179">
                <a:moveTo>
                  <a:pt x="2119913" y="1870885"/>
                </a:moveTo>
                <a:lnTo>
                  <a:pt x="2110763" y="1869036"/>
                </a:lnTo>
                <a:lnTo>
                  <a:pt x="2103290" y="1863993"/>
                </a:lnTo>
                <a:lnTo>
                  <a:pt x="2098250" y="1856515"/>
                </a:lnTo>
                <a:lnTo>
                  <a:pt x="2096403" y="1847357"/>
                </a:lnTo>
                <a:lnTo>
                  <a:pt x="2098250" y="1838202"/>
                </a:lnTo>
                <a:lnTo>
                  <a:pt x="2103290" y="1830724"/>
                </a:lnTo>
                <a:lnTo>
                  <a:pt x="2110763" y="1825682"/>
                </a:lnTo>
                <a:lnTo>
                  <a:pt x="2119913" y="1823833"/>
                </a:lnTo>
                <a:lnTo>
                  <a:pt x="2129064" y="1825682"/>
                </a:lnTo>
                <a:lnTo>
                  <a:pt x="2136537" y="1830724"/>
                </a:lnTo>
                <a:lnTo>
                  <a:pt x="2141577" y="1838202"/>
                </a:lnTo>
                <a:lnTo>
                  <a:pt x="2143425" y="1847357"/>
                </a:lnTo>
                <a:lnTo>
                  <a:pt x="2141577" y="1856515"/>
                </a:lnTo>
                <a:lnTo>
                  <a:pt x="2136537" y="1863993"/>
                </a:lnTo>
                <a:lnTo>
                  <a:pt x="2129064" y="1869036"/>
                </a:lnTo>
                <a:lnTo>
                  <a:pt x="2119913" y="1870885"/>
                </a:lnTo>
                <a:close/>
              </a:path>
              <a:path w="5810250" h="2202179">
                <a:moveTo>
                  <a:pt x="2422641" y="1873407"/>
                </a:moveTo>
                <a:lnTo>
                  <a:pt x="2412516" y="1871360"/>
                </a:lnTo>
                <a:lnTo>
                  <a:pt x="2404245" y="1865779"/>
                </a:lnTo>
                <a:lnTo>
                  <a:pt x="2398667" y="1857504"/>
                </a:lnTo>
                <a:lnTo>
                  <a:pt x="2396622" y="1847374"/>
                </a:lnTo>
                <a:lnTo>
                  <a:pt x="2398667" y="1837244"/>
                </a:lnTo>
                <a:lnTo>
                  <a:pt x="2404245" y="1828969"/>
                </a:lnTo>
                <a:lnTo>
                  <a:pt x="2412516" y="1823388"/>
                </a:lnTo>
                <a:lnTo>
                  <a:pt x="2422641" y="1821341"/>
                </a:lnTo>
                <a:lnTo>
                  <a:pt x="2432764" y="1823388"/>
                </a:lnTo>
                <a:lnTo>
                  <a:pt x="2441033" y="1828969"/>
                </a:lnTo>
                <a:lnTo>
                  <a:pt x="2446611" y="1837244"/>
                </a:lnTo>
                <a:lnTo>
                  <a:pt x="2448656" y="1847374"/>
                </a:lnTo>
                <a:lnTo>
                  <a:pt x="2446613" y="1857504"/>
                </a:lnTo>
                <a:lnTo>
                  <a:pt x="2441040" y="1865779"/>
                </a:lnTo>
                <a:lnTo>
                  <a:pt x="2432771" y="1871360"/>
                </a:lnTo>
                <a:lnTo>
                  <a:pt x="2422641" y="1873407"/>
                </a:lnTo>
                <a:close/>
              </a:path>
              <a:path w="5810250" h="2202179">
                <a:moveTo>
                  <a:pt x="2725365" y="1876772"/>
                </a:moveTo>
                <a:lnTo>
                  <a:pt x="2713927" y="1874462"/>
                </a:lnTo>
                <a:lnTo>
                  <a:pt x="2704588" y="1868163"/>
                </a:lnTo>
                <a:lnTo>
                  <a:pt x="2698292" y="1858819"/>
                </a:lnTo>
                <a:lnTo>
                  <a:pt x="2695983" y="1847374"/>
                </a:lnTo>
                <a:lnTo>
                  <a:pt x="2698292" y="1835929"/>
                </a:lnTo>
                <a:lnTo>
                  <a:pt x="2704588" y="1826585"/>
                </a:lnTo>
                <a:lnTo>
                  <a:pt x="2713927" y="1820286"/>
                </a:lnTo>
                <a:lnTo>
                  <a:pt x="2725365" y="1817976"/>
                </a:lnTo>
                <a:lnTo>
                  <a:pt x="2736802" y="1820286"/>
                </a:lnTo>
                <a:lnTo>
                  <a:pt x="2746141" y="1826585"/>
                </a:lnTo>
                <a:lnTo>
                  <a:pt x="2752437" y="1835929"/>
                </a:lnTo>
                <a:lnTo>
                  <a:pt x="2754746" y="1847374"/>
                </a:lnTo>
                <a:lnTo>
                  <a:pt x="2752437" y="1858819"/>
                </a:lnTo>
                <a:lnTo>
                  <a:pt x="2746141" y="1868163"/>
                </a:lnTo>
                <a:lnTo>
                  <a:pt x="2736802" y="1874462"/>
                </a:lnTo>
                <a:lnTo>
                  <a:pt x="2725365" y="1876772"/>
                </a:lnTo>
                <a:close/>
              </a:path>
              <a:path w="5810250" h="2202179">
                <a:moveTo>
                  <a:pt x="3028088" y="1880138"/>
                </a:moveTo>
                <a:lnTo>
                  <a:pt x="3015345" y="1877562"/>
                </a:lnTo>
                <a:lnTo>
                  <a:pt x="3004937" y="1870540"/>
                </a:lnTo>
                <a:lnTo>
                  <a:pt x="2997919" y="1860125"/>
                </a:lnTo>
                <a:lnTo>
                  <a:pt x="2995345" y="1847374"/>
                </a:lnTo>
                <a:lnTo>
                  <a:pt x="2997919" y="1834623"/>
                </a:lnTo>
                <a:lnTo>
                  <a:pt x="3004937" y="1824209"/>
                </a:lnTo>
                <a:lnTo>
                  <a:pt x="3015345" y="1817186"/>
                </a:lnTo>
                <a:lnTo>
                  <a:pt x="3028088" y="1814611"/>
                </a:lnTo>
                <a:lnTo>
                  <a:pt x="3040832" y="1817186"/>
                </a:lnTo>
                <a:lnTo>
                  <a:pt x="3051242" y="1824209"/>
                </a:lnTo>
                <a:lnTo>
                  <a:pt x="3058261" y="1834623"/>
                </a:lnTo>
                <a:lnTo>
                  <a:pt x="3060835" y="1847374"/>
                </a:lnTo>
                <a:lnTo>
                  <a:pt x="3058261" y="1860125"/>
                </a:lnTo>
                <a:lnTo>
                  <a:pt x="3051242" y="1870540"/>
                </a:lnTo>
                <a:lnTo>
                  <a:pt x="3040832" y="1877562"/>
                </a:lnTo>
                <a:lnTo>
                  <a:pt x="3028088" y="1880138"/>
                </a:lnTo>
                <a:close/>
              </a:path>
              <a:path w="5810250" h="2202179">
                <a:moveTo>
                  <a:pt x="3330812" y="1882663"/>
                </a:moveTo>
                <a:lnTo>
                  <a:pt x="3317096" y="1879889"/>
                </a:lnTo>
                <a:lnTo>
                  <a:pt x="3305892" y="1872328"/>
                </a:lnTo>
                <a:lnTo>
                  <a:pt x="3298335" y="1861116"/>
                </a:lnTo>
                <a:lnTo>
                  <a:pt x="3295564" y="1847391"/>
                </a:lnTo>
                <a:lnTo>
                  <a:pt x="3298335" y="1833666"/>
                </a:lnTo>
                <a:lnTo>
                  <a:pt x="3305892" y="1822454"/>
                </a:lnTo>
                <a:lnTo>
                  <a:pt x="3317096" y="1814892"/>
                </a:lnTo>
                <a:lnTo>
                  <a:pt x="3330812" y="1812119"/>
                </a:lnTo>
                <a:lnTo>
                  <a:pt x="3344530" y="1814892"/>
                </a:lnTo>
                <a:lnTo>
                  <a:pt x="3355735" y="1822454"/>
                </a:lnTo>
                <a:lnTo>
                  <a:pt x="3363292" y="1833666"/>
                </a:lnTo>
                <a:lnTo>
                  <a:pt x="3366064" y="1847391"/>
                </a:lnTo>
                <a:lnTo>
                  <a:pt x="3363294" y="1861116"/>
                </a:lnTo>
                <a:lnTo>
                  <a:pt x="3355742" y="1872328"/>
                </a:lnTo>
                <a:lnTo>
                  <a:pt x="3344537" y="1879889"/>
                </a:lnTo>
                <a:lnTo>
                  <a:pt x="3330812" y="1882663"/>
                </a:lnTo>
                <a:close/>
              </a:path>
              <a:path w="5810250" h="2202179">
                <a:moveTo>
                  <a:pt x="3633529" y="1885188"/>
                </a:moveTo>
                <a:lnTo>
                  <a:pt x="3618826" y="1882216"/>
                </a:lnTo>
                <a:lnTo>
                  <a:pt x="3606820" y="1874115"/>
                </a:lnTo>
                <a:lnTo>
                  <a:pt x="3598725" y="1862100"/>
                </a:lnTo>
                <a:lnTo>
                  <a:pt x="3595756" y="1847391"/>
                </a:lnTo>
                <a:lnTo>
                  <a:pt x="3598725" y="1832683"/>
                </a:lnTo>
                <a:lnTo>
                  <a:pt x="3606820" y="1820668"/>
                </a:lnTo>
                <a:lnTo>
                  <a:pt x="3618826" y="1812566"/>
                </a:lnTo>
                <a:lnTo>
                  <a:pt x="3633529" y="1809594"/>
                </a:lnTo>
                <a:lnTo>
                  <a:pt x="3648232" y="1812566"/>
                </a:lnTo>
                <a:lnTo>
                  <a:pt x="3660239" y="1820668"/>
                </a:lnTo>
                <a:lnTo>
                  <a:pt x="3668334" y="1832683"/>
                </a:lnTo>
                <a:lnTo>
                  <a:pt x="3671302" y="1847391"/>
                </a:lnTo>
                <a:lnTo>
                  <a:pt x="3668334" y="1862100"/>
                </a:lnTo>
                <a:lnTo>
                  <a:pt x="3660239" y="1874115"/>
                </a:lnTo>
                <a:lnTo>
                  <a:pt x="3648232" y="1882216"/>
                </a:lnTo>
                <a:lnTo>
                  <a:pt x="3633529" y="1885188"/>
                </a:lnTo>
                <a:close/>
              </a:path>
              <a:path w="5810250" h="2202179">
                <a:moveTo>
                  <a:pt x="3936253" y="1888553"/>
                </a:moveTo>
                <a:lnTo>
                  <a:pt x="3920245" y="1885318"/>
                </a:lnTo>
                <a:lnTo>
                  <a:pt x="3907176" y="1876497"/>
                </a:lnTo>
                <a:lnTo>
                  <a:pt x="3898368" y="1863414"/>
                </a:lnTo>
                <a:lnTo>
                  <a:pt x="3895138" y="1847391"/>
                </a:lnTo>
                <a:lnTo>
                  <a:pt x="3898368" y="1831368"/>
                </a:lnTo>
                <a:lnTo>
                  <a:pt x="3907176" y="1818284"/>
                </a:lnTo>
                <a:lnTo>
                  <a:pt x="3920245" y="1809463"/>
                </a:lnTo>
                <a:lnTo>
                  <a:pt x="3936253" y="1806229"/>
                </a:lnTo>
                <a:lnTo>
                  <a:pt x="3952266" y="1809463"/>
                </a:lnTo>
                <a:lnTo>
                  <a:pt x="3965346" y="1818284"/>
                </a:lnTo>
                <a:lnTo>
                  <a:pt x="3974167" y="1831368"/>
                </a:lnTo>
                <a:lnTo>
                  <a:pt x="3977402" y="1847391"/>
                </a:lnTo>
                <a:lnTo>
                  <a:pt x="3974167" y="1863414"/>
                </a:lnTo>
                <a:lnTo>
                  <a:pt x="3965346" y="1876497"/>
                </a:lnTo>
                <a:lnTo>
                  <a:pt x="3952266" y="1885318"/>
                </a:lnTo>
                <a:lnTo>
                  <a:pt x="3936253" y="1888553"/>
                </a:lnTo>
                <a:close/>
              </a:path>
              <a:path w="5810250" h="2202179">
                <a:moveTo>
                  <a:pt x="4238977" y="1891078"/>
                </a:moveTo>
                <a:lnTo>
                  <a:pt x="4221989" y="1887646"/>
                </a:lnTo>
                <a:lnTo>
                  <a:pt x="4208115" y="1878286"/>
                </a:lnTo>
                <a:lnTo>
                  <a:pt x="4198761" y="1864405"/>
                </a:lnTo>
                <a:lnTo>
                  <a:pt x="4195330" y="1847408"/>
                </a:lnTo>
                <a:lnTo>
                  <a:pt x="4198761" y="1830411"/>
                </a:lnTo>
                <a:lnTo>
                  <a:pt x="4208115" y="1816531"/>
                </a:lnTo>
                <a:lnTo>
                  <a:pt x="4221989" y="1807173"/>
                </a:lnTo>
                <a:lnTo>
                  <a:pt x="4238977" y="1803741"/>
                </a:lnTo>
                <a:lnTo>
                  <a:pt x="4255965" y="1807173"/>
                </a:lnTo>
                <a:lnTo>
                  <a:pt x="4269838" y="1816531"/>
                </a:lnTo>
                <a:lnTo>
                  <a:pt x="4279193" y="1830411"/>
                </a:lnTo>
                <a:lnTo>
                  <a:pt x="4282623" y="1847408"/>
                </a:lnTo>
                <a:lnTo>
                  <a:pt x="4279193" y="1864405"/>
                </a:lnTo>
                <a:lnTo>
                  <a:pt x="4269838" y="1878286"/>
                </a:lnTo>
                <a:lnTo>
                  <a:pt x="4255965" y="1887646"/>
                </a:lnTo>
                <a:lnTo>
                  <a:pt x="4238977" y="1891078"/>
                </a:lnTo>
                <a:close/>
              </a:path>
              <a:path w="5810250" h="2202179">
                <a:moveTo>
                  <a:pt x="4541701" y="1893603"/>
                </a:moveTo>
                <a:lnTo>
                  <a:pt x="4523739" y="1889973"/>
                </a:lnTo>
                <a:lnTo>
                  <a:pt x="4509071" y="1880073"/>
                </a:lnTo>
                <a:lnTo>
                  <a:pt x="4499182" y="1865389"/>
                </a:lnTo>
                <a:lnTo>
                  <a:pt x="4495556" y="1847408"/>
                </a:lnTo>
                <a:lnTo>
                  <a:pt x="4499182" y="1829427"/>
                </a:lnTo>
                <a:lnTo>
                  <a:pt x="4509071" y="1814745"/>
                </a:lnTo>
                <a:lnTo>
                  <a:pt x="4523739" y="1804846"/>
                </a:lnTo>
                <a:lnTo>
                  <a:pt x="4541701" y="1801216"/>
                </a:lnTo>
                <a:lnTo>
                  <a:pt x="4559682" y="1804846"/>
                </a:lnTo>
                <a:lnTo>
                  <a:pt x="4574360" y="1814745"/>
                </a:lnTo>
                <a:lnTo>
                  <a:pt x="4584252" y="1829427"/>
                </a:lnTo>
                <a:lnTo>
                  <a:pt x="4587879" y="1847408"/>
                </a:lnTo>
                <a:lnTo>
                  <a:pt x="4584252" y="1865389"/>
                </a:lnTo>
                <a:lnTo>
                  <a:pt x="4574360" y="1880073"/>
                </a:lnTo>
                <a:lnTo>
                  <a:pt x="4559682" y="1889973"/>
                </a:lnTo>
                <a:lnTo>
                  <a:pt x="4541701" y="1893603"/>
                </a:lnTo>
                <a:close/>
              </a:path>
              <a:path w="5810250" h="2202179">
                <a:moveTo>
                  <a:pt x="4844424" y="1896125"/>
                </a:moveTo>
                <a:lnTo>
                  <a:pt x="4825483" y="1892296"/>
                </a:lnTo>
                <a:lnTo>
                  <a:pt x="4810010" y="1881856"/>
                </a:lnTo>
                <a:lnTo>
                  <a:pt x="4799575" y="1866371"/>
                </a:lnTo>
                <a:lnTo>
                  <a:pt x="4795748" y="1847408"/>
                </a:lnTo>
                <a:lnTo>
                  <a:pt x="4799575" y="1828445"/>
                </a:lnTo>
                <a:lnTo>
                  <a:pt x="4810010" y="1812959"/>
                </a:lnTo>
                <a:lnTo>
                  <a:pt x="4825483" y="1802519"/>
                </a:lnTo>
                <a:lnTo>
                  <a:pt x="4844424" y="1798691"/>
                </a:lnTo>
                <a:lnTo>
                  <a:pt x="4863385" y="1802519"/>
                </a:lnTo>
                <a:lnTo>
                  <a:pt x="4878868" y="1812959"/>
                </a:lnTo>
                <a:lnTo>
                  <a:pt x="4889307" y="1828445"/>
                </a:lnTo>
                <a:lnTo>
                  <a:pt x="4893135" y="1847408"/>
                </a:lnTo>
                <a:lnTo>
                  <a:pt x="4889307" y="1866371"/>
                </a:lnTo>
                <a:lnTo>
                  <a:pt x="4878868" y="1881856"/>
                </a:lnTo>
                <a:lnTo>
                  <a:pt x="4863385" y="1892296"/>
                </a:lnTo>
                <a:lnTo>
                  <a:pt x="4844424" y="1896125"/>
                </a:lnTo>
                <a:close/>
              </a:path>
              <a:path w="5810250" h="2202179">
                <a:moveTo>
                  <a:pt x="5147149" y="1898650"/>
                </a:moveTo>
                <a:lnTo>
                  <a:pt x="5127213" y="1894623"/>
                </a:lnTo>
                <a:lnTo>
                  <a:pt x="5110937" y="1883643"/>
                </a:lnTo>
                <a:lnTo>
                  <a:pt x="5099964" y="1867355"/>
                </a:lnTo>
                <a:lnTo>
                  <a:pt x="5095940" y="1847408"/>
                </a:lnTo>
                <a:lnTo>
                  <a:pt x="5099964" y="1827461"/>
                </a:lnTo>
                <a:lnTo>
                  <a:pt x="5110937" y="1811173"/>
                </a:lnTo>
                <a:lnTo>
                  <a:pt x="5127213" y="1800193"/>
                </a:lnTo>
                <a:lnTo>
                  <a:pt x="5147149" y="1796166"/>
                </a:lnTo>
                <a:lnTo>
                  <a:pt x="5167089" y="1800193"/>
                </a:lnTo>
                <a:lnTo>
                  <a:pt x="5183377" y="1811173"/>
                </a:lnTo>
                <a:lnTo>
                  <a:pt x="5194361" y="1827461"/>
                </a:lnTo>
                <a:lnTo>
                  <a:pt x="5198390" y="1847408"/>
                </a:lnTo>
                <a:lnTo>
                  <a:pt x="5194361" y="1867355"/>
                </a:lnTo>
                <a:lnTo>
                  <a:pt x="5183377" y="1883643"/>
                </a:lnTo>
                <a:lnTo>
                  <a:pt x="5167089" y="1894623"/>
                </a:lnTo>
                <a:lnTo>
                  <a:pt x="5147149" y="1898650"/>
                </a:lnTo>
                <a:close/>
              </a:path>
              <a:path w="5810250" h="2202179">
                <a:moveTo>
                  <a:pt x="5449872" y="1902015"/>
                </a:moveTo>
                <a:lnTo>
                  <a:pt x="5428646" y="1897724"/>
                </a:lnTo>
                <a:lnTo>
                  <a:pt x="5411306" y="1886023"/>
                </a:lnTo>
                <a:lnTo>
                  <a:pt x="5399611" y="1868670"/>
                </a:lnTo>
                <a:lnTo>
                  <a:pt x="5395322" y="1847425"/>
                </a:lnTo>
                <a:lnTo>
                  <a:pt x="5399611" y="1826181"/>
                </a:lnTo>
                <a:lnTo>
                  <a:pt x="5411306" y="1808828"/>
                </a:lnTo>
                <a:lnTo>
                  <a:pt x="5428646" y="1797126"/>
                </a:lnTo>
                <a:lnTo>
                  <a:pt x="5449872" y="1792835"/>
                </a:lnTo>
                <a:lnTo>
                  <a:pt x="5471118" y="1797126"/>
                </a:lnTo>
                <a:lnTo>
                  <a:pt x="5488468" y="1808828"/>
                </a:lnTo>
                <a:lnTo>
                  <a:pt x="5500166" y="1826181"/>
                </a:lnTo>
                <a:lnTo>
                  <a:pt x="5504456" y="1847425"/>
                </a:lnTo>
                <a:lnTo>
                  <a:pt x="5500166" y="1868670"/>
                </a:lnTo>
                <a:lnTo>
                  <a:pt x="5488468" y="1886023"/>
                </a:lnTo>
                <a:lnTo>
                  <a:pt x="5471118" y="1897724"/>
                </a:lnTo>
                <a:lnTo>
                  <a:pt x="5449872" y="1902015"/>
                </a:lnTo>
                <a:close/>
              </a:path>
              <a:path w="5810250" h="2202179">
                <a:moveTo>
                  <a:pt x="5752630" y="1904540"/>
                </a:moveTo>
                <a:lnTo>
                  <a:pt x="5730410" y="1900051"/>
                </a:lnTo>
                <a:lnTo>
                  <a:pt x="5712266" y="1887809"/>
                </a:lnTo>
                <a:lnTo>
                  <a:pt x="5700034" y="1869654"/>
                </a:lnTo>
                <a:lnTo>
                  <a:pt x="5695548" y="1847425"/>
                </a:lnTo>
                <a:lnTo>
                  <a:pt x="5700034" y="1825197"/>
                </a:lnTo>
                <a:lnTo>
                  <a:pt x="5712266" y="1807042"/>
                </a:lnTo>
                <a:lnTo>
                  <a:pt x="5730410" y="1794799"/>
                </a:lnTo>
                <a:lnTo>
                  <a:pt x="5752630" y="1790310"/>
                </a:lnTo>
                <a:lnTo>
                  <a:pt x="5774830" y="1794799"/>
                </a:lnTo>
                <a:lnTo>
                  <a:pt x="5792964" y="1807042"/>
                </a:lnTo>
                <a:lnTo>
                  <a:pt x="5805193" y="1825197"/>
                </a:lnTo>
                <a:lnTo>
                  <a:pt x="5809677" y="1847425"/>
                </a:lnTo>
                <a:lnTo>
                  <a:pt x="5805197" y="1869654"/>
                </a:lnTo>
                <a:lnTo>
                  <a:pt x="5792977" y="1887809"/>
                </a:lnTo>
                <a:lnTo>
                  <a:pt x="5774844" y="1900051"/>
                </a:lnTo>
                <a:lnTo>
                  <a:pt x="5752630" y="1904540"/>
                </a:lnTo>
                <a:close/>
              </a:path>
              <a:path w="5810250" h="2202179">
                <a:moveTo>
                  <a:pt x="607685" y="2152856"/>
                </a:moveTo>
                <a:lnTo>
                  <a:pt x="604894" y="2152856"/>
                </a:lnTo>
                <a:lnTo>
                  <a:pt x="603766" y="2151728"/>
                </a:lnTo>
                <a:lnTo>
                  <a:pt x="603766" y="2148937"/>
                </a:lnTo>
                <a:lnTo>
                  <a:pt x="604894" y="2147806"/>
                </a:lnTo>
                <a:lnTo>
                  <a:pt x="607685" y="2147806"/>
                </a:lnTo>
                <a:lnTo>
                  <a:pt x="608813" y="2148937"/>
                </a:lnTo>
                <a:lnTo>
                  <a:pt x="608813" y="2151728"/>
                </a:lnTo>
                <a:lnTo>
                  <a:pt x="607685" y="2152856"/>
                </a:lnTo>
                <a:close/>
              </a:path>
              <a:path w="5810250" h="2202179">
                <a:moveTo>
                  <a:pt x="913187" y="2157889"/>
                </a:moveTo>
                <a:lnTo>
                  <a:pt x="904843" y="2157889"/>
                </a:lnTo>
                <a:lnTo>
                  <a:pt x="901464" y="2154506"/>
                </a:lnTo>
                <a:lnTo>
                  <a:pt x="901464" y="2146159"/>
                </a:lnTo>
                <a:lnTo>
                  <a:pt x="904843" y="2142776"/>
                </a:lnTo>
                <a:lnTo>
                  <a:pt x="913187" y="2142776"/>
                </a:lnTo>
                <a:lnTo>
                  <a:pt x="916566" y="2146159"/>
                </a:lnTo>
                <a:lnTo>
                  <a:pt x="916566" y="2154506"/>
                </a:lnTo>
                <a:lnTo>
                  <a:pt x="913187" y="2157889"/>
                </a:lnTo>
                <a:close/>
              </a:path>
              <a:path w="5810250" h="2202179">
                <a:moveTo>
                  <a:pt x="1218686" y="2162918"/>
                </a:moveTo>
                <a:lnTo>
                  <a:pt x="1204778" y="2162918"/>
                </a:lnTo>
                <a:lnTo>
                  <a:pt x="1199144" y="2157281"/>
                </a:lnTo>
                <a:lnTo>
                  <a:pt x="1199144" y="2143347"/>
                </a:lnTo>
                <a:lnTo>
                  <a:pt x="1204778" y="2137710"/>
                </a:lnTo>
                <a:lnTo>
                  <a:pt x="1218703" y="2137710"/>
                </a:lnTo>
                <a:lnTo>
                  <a:pt x="1224336" y="2143347"/>
                </a:lnTo>
                <a:lnTo>
                  <a:pt x="1224336" y="2157281"/>
                </a:lnTo>
                <a:lnTo>
                  <a:pt x="1218686" y="2162918"/>
                </a:lnTo>
                <a:close/>
              </a:path>
              <a:path w="5810250" h="2202179">
                <a:moveTo>
                  <a:pt x="1523732" y="2167128"/>
                </a:moveTo>
                <a:lnTo>
                  <a:pt x="1505196" y="2167128"/>
                </a:lnTo>
                <a:lnTo>
                  <a:pt x="1497679" y="2159604"/>
                </a:lnTo>
                <a:lnTo>
                  <a:pt x="1497679" y="2141058"/>
                </a:lnTo>
                <a:lnTo>
                  <a:pt x="1505196" y="2133537"/>
                </a:lnTo>
                <a:lnTo>
                  <a:pt x="1523732" y="2133537"/>
                </a:lnTo>
                <a:lnTo>
                  <a:pt x="1531249" y="2141058"/>
                </a:lnTo>
                <a:lnTo>
                  <a:pt x="1531249" y="2159604"/>
                </a:lnTo>
                <a:lnTo>
                  <a:pt x="1523732" y="2167128"/>
                </a:lnTo>
                <a:close/>
              </a:path>
              <a:path w="5810250" h="2202179">
                <a:moveTo>
                  <a:pt x="1817190" y="2170493"/>
                </a:moveTo>
                <a:lnTo>
                  <a:pt x="1809345" y="2168910"/>
                </a:lnTo>
                <a:lnTo>
                  <a:pt x="1802940" y="2164591"/>
                </a:lnTo>
                <a:lnTo>
                  <a:pt x="1798623" y="2158182"/>
                </a:lnTo>
                <a:lnTo>
                  <a:pt x="1797041" y="2150331"/>
                </a:lnTo>
                <a:lnTo>
                  <a:pt x="1798623" y="2142481"/>
                </a:lnTo>
                <a:lnTo>
                  <a:pt x="1802940" y="2136074"/>
                </a:lnTo>
                <a:lnTo>
                  <a:pt x="1809345" y="2131755"/>
                </a:lnTo>
                <a:lnTo>
                  <a:pt x="1817190" y="2130172"/>
                </a:lnTo>
                <a:lnTo>
                  <a:pt x="1825035" y="2131755"/>
                </a:lnTo>
                <a:lnTo>
                  <a:pt x="1831439" y="2136074"/>
                </a:lnTo>
                <a:lnTo>
                  <a:pt x="1835756" y="2142481"/>
                </a:lnTo>
                <a:lnTo>
                  <a:pt x="1837339" y="2150331"/>
                </a:lnTo>
                <a:lnTo>
                  <a:pt x="1835756" y="2158182"/>
                </a:lnTo>
                <a:lnTo>
                  <a:pt x="1831439" y="2164591"/>
                </a:lnTo>
                <a:lnTo>
                  <a:pt x="1825035" y="2168910"/>
                </a:lnTo>
                <a:lnTo>
                  <a:pt x="1817190" y="2170493"/>
                </a:lnTo>
                <a:close/>
              </a:path>
              <a:path w="5810250" h="2202179">
                <a:moveTo>
                  <a:pt x="2119913" y="2173856"/>
                </a:moveTo>
                <a:lnTo>
                  <a:pt x="2110763" y="2172007"/>
                </a:lnTo>
                <a:lnTo>
                  <a:pt x="2103290" y="2166965"/>
                </a:lnTo>
                <a:lnTo>
                  <a:pt x="2098250" y="2159488"/>
                </a:lnTo>
                <a:lnTo>
                  <a:pt x="2096403" y="2150331"/>
                </a:lnTo>
                <a:lnTo>
                  <a:pt x="2098250" y="2141175"/>
                </a:lnTo>
                <a:lnTo>
                  <a:pt x="2103290" y="2133698"/>
                </a:lnTo>
                <a:lnTo>
                  <a:pt x="2110763" y="2128655"/>
                </a:lnTo>
                <a:lnTo>
                  <a:pt x="2119913" y="2126806"/>
                </a:lnTo>
                <a:lnTo>
                  <a:pt x="2129064" y="2128655"/>
                </a:lnTo>
                <a:lnTo>
                  <a:pt x="2136537" y="2133698"/>
                </a:lnTo>
                <a:lnTo>
                  <a:pt x="2141577" y="2141175"/>
                </a:lnTo>
                <a:lnTo>
                  <a:pt x="2143425" y="2150331"/>
                </a:lnTo>
                <a:lnTo>
                  <a:pt x="2141577" y="2159488"/>
                </a:lnTo>
                <a:lnTo>
                  <a:pt x="2136537" y="2166965"/>
                </a:lnTo>
                <a:lnTo>
                  <a:pt x="2129064" y="2172007"/>
                </a:lnTo>
                <a:lnTo>
                  <a:pt x="2119913" y="2173856"/>
                </a:lnTo>
                <a:close/>
              </a:path>
              <a:path w="5810250" h="2202179">
                <a:moveTo>
                  <a:pt x="2422641" y="2176380"/>
                </a:moveTo>
                <a:lnTo>
                  <a:pt x="2412516" y="2174334"/>
                </a:lnTo>
                <a:lnTo>
                  <a:pt x="2404245" y="2168754"/>
                </a:lnTo>
                <a:lnTo>
                  <a:pt x="2398667" y="2160479"/>
                </a:lnTo>
                <a:lnTo>
                  <a:pt x="2396622" y="2150348"/>
                </a:lnTo>
                <a:lnTo>
                  <a:pt x="2398667" y="2140218"/>
                </a:lnTo>
                <a:lnTo>
                  <a:pt x="2404245" y="2131943"/>
                </a:lnTo>
                <a:lnTo>
                  <a:pt x="2412516" y="2126362"/>
                </a:lnTo>
                <a:lnTo>
                  <a:pt x="2422641" y="2124315"/>
                </a:lnTo>
                <a:lnTo>
                  <a:pt x="2432764" y="2126362"/>
                </a:lnTo>
                <a:lnTo>
                  <a:pt x="2441033" y="2131943"/>
                </a:lnTo>
                <a:lnTo>
                  <a:pt x="2446611" y="2140218"/>
                </a:lnTo>
                <a:lnTo>
                  <a:pt x="2448656" y="2150348"/>
                </a:lnTo>
                <a:lnTo>
                  <a:pt x="2446613" y="2160479"/>
                </a:lnTo>
                <a:lnTo>
                  <a:pt x="2441040" y="2168754"/>
                </a:lnTo>
                <a:lnTo>
                  <a:pt x="2432771" y="2174334"/>
                </a:lnTo>
                <a:lnTo>
                  <a:pt x="2422641" y="2176380"/>
                </a:lnTo>
                <a:close/>
              </a:path>
              <a:path w="5810250" h="2202179">
                <a:moveTo>
                  <a:pt x="2725365" y="2179746"/>
                </a:moveTo>
                <a:lnTo>
                  <a:pt x="2713927" y="2177436"/>
                </a:lnTo>
                <a:lnTo>
                  <a:pt x="2704588" y="2171137"/>
                </a:lnTo>
                <a:lnTo>
                  <a:pt x="2698292" y="2161792"/>
                </a:lnTo>
                <a:lnTo>
                  <a:pt x="2695983" y="2150348"/>
                </a:lnTo>
                <a:lnTo>
                  <a:pt x="2698292" y="2138903"/>
                </a:lnTo>
                <a:lnTo>
                  <a:pt x="2704588" y="2129559"/>
                </a:lnTo>
                <a:lnTo>
                  <a:pt x="2713927" y="2123259"/>
                </a:lnTo>
                <a:lnTo>
                  <a:pt x="2725365" y="2120950"/>
                </a:lnTo>
                <a:lnTo>
                  <a:pt x="2736802" y="2123259"/>
                </a:lnTo>
                <a:lnTo>
                  <a:pt x="2746141" y="2129559"/>
                </a:lnTo>
                <a:lnTo>
                  <a:pt x="2752437" y="2138903"/>
                </a:lnTo>
                <a:lnTo>
                  <a:pt x="2754746" y="2150348"/>
                </a:lnTo>
                <a:lnTo>
                  <a:pt x="2752437" y="2161792"/>
                </a:lnTo>
                <a:lnTo>
                  <a:pt x="2746141" y="2171137"/>
                </a:lnTo>
                <a:lnTo>
                  <a:pt x="2736802" y="2177436"/>
                </a:lnTo>
                <a:lnTo>
                  <a:pt x="2725365" y="2179746"/>
                </a:lnTo>
                <a:close/>
              </a:path>
              <a:path w="5810250" h="2202179">
                <a:moveTo>
                  <a:pt x="3028088" y="2183115"/>
                </a:moveTo>
                <a:lnTo>
                  <a:pt x="3015345" y="2180539"/>
                </a:lnTo>
                <a:lnTo>
                  <a:pt x="3004937" y="2173515"/>
                </a:lnTo>
                <a:lnTo>
                  <a:pt x="2997919" y="2163099"/>
                </a:lnTo>
                <a:lnTo>
                  <a:pt x="2995345" y="2150348"/>
                </a:lnTo>
                <a:lnTo>
                  <a:pt x="2997919" y="2137597"/>
                </a:lnTo>
                <a:lnTo>
                  <a:pt x="3004937" y="2127182"/>
                </a:lnTo>
                <a:lnTo>
                  <a:pt x="3015345" y="2120160"/>
                </a:lnTo>
                <a:lnTo>
                  <a:pt x="3028088" y="2117584"/>
                </a:lnTo>
                <a:lnTo>
                  <a:pt x="3040832" y="2120160"/>
                </a:lnTo>
                <a:lnTo>
                  <a:pt x="3051242" y="2127182"/>
                </a:lnTo>
                <a:lnTo>
                  <a:pt x="3058261" y="2137597"/>
                </a:lnTo>
                <a:lnTo>
                  <a:pt x="3060835" y="2150348"/>
                </a:lnTo>
                <a:lnTo>
                  <a:pt x="3058261" y="2163099"/>
                </a:lnTo>
                <a:lnTo>
                  <a:pt x="3051242" y="2173515"/>
                </a:lnTo>
                <a:lnTo>
                  <a:pt x="3040832" y="2180539"/>
                </a:lnTo>
                <a:lnTo>
                  <a:pt x="3028088" y="2183115"/>
                </a:lnTo>
                <a:close/>
              </a:path>
              <a:path w="5810250" h="2202179">
                <a:moveTo>
                  <a:pt x="3330812" y="2185636"/>
                </a:moveTo>
                <a:lnTo>
                  <a:pt x="3317096" y="2182863"/>
                </a:lnTo>
                <a:lnTo>
                  <a:pt x="3305892" y="2175302"/>
                </a:lnTo>
                <a:lnTo>
                  <a:pt x="3298335" y="2164090"/>
                </a:lnTo>
                <a:lnTo>
                  <a:pt x="3295564" y="2150365"/>
                </a:lnTo>
                <a:lnTo>
                  <a:pt x="3298335" y="2136639"/>
                </a:lnTo>
                <a:lnTo>
                  <a:pt x="3305892" y="2125427"/>
                </a:lnTo>
                <a:lnTo>
                  <a:pt x="3317096" y="2117866"/>
                </a:lnTo>
                <a:lnTo>
                  <a:pt x="3330812" y="2115093"/>
                </a:lnTo>
                <a:lnTo>
                  <a:pt x="3344530" y="2117866"/>
                </a:lnTo>
                <a:lnTo>
                  <a:pt x="3355735" y="2125427"/>
                </a:lnTo>
                <a:lnTo>
                  <a:pt x="3363292" y="2136639"/>
                </a:lnTo>
                <a:lnTo>
                  <a:pt x="3366064" y="2150365"/>
                </a:lnTo>
                <a:lnTo>
                  <a:pt x="3363294" y="2164090"/>
                </a:lnTo>
                <a:lnTo>
                  <a:pt x="3355742" y="2175302"/>
                </a:lnTo>
                <a:lnTo>
                  <a:pt x="3344537" y="2182863"/>
                </a:lnTo>
                <a:lnTo>
                  <a:pt x="3330812" y="2185636"/>
                </a:lnTo>
                <a:close/>
              </a:path>
              <a:path w="5810250" h="2202179">
                <a:moveTo>
                  <a:pt x="3633529" y="2188161"/>
                </a:moveTo>
                <a:lnTo>
                  <a:pt x="3618826" y="2185190"/>
                </a:lnTo>
                <a:lnTo>
                  <a:pt x="3606820" y="2177088"/>
                </a:lnTo>
                <a:lnTo>
                  <a:pt x="3598725" y="2165074"/>
                </a:lnTo>
                <a:lnTo>
                  <a:pt x="3595756" y="2150365"/>
                </a:lnTo>
                <a:lnTo>
                  <a:pt x="3598725" y="2135655"/>
                </a:lnTo>
                <a:lnTo>
                  <a:pt x="3606820" y="2123641"/>
                </a:lnTo>
                <a:lnTo>
                  <a:pt x="3618826" y="2115539"/>
                </a:lnTo>
                <a:lnTo>
                  <a:pt x="3633529" y="2112568"/>
                </a:lnTo>
                <a:lnTo>
                  <a:pt x="3648232" y="2115539"/>
                </a:lnTo>
                <a:lnTo>
                  <a:pt x="3660239" y="2123641"/>
                </a:lnTo>
                <a:lnTo>
                  <a:pt x="3668334" y="2135655"/>
                </a:lnTo>
                <a:lnTo>
                  <a:pt x="3671302" y="2150365"/>
                </a:lnTo>
                <a:lnTo>
                  <a:pt x="3668334" y="2165074"/>
                </a:lnTo>
                <a:lnTo>
                  <a:pt x="3660239" y="2177088"/>
                </a:lnTo>
                <a:lnTo>
                  <a:pt x="3648232" y="2185190"/>
                </a:lnTo>
                <a:lnTo>
                  <a:pt x="3633529" y="2188161"/>
                </a:lnTo>
                <a:close/>
              </a:path>
              <a:path w="5810250" h="2202179">
                <a:moveTo>
                  <a:pt x="3936253" y="2191527"/>
                </a:moveTo>
                <a:lnTo>
                  <a:pt x="3920245" y="2188292"/>
                </a:lnTo>
                <a:lnTo>
                  <a:pt x="3907176" y="2179471"/>
                </a:lnTo>
                <a:lnTo>
                  <a:pt x="3898368" y="2166387"/>
                </a:lnTo>
                <a:lnTo>
                  <a:pt x="3895138" y="2150365"/>
                </a:lnTo>
                <a:lnTo>
                  <a:pt x="3898368" y="2134342"/>
                </a:lnTo>
                <a:lnTo>
                  <a:pt x="3907176" y="2121258"/>
                </a:lnTo>
                <a:lnTo>
                  <a:pt x="3920245" y="2112437"/>
                </a:lnTo>
                <a:lnTo>
                  <a:pt x="3936253" y="2109203"/>
                </a:lnTo>
                <a:lnTo>
                  <a:pt x="3952266" y="2112437"/>
                </a:lnTo>
                <a:lnTo>
                  <a:pt x="3965346" y="2121258"/>
                </a:lnTo>
                <a:lnTo>
                  <a:pt x="3974167" y="2134342"/>
                </a:lnTo>
                <a:lnTo>
                  <a:pt x="3977402" y="2150365"/>
                </a:lnTo>
                <a:lnTo>
                  <a:pt x="3974167" y="2166387"/>
                </a:lnTo>
                <a:lnTo>
                  <a:pt x="3965346" y="2179471"/>
                </a:lnTo>
                <a:lnTo>
                  <a:pt x="3952266" y="2188292"/>
                </a:lnTo>
                <a:lnTo>
                  <a:pt x="3936253" y="2191527"/>
                </a:lnTo>
                <a:close/>
              </a:path>
              <a:path w="5810250" h="2202179">
                <a:moveTo>
                  <a:pt x="4238977" y="2194052"/>
                </a:moveTo>
                <a:lnTo>
                  <a:pt x="4221989" y="2190619"/>
                </a:lnTo>
                <a:lnTo>
                  <a:pt x="4208115" y="2181260"/>
                </a:lnTo>
                <a:lnTo>
                  <a:pt x="4198761" y="2167379"/>
                </a:lnTo>
                <a:lnTo>
                  <a:pt x="4195330" y="2150381"/>
                </a:lnTo>
                <a:lnTo>
                  <a:pt x="4198761" y="2133384"/>
                </a:lnTo>
                <a:lnTo>
                  <a:pt x="4208115" y="2119503"/>
                </a:lnTo>
                <a:lnTo>
                  <a:pt x="4221989" y="2110144"/>
                </a:lnTo>
                <a:lnTo>
                  <a:pt x="4238977" y="2106711"/>
                </a:lnTo>
                <a:lnTo>
                  <a:pt x="4255965" y="2110144"/>
                </a:lnTo>
                <a:lnTo>
                  <a:pt x="4269838" y="2119503"/>
                </a:lnTo>
                <a:lnTo>
                  <a:pt x="4279193" y="2133384"/>
                </a:lnTo>
                <a:lnTo>
                  <a:pt x="4282623" y="2150381"/>
                </a:lnTo>
                <a:lnTo>
                  <a:pt x="4279193" y="2167379"/>
                </a:lnTo>
                <a:lnTo>
                  <a:pt x="4269838" y="2181260"/>
                </a:lnTo>
                <a:lnTo>
                  <a:pt x="4255965" y="2190619"/>
                </a:lnTo>
                <a:lnTo>
                  <a:pt x="4238977" y="2194052"/>
                </a:lnTo>
                <a:close/>
              </a:path>
              <a:path w="5810250" h="2202179">
                <a:moveTo>
                  <a:pt x="4541701" y="2196577"/>
                </a:moveTo>
                <a:lnTo>
                  <a:pt x="4523739" y="2192946"/>
                </a:lnTo>
                <a:lnTo>
                  <a:pt x="4509071" y="2183046"/>
                </a:lnTo>
                <a:lnTo>
                  <a:pt x="4499182" y="2168363"/>
                </a:lnTo>
                <a:lnTo>
                  <a:pt x="4495556" y="2150381"/>
                </a:lnTo>
                <a:lnTo>
                  <a:pt x="4499182" y="2132402"/>
                </a:lnTo>
                <a:lnTo>
                  <a:pt x="4509071" y="2117720"/>
                </a:lnTo>
                <a:lnTo>
                  <a:pt x="4523739" y="2107820"/>
                </a:lnTo>
                <a:lnTo>
                  <a:pt x="4541701" y="2104190"/>
                </a:lnTo>
                <a:lnTo>
                  <a:pt x="4559682" y="2107820"/>
                </a:lnTo>
                <a:lnTo>
                  <a:pt x="4574360" y="2117720"/>
                </a:lnTo>
                <a:lnTo>
                  <a:pt x="4584252" y="2132402"/>
                </a:lnTo>
                <a:lnTo>
                  <a:pt x="4587879" y="2150381"/>
                </a:lnTo>
                <a:lnTo>
                  <a:pt x="4584252" y="2168363"/>
                </a:lnTo>
                <a:lnTo>
                  <a:pt x="4574360" y="2183046"/>
                </a:lnTo>
                <a:lnTo>
                  <a:pt x="4559682" y="2192946"/>
                </a:lnTo>
                <a:lnTo>
                  <a:pt x="4541701" y="2196577"/>
                </a:lnTo>
                <a:close/>
              </a:path>
              <a:path w="5810250" h="2202179">
                <a:moveTo>
                  <a:pt x="4844424" y="2199098"/>
                </a:moveTo>
                <a:lnTo>
                  <a:pt x="4825483" y="2195270"/>
                </a:lnTo>
                <a:lnTo>
                  <a:pt x="4810010" y="2184831"/>
                </a:lnTo>
                <a:lnTo>
                  <a:pt x="4799575" y="2169346"/>
                </a:lnTo>
                <a:lnTo>
                  <a:pt x="4795748" y="2150381"/>
                </a:lnTo>
                <a:lnTo>
                  <a:pt x="4799575" y="2131418"/>
                </a:lnTo>
                <a:lnTo>
                  <a:pt x="4810010" y="2115933"/>
                </a:lnTo>
                <a:lnTo>
                  <a:pt x="4825483" y="2105493"/>
                </a:lnTo>
                <a:lnTo>
                  <a:pt x="4844424" y="2101665"/>
                </a:lnTo>
                <a:lnTo>
                  <a:pt x="4863385" y="2105493"/>
                </a:lnTo>
                <a:lnTo>
                  <a:pt x="4878868" y="2115933"/>
                </a:lnTo>
                <a:lnTo>
                  <a:pt x="4889307" y="2131418"/>
                </a:lnTo>
                <a:lnTo>
                  <a:pt x="4893135" y="2150381"/>
                </a:lnTo>
                <a:lnTo>
                  <a:pt x="4889307" y="2169346"/>
                </a:lnTo>
                <a:lnTo>
                  <a:pt x="4878868" y="2184831"/>
                </a:lnTo>
                <a:lnTo>
                  <a:pt x="4863385" y="2195270"/>
                </a:lnTo>
                <a:lnTo>
                  <a:pt x="4844424" y="2199098"/>
                </a:lnTo>
                <a:close/>
              </a:path>
              <a:path w="5810250" h="2202179">
                <a:moveTo>
                  <a:pt x="5147149" y="2201623"/>
                </a:moveTo>
                <a:lnTo>
                  <a:pt x="5127213" y="2197597"/>
                </a:lnTo>
                <a:lnTo>
                  <a:pt x="5110937" y="2186616"/>
                </a:lnTo>
                <a:lnTo>
                  <a:pt x="5099964" y="2170329"/>
                </a:lnTo>
                <a:lnTo>
                  <a:pt x="5095940" y="2150381"/>
                </a:lnTo>
                <a:lnTo>
                  <a:pt x="5099964" y="2130434"/>
                </a:lnTo>
                <a:lnTo>
                  <a:pt x="5110937" y="2114146"/>
                </a:lnTo>
                <a:lnTo>
                  <a:pt x="5127213" y="2103166"/>
                </a:lnTo>
                <a:lnTo>
                  <a:pt x="5147149" y="2099140"/>
                </a:lnTo>
                <a:lnTo>
                  <a:pt x="5167089" y="2103166"/>
                </a:lnTo>
                <a:lnTo>
                  <a:pt x="5183377" y="2114146"/>
                </a:lnTo>
                <a:lnTo>
                  <a:pt x="5194361" y="2130434"/>
                </a:lnTo>
                <a:lnTo>
                  <a:pt x="5198390" y="2150381"/>
                </a:lnTo>
                <a:lnTo>
                  <a:pt x="5194361" y="2170329"/>
                </a:lnTo>
                <a:lnTo>
                  <a:pt x="5183377" y="2186616"/>
                </a:lnTo>
                <a:lnTo>
                  <a:pt x="5167089" y="2197597"/>
                </a:lnTo>
                <a:lnTo>
                  <a:pt x="5147149" y="2201623"/>
                </a:lnTo>
                <a:close/>
              </a:path>
              <a:path w="5810250" h="2202179">
                <a:moveTo>
                  <a:pt x="5449872" y="2201623"/>
                </a:moveTo>
                <a:lnTo>
                  <a:pt x="5429937" y="2197597"/>
                </a:lnTo>
                <a:lnTo>
                  <a:pt x="5413660" y="2186616"/>
                </a:lnTo>
                <a:lnTo>
                  <a:pt x="5402687" y="2170329"/>
                </a:lnTo>
                <a:lnTo>
                  <a:pt x="5398664" y="2150381"/>
                </a:lnTo>
                <a:lnTo>
                  <a:pt x="5402687" y="2130434"/>
                </a:lnTo>
                <a:lnTo>
                  <a:pt x="5413660" y="2114146"/>
                </a:lnTo>
                <a:lnTo>
                  <a:pt x="5429937" y="2103166"/>
                </a:lnTo>
                <a:lnTo>
                  <a:pt x="5449872" y="2099140"/>
                </a:lnTo>
                <a:lnTo>
                  <a:pt x="5469812" y="2103166"/>
                </a:lnTo>
                <a:lnTo>
                  <a:pt x="5486101" y="2114146"/>
                </a:lnTo>
                <a:lnTo>
                  <a:pt x="5497085" y="2130434"/>
                </a:lnTo>
                <a:lnTo>
                  <a:pt x="5501114" y="2150381"/>
                </a:lnTo>
                <a:lnTo>
                  <a:pt x="5497085" y="2170329"/>
                </a:lnTo>
                <a:lnTo>
                  <a:pt x="5486101" y="2186616"/>
                </a:lnTo>
                <a:lnTo>
                  <a:pt x="5469812" y="2197597"/>
                </a:lnTo>
                <a:lnTo>
                  <a:pt x="5449872" y="2201623"/>
                </a:lnTo>
                <a:close/>
              </a:path>
              <a:path w="5810250" h="2202179">
                <a:moveTo>
                  <a:pt x="5752630" y="2195750"/>
                </a:moveTo>
                <a:lnTo>
                  <a:pt x="5734980" y="2192185"/>
                </a:lnTo>
                <a:lnTo>
                  <a:pt x="5720570" y="2182464"/>
                </a:lnTo>
                <a:lnTo>
                  <a:pt x="5710857" y="2168048"/>
                </a:lnTo>
                <a:lnTo>
                  <a:pt x="5707295" y="2150398"/>
                </a:lnTo>
                <a:lnTo>
                  <a:pt x="5710857" y="2132748"/>
                </a:lnTo>
                <a:lnTo>
                  <a:pt x="5720570" y="2118333"/>
                </a:lnTo>
                <a:lnTo>
                  <a:pt x="5734980" y="2108612"/>
                </a:lnTo>
                <a:lnTo>
                  <a:pt x="5752630" y="2105047"/>
                </a:lnTo>
                <a:lnTo>
                  <a:pt x="5770260" y="2108612"/>
                </a:lnTo>
                <a:lnTo>
                  <a:pt x="5784660" y="2118333"/>
                </a:lnTo>
                <a:lnTo>
                  <a:pt x="5794370" y="2132748"/>
                </a:lnTo>
                <a:lnTo>
                  <a:pt x="5797930" y="2150398"/>
                </a:lnTo>
                <a:lnTo>
                  <a:pt x="5794370" y="2168048"/>
                </a:lnTo>
                <a:lnTo>
                  <a:pt x="5784660" y="2182464"/>
                </a:lnTo>
                <a:lnTo>
                  <a:pt x="5770260" y="2192185"/>
                </a:lnTo>
                <a:lnTo>
                  <a:pt x="5752630" y="2195750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413788" y="0"/>
            <a:ext cx="6728459" cy="1903095"/>
          </a:xfrm>
          <a:custGeom>
            <a:avLst/>
            <a:gdLst/>
            <a:ahLst/>
            <a:cxnLst/>
            <a:rect l="l" t="t" r="r" b="b"/>
            <a:pathLst>
              <a:path w="6728459" h="1903095">
                <a:moveTo>
                  <a:pt x="304490" y="63235"/>
                </a:moveTo>
                <a:lnTo>
                  <a:pt x="302640" y="63235"/>
                </a:lnTo>
                <a:lnTo>
                  <a:pt x="301883" y="62476"/>
                </a:lnTo>
                <a:lnTo>
                  <a:pt x="301883" y="60626"/>
                </a:lnTo>
                <a:lnTo>
                  <a:pt x="302640" y="59870"/>
                </a:lnTo>
                <a:lnTo>
                  <a:pt x="304490" y="59870"/>
                </a:lnTo>
                <a:lnTo>
                  <a:pt x="305247" y="60626"/>
                </a:lnTo>
                <a:lnTo>
                  <a:pt x="305247" y="62476"/>
                </a:lnTo>
                <a:lnTo>
                  <a:pt x="304490" y="63235"/>
                </a:lnTo>
                <a:close/>
              </a:path>
              <a:path w="6728459" h="1903095">
                <a:moveTo>
                  <a:pt x="609535" y="67441"/>
                </a:moveTo>
                <a:lnTo>
                  <a:pt x="603044" y="67441"/>
                </a:lnTo>
                <a:lnTo>
                  <a:pt x="600421" y="64815"/>
                </a:lnTo>
                <a:lnTo>
                  <a:pt x="600421" y="58321"/>
                </a:lnTo>
                <a:lnTo>
                  <a:pt x="603044" y="55694"/>
                </a:lnTo>
                <a:lnTo>
                  <a:pt x="609535" y="55694"/>
                </a:lnTo>
                <a:lnTo>
                  <a:pt x="612161" y="58321"/>
                </a:lnTo>
                <a:lnTo>
                  <a:pt x="612161" y="64815"/>
                </a:lnTo>
                <a:lnTo>
                  <a:pt x="609535" y="67441"/>
                </a:lnTo>
                <a:close/>
              </a:path>
              <a:path w="6728459" h="1903095">
                <a:moveTo>
                  <a:pt x="914581" y="71647"/>
                </a:moveTo>
                <a:lnTo>
                  <a:pt x="903448" y="71647"/>
                </a:lnTo>
                <a:lnTo>
                  <a:pt x="898942" y="67138"/>
                </a:lnTo>
                <a:lnTo>
                  <a:pt x="898942" y="55998"/>
                </a:lnTo>
                <a:lnTo>
                  <a:pt x="903448" y="51488"/>
                </a:lnTo>
                <a:lnTo>
                  <a:pt x="914581" y="51488"/>
                </a:lnTo>
                <a:lnTo>
                  <a:pt x="919088" y="55998"/>
                </a:lnTo>
                <a:lnTo>
                  <a:pt x="919088" y="67138"/>
                </a:lnTo>
                <a:lnTo>
                  <a:pt x="914581" y="71647"/>
                </a:lnTo>
                <a:close/>
              </a:path>
              <a:path w="6728459" h="1903095">
                <a:moveTo>
                  <a:pt x="1219155" y="75013"/>
                </a:moveTo>
                <a:lnTo>
                  <a:pt x="1204323" y="75013"/>
                </a:lnTo>
                <a:lnTo>
                  <a:pt x="1198304" y="68991"/>
                </a:lnTo>
                <a:lnTo>
                  <a:pt x="1198304" y="54148"/>
                </a:lnTo>
                <a:lnTo>
                  <a:pt x="1204323" y="48123"/>
                </a:lnTo>
                <a:lnTo>
                  <a:pt x="1219155" y="48123"/>
                </a:lnTo>
                <a:lnTo>
                  <a:pt x="1225177" y="54148"/>
                </a:lnTo>
                <a:lnTo>
                  <a:pt x="1225177" y="68991"/>
                </a:lnTo>
                <a:lnTo>
                  <a:pt x="1219155" y="75013"/>
                </a:lnTo>
                <a:close/>
              </a:path>
              <a:path w="6728459" h="1903095">
                <a:moveTo>
                  <a:pt x="1523732" y="78382"/>
                </a:moveTo>
                <a:lnTo>
                  <a:pt x="1505196" y="78382"/>
                </a:lnTo>
                <a:lnTo>
                  <a:pt x="1497679" y="70858"/>
                </a:lnTo>
                <a:lnTo>
                  <a:pt x="1497679" y="52312"/>
                </a:lnTo>
                <a:lnTo>
                  <a:pt x="1505196" y="44791"/>
                </a:lnTo>
                <a:lnTo>
                  <a:pt x="1523732" y="44791"/>
                </a:lnTo>
                <a:lnTo>
                  <a:pt x="1531249" y="52312"/>
                </a:lnTo>
                <a:lnTo>
                  <a:pt x="1531249" y="70858"/>
                </a:lnTo>
                <a:lnTo>
                  <a:pt x="1523732" y="78382"/>
                </a:lnTo>
                <a:close/>
              </a:path>
              <a:path w="6728459" h="1903095">
                <a:moveTo>
                  <a:pt x="1817190" y="81744"/>
                </a:moveTo>
                <a:lnTo>
                  <a:pt x="1809345" y="80160"/>
                </a:lnTo>
                <a:lnTo>
                  <a:pt x="1802940" y="75842"/>
                </a:lnTo>
                <a:lnTo>
                  <a:pt x="1798623" y="69434"/>
                </a:lnTo>
                <a:lnTo>
                  <a:pt x="1797041" y="61585"/>
                </a:lnTo>
                <a:lnTo>
                  <a:pt x="1798623" y="53735"/>
                </a:lnTo>
                <a:lnTo>
                  <a:pt x="1802940" y="47328"/>
                </a:lnTo>
                <a:lnTo>
                  <a:pt x="1809345" y="43009"/>
                </a:lnTo>
                <a:lnTo>
                  <a:pt x="1817190" y="41426"/>
                </a:lnTo>
                <a:lnTo>
                  <a:pt x="1825035" y="43009"/>
                </a:lnTo>
                <a:lnTo>
                  <a:pt x="1831439" y="47328"/>
                </a:lnTo>
                <a:lnTo>
                  <a:pt x="1835756" y="53735"/>
                </a:lnTo>
                <a:lnTo>
                  <a:pt x="1837339" y="61585"/>
                </a:lnTo>
                <a:lnTo>
                  <a:pt x="1835756" y="69434"/>
                </a:lnTo>
                <a:lnTo>
                  <a:pt x="1831439" y="75842"/>
                </a:lnTo>
                <a:lnTo>
                  <a:pt x="1825035" y="80160"/>
                </a:lnTo>
                <a:lnTo>
                  <a:pt x="1817190" y="81744"/>
                </a:lnTo>
                <a:close/>
              </a:path>
              <a:path w="6728459" h="1903095">
                <a:moveTo>
                  <a:pt x="2119913" y="85113"/>
                </a:moveTo>
                <a:lnTo>
                  <a:pt x="2110763" y="83264"/>
                </a:lnTo>
                <a:lnTo>
                  <a:pt x="2103290" y="78221"/>
                </a:lnTo>
                <a:lnTo>
                  <a:pt x="2098250" y="70742"/>
                </a:lnTo>
                <a:lnTo>
                  <a:pt x="2096403" y="61585"/>
                </a:lnTo>
                <a:lnTo>
                  <a:pt x="2098250" y="52429"/>
                </a:lnTo>
                <a:lnTo>
                  <a:pt x="2103290" y="44951"/>
                </a:lnTo>
                <a:lnTo>
                  <a:pt x="2110763" y="39909"/>
                </a:lnTo>
                <a:lnTo>
                  <a:pt x="2119913" y="38060"/>
                </a:lnTo>
                <a:lnTo>
                  <a:pt x="2129064" y="39909"/>
                </a:lnTo>
                <a:lnTo>
                  <a:pt x="2136537" y="44951"/>
                </a:lnTo>
                <a:lnTo>
                  <a:pt x="2141577" y="52429"/>
                </a:lnTo>
                <a:lnTo>
                  <a:pt x="2143425" y="61585"/>
                </a:lnTo>
                <a:lnTo>
                  <a:pt x="2141577" y="70742"/>
                </a:lnTo>
                <a:lnTo>
                  <a:pt x="2136537" y="78221"/>
                </a:lnTo>
                <a:lnTo>
                  <a:pt x="2129064" y="83264"/>
                </a:lnTo>
                <a:lnTo>
                  <a:pt x="2119913" y="85113"/>
                </a:lnTo>
                <a:close/>
              </a:path>
              <a:path w="6728459" h="1903095">
                <a:moveTo>
                  <a:pt x="2422641" y="87634"/>
                </a:moveTo>
                <a:lnTo>
                  <a:pt x="2412516" y="85588"/>
                </a:lnTo>
                <a:lnTo>
                  <a:pt x="2404245" y="80008"/>
                </a:lnTo>
                <a:lnTo>
                  <a:pt x="2398667" y="71733"/>
                </a:lnTo>
                <a:lnTo>
                  <a:pt x="2396622" y="61602"/>
                </a:lnTo>
                <a:lnTo>
                  <a:pt x="2398667" y="51472"/>
                </a:lnTo>
                <a:lnTo>
                  <a:pt x="2404245" y="43197"/>
                </a:lnTo>
                <a:lnTo>
                  <a:pt x="2412516" y="37616"/>
                </a:lnTo>
                <a:lnTo>
                  <a:pt x="2422641" y="35569"/>
                </a:lnTo>
                <a:lnTo>
                  <a:pt x="2432764" y="37616"/>
                </a:lnTo>
                <a:lnTo>
                  <a:pt x="2441033" y="43197"/>
                </a:lnTo>
                <a:lnTo>
                  <a:pt x="2446611" y="51472"/>
                </a:lnTo>
                <a:lnTo>
                  <a:pt x="2448656" y="61602"/>
                </a:lnTo>
                <a:lnTo>
                  <a:pt x="2446613" y="71733"/>
                </a:lnTo>
                <a:lnTo>
                  <a:pt x="2441040" y="80008"/>
                </a:lnTo>
                <a:lnTo>
                  <a:pt x="2432771" y="85588"/>
                </a:lnTo>
                <a:lnTo>
                  <a:pt x="2422641" y="87634"/>
                </a:lnTo>
                <a:close/>
              </a:path>
              <a:path w="6728459" h="1903095">
                <a:moveTo>
                  <a:pt x="2725365" y="91000"/>
                </a:moveTo>
                <a:lnTo>
                  <a:pt x="2713927" y="88690"/>
                </a:lnTo>
                <a:lnTo>
                  <a:pt x="2704588" y="82391"/>
                </a:lnTo>
                <a:lnTo>
                  <a:pt x="2698292" y="73046"/>
                </a:lnTo>
                <a:lnTo>
                  <a:pt x="2695983" y="61602"/>
                </a:lnTo>
                <a:lnTo>
                  <a:pt x="2698292" y="50157"/>
                </a:lnTo>
                <a:lnTo>
                  <a:pt x="2704588" y="40813"/>
                </a:lnTo>
                <a:lnTo>
                  <a:pt x="2713927" y="34513"/>
                </a:lnTo>
                <a:lnTo>
                  <a:pt x="2725365" y="32204"/>
                </a:lnTo>
                <a:lnTo>
                  <a:pt x="2736802" y="34513"/>
                </a:lnTo>
                <a:lnTo>
                  <a:pt x="2746141" y="40813"/>
                </a:lnTo>
                <a:lnTo>
                  <a:pt x="2752437" y="50157"/>
                </a:lnTo>
                <a:lnTo>
                  <a:pt x="2754746" y="61602"/>
                </a:lnTo>
                <a:lnTo>
                  <a:pt x="2752437" y="73046"/>
                </a:lnTo>
                <a:lnTo>
                  <a:pt x="2746141" y="82391"/>
                </a:lnTo>
                <a:lnTo>
                  <a:pt x="2736802" y="88690"/>
                </a:lnTo>
                <a:lnTo>
                  <a:pt x="2725365" y="91000"/>
                </a:lnTo>
                <a:close/>
              </a:path>
              <a:path w="6728459" h="1903095">
                <a:moveTo>
                  <a:pt x="3028088" y="94365"/>
                </a:moveTo>
                <a:lnTo>
                  <a:pt x="3015345" y="91790"/>
                </a:lnTo>
                <a:lnTo>
                  <a:pt x="3004937" y="84767"/>
                </a:lnTo>
                <a:lnTo>
                  <a:pt x="2997919" y="74353"/>
                </a:lnTo>
                <a:lnTo>
                  <a:pt x="2995345" y="61602"/>
                </a:lnTo>
                <a:lnTo>
                  <a:pt x="2997919" y="48851"/>
                </a:lnTo>
                <a:lnTo>
                  <a:pt x="3004937" y="38436"/>
                </a:lnTo>
                <a:lnTo>
                  <a:pt x="3015345" y="31413"/>
                </a:lnTo>
                <a:lnTo>
                  <a:pt x="3028088" y="28838"/>
                </a:lnTo>
                <a:lnTo>
                  <a:pt x="3040832" y="31413"/>
                </a:lnTo>
                <a:lnTo>
                  <a:pt x="3051242" y="38436"/>
                </a:lnTo>
                <a:lnTo>
                  <a:pt x="3058261" y="48851"/>
                </a:lnTo>
                <a:lnTo>
                  <a:pt x="3060835" y="61602"/>
                </a:lnTo>
                <a:lnTo>
                  <a:pt x="3058261" y="74353"/>
                </a:lnTo>
                <a:lnTo>
                  <a:pt x="3051242" y="84767"/>
                </a:lnTo>
                <a:lnTo>
                  <a:pt x="3040832" y="91790"/>
                </a:lnTo>
                <a:lnTo>
                  <a:pt x="3028088" y="94365"/>
                </a:lnTo>
                <a:close/>
              </a:path>
              <a:path w="6728459" h="1903095">
                <a:moveTo>
                  <a:pt x="3330812" y="96890"/>
                </a:moveTo>
                <a:lnTo>
                  <a:pt x="3317096" y="94117"/>
                </a:lnTo>
                <a:lnTo>
                  <a:pt x="3305892" y="86556"/>
                </a:lnTo>
                <a:lnTo>
                  <a:pt x="3298335" y="75344"/>
                </a:lnTo>
                <a:lnTo>
                  <a:pt x="3295564" y="61619"/>
                </a:lnTo>
                <a:lnTo>
                  <a:pt x="3298335" y="47893"/>
                </a:lnTo>
                <a:lnTo>
                  <a:pt x="3305892" y="36681"/>
                </a:lnTo>
                <a:lnTo>
                  <a:pt x="3317096" y="29120"/>
                </a:lnTo>
                <a:lnTo>
                  <a:pt x="3330812" y="26347"/>
                </a:lnTo>
                <a:lnTo>
                  <a:pt x="3344530" y="29120"/>
                </a:lnTo>
                <a:lnTo>
                  <a:pt x="3355735" y="36681"/>
                </a:lnTo>
                <a:lnTo>
                  <a:pt x="3363292" y="47893"/>
                </a:lnTo>
                <a:lnTo>
                  <a:pt x="3366064" y="61619"/>
                </a:lnTo>
                <a:lnTo>
                  <a:pt x="3363294" y="75344"/>
                </a:lnTo>
                <a:lnTo>
                  <a:pt x="3355742" y="86556"/>
                </a:lnTo>
                <a:lnTo>
                  <a:pt x="3344537" y="94117"/>
                </a:lnTo>
                <a:lnTo>
                  <a:pt x="3330812" y="96890"/>
                </a:lnTo>
                <a:close/>
              </a:path>
              <a:path w="6728459" h="1903095">
                <a:moveTo>
                  <a:pt x="3633529" y="99415"/>
                </a:moveTo>
                <a:lnTo>
                  <a:pt x="3618826" y="96444"/>
                </a:lnTo>
                <a:lnTo>
                  <a:pt x="3606820" y="88342"/>
                </a:lnTo>
                <a:lnTo>
                  <a:pt x="3598725" y="76328"/>
                </a:lnTo>
                <a:lnTo>
                  <a:pt x="3595756" y="61619"/>
                </a:lnTo>
                <a:lnTo>
                  <a:pt x="3598725" y="46911"/>
                </a:lnTo>
                <a:lnTo>
                  <a:pt x="3606820" y="34896"/>
                </a:lnTo>
                <a:lnTo>
                  <a:pt x="3618826" y="26794"/>
                </a:lnTo>
                <a:lnTo>
                  <a:pt x="3633529" y="23822"/>
                </a:lnTo>
                <a:lnTo>
                  <a:pt x="3648232" y="26794"/>
                </a:lnTo>
                <a:lnTo>
                  <a:pt x="3660239" y="34896"/>
                </a:lnTo>
                <a:lnTo>
                  <a:pt x="3668334" y="46911"/>
                </a:lnTo>
                <a:lnTo>
                  <a:pt x="3671302" y="61619"/>
                </a:lnTo>
                <a:lnTo>
                  <a:pt x="3668334" y="76328"/>
                </a:lnTo>
                <a:lnTo>
                  <a:pt x="3660239" y="88342"/>
                </a:lnTo>
                <a:lnTo>
                  <a:pt x="3648232" y="96444"/>
                </a:lnTo>
                <a:lnTo>
                  <a:pt x="3633529" y="99415"/>
                </a:lnTo>
                <a:close/>
              </a:path>
              <a:path w="6728459" h="1903095">
                <a:moveTo>
                  <a:pt x="3936253" y="102781"/>
                </a:moveTo>
                <a:lnTo>
                  <a:pt x="3920245" y="99546"/>
                </a:lnTo>
                <a:lnTo>
                  <a:pt x="3907176" y="90725"/>
                </a:lnTo>
                <a:lnTo>
                  <a:pt x="3898368" y="77641"/>
                </a:lnTo>
                <a:lnTo>
                  <a:pt x="3895138" y="61619"/>
                </a:lnTo>
                <a:lnTo>
                  <a:pt x="3898368" y="45596"/>
                </a:lnTo>
                <a:lnTo>
                  <a:pt x="3907176" y="32512"/>
                </a:lnTo>
                <a:lnTo>
                  <a:pt x="3920245" y="23691"/>
                </a:lnTo>
                <a:lnTo>
                  <a:pt x="3936253" y="20456"/>
                </a:lnTo>
                <a:lnTo>
                  <a:pt x="3952266" y="23691"/>
                </a:lnTo>
                <a:lnTo>
                  <a:pt x="3965346" y="32512"/>
                </a:lnTo>
                <a:lnTo>
                  <a:pt x="3974167" y="45596"/>
                </a:lnTo>
                <a:lnTo>
                  <a:pt x="3977402" y="61619"/>
                </a:lnTo>
                <a:lnTo>
                  <a:pt x="3974167" y="77641"/>
                </a:lnTo>
                <a:lnTo>
                  <a:pt x="3965346" y="90725"/>
                </a:lnTo>
                <a:lnTo>
                  <a:pt x="3952266" y="99546"/>
                </a:lnTo>
                <a:lnTo>
                  <a:pt x="3936253" y="102781"/>
                </a:lnTo>
                <a:close/>
              </a:path>
              <a:path w="6728459" h="1903095">
                <a:moveTo>
                  <a:pt x="4238977" y="105306"/>
                </a:moveTo>
                <a:lnTo>
                  <a:pt x="4221989" y="101873"/>
                </a:lnTo>
                <a:lnTo>
                  <a:pt x="4208115" y="92514"/>
                </a:lnTo>
                <a:lnTo>
                  <a:pt x="4198761" y="78632"/>
                </a:lnTo>
                <a:lnTo>
                  <a:pt x="4195330" y="61635"/>
                </a:lnTo>
                <a:lnTo>
                  <a:pt x="4198761" y="44639"/>
                </a:lnTo>
                <a:lnTo>
                  <a:pt x="4208115" y="30759"/>
                </a:lnTo>
                <a:lnTo>
                  <a:pt x="4221989" y="21400"/>
                </a:lnTo>
                <a:lnTo>
                  <a:pt x="4238977" y="17969"/>
                </a:lnTo>
                <a:lnTo>
                  <a:pt x="4255965" y="21400"/>
                </a:lnTo>
                <a:lnTo>
                  <a:pt x="4269838" y="30759"/>
                </a:lnTo>
                <a:lnTo>
                  <a:pt x="4279193" y="44639"/>
                </a:lnTo>
                <a:lnTo>
                  <a:pt x="4282623" y="61635"/>
                </a:lnTo>
                <a:lnTo>
                  <a:pt x="4279193" y="78632"/>
                </a:lnTo>
                <a:lnTo>
                  <a:pt x="4269838" y="92514"/>
                </a:lnTo>
                <a:lnTo>
                  <a:pt x="4255965" y="101873"/>
                </a:lnTo>
                <a:lnTo>
                  <a:pt x="4238977" y="105306"/>
                </a:lnTo>
                <a:close/>
              </a:path>
              <a:path w="6728459" h="1903095">
                <a:moveTo>
                  <a:pt x="4541701" y="107830"/>
                </a:moveTo>
                <a:lnTo>
                  <a:pt x="4523739" y="104200"/>
                </a:lnTo>
                <a:lnTo>
                  <a:pt x="4509071" y="94300"/>
                </a:lnTo>
                <a:lnTo>
                  <a:pt x="4499182" y="79617"/>
                </a:lnTo>
                <a:lnTo>
                  <a:pt x="4495556" y="61635"/>
                </a:lnTo>
                <a:lnTo>
                  <a:pt x="4499182" y="43656"/>
                </a:lnTo>
                <a:lnTo>
                  <a:pt x="4509071" y="28974"/>
                </a:lnTo>
                <a:lnTo>
                  <a:pt x="4523739" y="19074"/>
                </a:lnTo>
                <a:lnTo>
                  <a:pt x="4541701" y="15444"/>
                </a:lnTo>
                <a:lnTo>
                  <a:pt x="4559682" y="19074"/>
                </a:lnTo>
                <a:lnTo>
                  <a:pt x="4574360" y="28974"/>
                </a:lnTo>
                <a:lnTo>
                  <a:pt x="4584252" y="43656"/>
                </a:lnTo>
                <a:lnTo>
                  <a:pt x="4587879" y="61635"/>
                </a:lnTo>
                <a:lnTo>
                  <a:pt x="4584252" y="79617"/>
                </a:lnTo>
                <a:lnTo>
                  <a:pt x="4574360" y="94300"/>
                </a:lnTo>
                <a:lnTo>
                  <a:pt x="4559682" y="104200"/>
                </a:lnTo>
                <a:lnTo>
                  <a:pt x="4541701" y="107830"/>
                </a:lnTo>
                <a:close/>
              </a:path>
              <a:path w="6728459" h="1903095">
                <a:moveTo>
                  <a:pt x="4844424" y="110352"/>
                </a:moveTo>
                <a:lnTo>
                  <a:pt x="4825483" y="106524"/>
                </a:lnTo>
                <a:lnTo>
                  <a:pt x="4810010" y="96085"/>
                </a:lnTo>
                <a:lnTo>
                  <a:pt x="4799575" y="80600"/>
                </a:lnTo>
                <a:lnTo>
                  <a:pt x="4795748" y="61635"/>
                </a:lnTo>
                <a:lnTo>
                  <a:pt x="4799575" y="42672"/>
                </a:lnTo>
                <a:lnTo>
                  <a:pt x="4810010" y="27187"/>
                </a:lnTo>
                <a:lnTo>
                  <a:pt x="4825483" y="16747"/>
                </a:lnTo>
                <a:lnTo>
                  <a:pt x="4844424" y="12919"/>
                </a:lnTo>
                <a:lnTo>
                  <a:pt x="4863385" y="16747"/>
                </a:lnTo>
                <a:lnTo>
                  <a:pt x="4878868" y="27187"/>
                </a:lnTo>
                <a:lnTo>
                  <a:pt x="4889307" y="42672"/>
                </a:lnTo>
                <a:lnTo>
                  <a:pt x="4893135" y="61635"/>
                </a:lnTo>
                <a:lnTo>
                  <a:pt x="4889307" y="80600"/>
                </a:lnTo>
                <a:lnTo>
                  <a:pt x="4878868" y="96085"/>
                </a:lnTo>
                <a:lnTo>
                  <a:pt x="4863385" y="106524"/>
                </a:lnTo>
                <a:lnTo>
                  <a:pt x="4844424" y="110352"/>
                </a:lnTo>
                <a:close/>
              </a:path>
              <a:path w="6728459" h="1903095">
                <a:moveTo>
                  <a:pt x="5147149" y="112877"/>
                </a:moveTo>
                <a:lnTo>
                  <a:pt x="5127213" y="108851"/>
                </a:lnTo>
                <a:lnTo>
                  <a:pt x="5110937" y="97870"/>
                </a:lnTo>
                <a:lnTo>
                  <a:pt x="5099964" y="81583"/>
                </a:lnTo>
                <a:lnTo>
                  <a:pt x="5095940" y="61635"/>
                </a:lnTo>
                <a:lnTo>
                  <a:pt x="5099964" y="41688"/>
                </a:lnTo>
                <a:lnTo>
                  <a:pt x="5110937" y="25400"/>
                </a:lnTo>
                <a:lnTo>
                  <a:pt x="5127213" y="14420"/>
                </a:lnTo>
                <a:lnTo>
                  <a:pt x="5147149" y="10394"/>
                </a:lnTo>
                <a:lnTo>
                  <a:pt x="5167089" y="14420"/>
                </a:lnTo>
                <a:lnTo>
                  <a:pt x="5183377" y="25400"/>
                </a:lnTo>
                <a:lnTo>
                  <a:pt x="5194361" y="41688"/>
                </a:lnTo>
                <a:lnTo>
                  <a:pt x="5198390" y="61635"/>
                </a:lnTo>
                <a:lnTo>
                  <a:pt x="5194361" y="81583"/>
                </a:lnTo>
                <a:lnTo>
                  <a:pt x="5183377" y="97870"/>
                </a:lnTo>
                <a:lnTo>
                  <a:pt x="5167089" y="108851"/>
                </a:lnTo>
                <a:lnTo>
                  <a:pt x="5147149" y="112877"/>
                </a:lnTo>
                <a:close/>
              </a:path>
              <a:path w="6728459" h="1903095">
                <a:moveTo>
                  <a:pt x="5449872" y="116243"/>
                </a:moveTo>
                <a:lnTo>
                  <a:pt x="5428646" y="111951"/>
                </a:lnTo>
                <a:lnTo>
                  <a:pt x="5411306" y="100250"/>
                </a:lnTo>
                <a:lnTo>
                  <a:pt x="5399611" y="82898"/>
                </a:lnTo>
                <a:lnTo>
                  <a:pt x="5395322" y="61652"/>
                </a:lnTo>
                <a:lnTo>
                  <a:pt x="5399611" y="40408"/>
                </a:lnTo>
                <a:lnTo>
                  <a:pt x="5411306" y="23056"/>
                </a:lnTo>
                <a:lnTo>
                  <a:pt x="5428646" y="11354"/>
                </a:lnTo>
                <a:lnTo>
                  <a:pt x="5449872" y="7062"/>
                </a:lnTo>
                <a:lnTo>
                  <a:pt x="5471118" y="11354"/>
                </a:lnTo>
                <a:lnTo>
                  <a:pt x="5488468" y="23056"/>
                </a:lnTo>
                <a:lnTo>
                  <a:pt x="5500166" y="40408"/>
                </a:lnTo>
                <a:lnTo>
                  <a:pt x="5504456" y="61652"/>
                </a:lnTo>
                <a:lnTo>
                  <a:pt x="5500166" y="82898"/>
                </a:lnTo>
                <a:lnTo>
                  <a:pt x="5488468" y="100250"/>
                </a:lnTo>
                <a:lnTo>
                  <a:pt x="5471118" y="111951"/>
                </a:lnTo>
                <a:lnTo>
                  <a:pt x="5449872" y="116243"/>
                </a:lnTo>
                <a:close/>
              </a:path>
              <a:path w="6728459" h="1903095">
                <a:moveTo>
                  <a:pt x="5752630" y="118767"/>
                </a:moveTo>
                <a:lnTo>
                  <a:pt x="5730410" y="114278"/>
                </a:lnTo>
                <a:lnTo>
                  <a:pt x="5712266" y="102035"/>
                </a:lnTo>
                <a:lnTo>
                  <a:pt x="5700034" y="83880"/>
                </a:lnTo>
                <a:lnTo>
                  <a:pt x="5695548" y="61652"/>
                </a:lnTo>
                <a:lnTo>
                  <a:pt x="5700034" y="39424"/>
                </a:lnTo>
                <a:lnTo>
                  <a:pt x="5712266" y="21269"/>
                </a:lnTo>
                <a:lnTo>
                  <a:pt x="5730410" y="9027"/>
                </a:lnTo>
                <a:lnTo>
                  <a:pt x="5752630" y="4537"/>
                </a:lnTo>
                <a:lnTo>
                  <a:pt x="5774830" y="9027"/>
                </a:lnTo>
                <a:lnTo>
                  <a:pt x="5792964" y="21269"/>
                </a:lnTo>
                <a:lnTo>
                  <a:pt x="5805193" y="39424"/>
                </a:lnTo>
                <a:lnTo>
                  <a:pt x="5809677" y="61652"/>
                </a:lnTo>
                <a:lnTo>
                  <a:pt x="5805197" y="83880"/>
                </a:lnTo>
                <a:lnTo>
                  <a:pt x="5792977" y="102035"/>
                </a:lnTo>
                <a:lnTo>
                  <a:pt x="5774844" y="114278"/>
                </a:lnTo>
                <a:lnTo>
                  <a:pt x="5752630" y="118767"/>
                </a:lnTo>
                <a:close/>
              </a:path>
              <a:path w="6728459" h="1903095">
                <a:moveTo>
                  <a:pt x="6055354" y="121292"/>
                </a:moveTo>
                <a:lnTo>
                  <a:pt x="6032154" y="116605"/>
                </a:lnTo>
                <a:lnTo>
                  <a:pt x="6013205" y="103822"/>
                </a:lnTo>
                <a:lnTo>
                  <a:pt x="6000427" y="84864"/>
                </a:lnTo>
                <a:lnTo>
                  <a:pt x="5995740" y="61652"/>
                </a:lnTo>
                <a:lnTo>
                  <a:pt x="6000427" y="38441"/>
                </a:lnTo>
                <a:lnTo>
                  <a:pt x="6013205" y="19484"/>
                </a:lnTo>
                <a:lnTo>
                  <a:pt x="6032154" y="6703"/>
                </a:lnTo>
                <a:lnTo>
                  <a:pt x="6055354" y="2016"/>
                </a:lnTo>
                <a:lnTo>
                  <a:pt x="6078548" y="6703"/>
                </a:lnTo>
                <a:lnTo>
                  <a:pt x="6097485" y="19484"/>
                </a:lnTo>
                <a:lnTo>
                  <a:pt x="6110252" y="38441"/>
                </a:lnTo>
                <a:lnTo>
                  <a:pt x="6114933" y="61652"/>
                </a:lnTo>
                <a:lnTo>
                  <a:pt x="6110252" y="84864"/>
                </a:lnTo>
                <a:lnTo>
                  <a:pt x="6097485" y="103822"/>
                </a:lnTo>
                <a:lnTo>
                  <a:pt x="6078548" y="116605"/>
                </a:lnTo>
                <a:lnTo>
                  <a:pt x="6055354" y="121292"/>
                </a:lnTo>
                <a:close/>
              </a:path>
              <a:path w="6728459" h="1903095">
                <a:moveTo>
                  <a:pt x="6358077" y="125498"/>
                </a:moveTo>
                <a:lnTo>
                  <a:pt x="6333241" y="120483"/>
                </a:lnTo>
                <a:lnTo>
                  <a:pt x="6312962" y="106804"/>
                </a:lnTo>
                <a:lnTo>
                  <a:pt x="6299291" y="86516"/>
                </a:lnTo>
                <a:lnTo>
                  <a:pt x="6294278" y="61669"/>
                </a:lnTo>
                <a:lnTo>
                  <a:pt x="6299291" y="36823"/>
                </a:lnTo>
                <a:lnTo>
                  <a:pt x="6312962" y="16534"/>
                </a:lnTo>
                <a:lnTo>
                  <a:pt x="6333241" y="2856"/>
                </a:lnTo>
                <a:lnTo>
                  <a:pt x="6347384" y="0"/>
                </a:lnTo>
                <a:lnTo>
                  <a:pt x="6368763" y="0"/>
                </a:lnTo>
                <a:lnTo>
                  <a:pt x="6382894" y="2856"/>
                </a:lnTo>
                <a:lnTo>
                  <a:pt x="6403163" y="16534"/>
                </a:lnTo>
                <a:lnTo>
                  <a:pt x="6416830" y="36823"/>
                </a:lnTo>
                <a:lnTo>
                  <a:pt x="6421843" y="61669"/>
                </a:lnTo>
                <a:lnTo>
                  <a:pt x="6416830" y="86516"/>
                </a:lnTo>
                <a:lnTo>
                  <a:pt x="6403163" y="106804"/>
                </a:lnTo>
                <a:lnTo>
                  <a:pt x="6382894" y="120483"/>
                </a:lnTo>
                <a:lnTo>
                  <a:pt x="6358077" y="125498"/>
                </a:lnTo>
                <a:close/>
              </a:path>
              <a:path w="6728459" h="1903095">
                <a:moveTo>
                  <a:pt x="6660801" y="128864"/>
                </a:moveTo>
                <a:lnTo>
                  <a:pt x="6634654" y="123583"/>
                </a:lnTo>
                <a:lnTo>
                  <a:pt x="6613302" y="109182"/>
                </a:lnTo>
                <a:lnTo>
                  <a:pt x="6598906" y="87823"/>
                </a:lnTo>
                <a:lnTo>
                  <a:pt x="6593626" y="61669"/>
                </a:lnTo>
                <a:lnTo>
                  <a:pt x="6598906" y="35516"/>
                </a:lnTo>
                <a:lnTo>
                  <a:pt x="6613302" y="14158"/>
                </a:lnTo>
                <a:lnTo>
                  <a:pt x="6634293" y="0"/>
                </a:lnTo>
                <a:lnTo>
                  <a:pt x="6687290" y="0"/>
                </a:lnTo>
                <a:lnTo>
                  <a:pt x="6708271" y="14158"/>
                </a:lnTo>
                <a:lnTo>
                  <a:pt x="6722663" y="35516"/>
                </a:lnTo>
                <a:lnTo>
                  <a:pt x="6727942" y="61669"/>
                </a:lnTo>
                <a:lnTo>
                  <a:pt x="6722663" y="87823"/>
                </a:lnTo>
                <a:lnTo>
                  <a:pt x="6708271" y="109182"/>
                </a:lnTo>
                <a:lnTo>
                  <a:pt x="6686928" y="123583"/>
                </a:lnTo>
                <a:lnTo>
                  <a:pt x="6660801" y="128864"/>
                </a:lnTo>
                <a:close/>
              </a:path>
              <a:path w="6728459" h="1903095">
                <a:moveTo>
                  <a:pt x="1311" y="365419"/>
                </a:moveTo>
                <a:lnTo>
                  <a:pt x="370" y="365419"/>
                </a:lnTo>
                <a:lnTo>
                  <a:pt x="0" y="365048"/>
                </a:lnTo>
                <a:lnTo>
                  <a:pt x="0" y="364106"/>
                </a:lnTo>
                <a:lnTo>
                  <a:pt x="370" y="363735"/>
                </a:lnTo>
                <a:lnTo>
                  <a:pt x="1311" y="363735"/>
                </a:lnTo>
                <a:lnTo>
                  <a:pt x="1681" y="364106"/>
                </a:lnTo>
                <a:lnTo>
                  <a:pt x="1681" y="365048"/>
                </a:lnTo>
                <a:lnTo>
                  <a:pt x="1311" y="365419"/>
                </a:lnTo>
                <a:close/>
              </a:path>
              <a:path w="6728459" h="1903095">
                <a:moveTo>
                  <a:pt x="305415" y="367941"/>
                </a:moveTo>
                <a:lnTo>
                  <a:pt x="301698" y="367941"/>
                </a:lnTo>
                <a:lnTo>
                  <a:pt x="300201" y="366445"/>
                </a:lnTo>
                <a:lnTo>
                  <a:pt x="300201" y="362709"/>
                </a:lnTo>
                <a:lnTo>
                  <a:pt x="301698" y="361210"/>
                </a:lnTo>
                <a:lnTo>
                  <a:pt x="305432" y="361210"/>
                </a:lnTo>
                <a:lnTo>
                  <a:pt x="306929" y="362709"/>
                </a:lnTo>
                <a:lnTo>
                  <a:pt x="306929" y="366445"/>
                </a:lnTo>
                <a:lnTo>
                  <a:pt x="305415" y="367941"/>
                </a:lnTo>
                <a:close/>
              </a:path>
              <a:path w="6728459" h="1903095">
                <a:moveTo>
                  <a:pt x="610008" y="371306"/>
                </a:moveTo>
                <a:lnTo>
                  <a:pt x="602591" y="371306"/>
                </a:lnTo>
                <a:lnTo>
                  <a:pt x="599580" y="368295"/>
                </a:lnTo>
                <a:lnTo>
                  <a:pt x="599580" y="360892"/>
                </a:lnTo>
                <a:lnTo>
                  <a:pt x="602591" y="357878"/>
                </a:lnTo>
                <a:lnTo>
                  <a:pt x="609991" y="357878"/>
                </a:lnTo>
                <a:lnTo>
                  <a:pt x="613002" y="360892"/>
                </a:lnTo>
                <a:lnTo>
                  <a:pt x="613002" y="368295"/>
                </a:lnTo>
                <a:lnTo>
                  <a:pt x="610008" y="371306"/>
                </a:lnTo>
                <a:close/>
              </a:path>
              <a:path w="6728459" h="1903095">
                <a:moveTo>
                  <a:pt x="914581" y="374672"/>
                </a:moveTo>
                <a:lnTo>
                  <a:pt x="903448" y="374672"/>
                </a:lnTo>
                <a:lnTo>
                  <a:pt x="898942" y="370162"/>
                </a:lnTo>
                <a:lnTo>
                  <a:pt x="898942" y="359022"/>
                </a:lnTo>
                <a:lnTo>
                  <a:pt x="903448" y="354513"/>
                </a:lnTo>
                <a:lnTo>
                  <a:pt x="914581" y="354513"/>
                </a:lnTo>
                <a:lnTo>
                  <a:pt x="919088" y="359022"/>
                </a:lnTo>
                <a:lnTo>
                  <a:pt x="919088" y="370162"/>
                </a:lnTo>
                <a:lnTo>
                  <a:pt x="914581" y="374672"/>
                </a:lnTo>
                <a:close/>
              </a:path>
              <a:path w="6728459" h="1903095">
                <a:moveTo>
                  <a:pt x="1219155" y="378041"/>
                </a:moveTo>
                <a:lnTo>
                  <a:pt x="1204323" y="378041"/>
                </a:lnTo>
                <a:lnTo>
                  <a:pt x="1198304" y="372015"/>
                </a:lnTo>
                <a:lnTo>
                  <a:pt x="1198304" y="357173"/>
                </a:lnTo>
                <a:lnTo>
                  <a:pt x="1204323" y="351147"/>
                </a:lnTo>
                <a:lnTo>
                  <a:pt x="1219155" y="351147"/>
                </a:lnTo>
                <a:lnTo>
                  <a:pt x="1225177" y="357173"/>
                </a:lnTo>
                <a:lnTo>
                  <a:pt x="1225177" y="372015"/>
                </a:lnTo>
                <a:lnTo>
                  <a:pt x="1219155" y="378041"/>
                </a:lnTo>
                <a:close/>
              </a:path>
              <a:path w="6728459" h="1903095">
                <a:moveTo>
                  <a:pt x="1523732" y="381403"/>
                </a:moveTo>
                <a:lnTo>
                  <a:pt x="1505196" y="381403"/>
                </a:lnTo>
                <a:lnTo>
                  <a:pt x="1497679" y="373882"/>
                </a:lnTo>
                <a:lnTo>
                  <a:pt x="1497679" y="355336"/>
                </a:lnTo>
                <a:lnTo>
                  <a:pt x="1505196" y="347815"/>
                </a:lnTo>
                <a:lnTo>
                  <a:pt x="1523732" y="347815"/>
                </a:lnTo>
                <a:lnTo>
                  <a:pt x="1531249" y="355336"/>
                </a:lnTo>
                <a:lnTo>
                  <a:pt x="1531249" y="373882"/>
                </a:lnTo>
                <a:lnTo>
                  <a:pt x="1523732" y="381403"/>
                </a:lnTo>
                <a:close/>
              </a:path>
              <a:path w="6728459" h="1903095">
                <a:moveTo>
                  <a:pt x="1817190" y="384771"/>
                </a:moveTo>
                <a:lnTo>
                  <a:pt x="1809345" y="383188"/>
                </a:lnTo>
                <a:lnTo>
                  <a:pt x="1802940" y="378868"/>
                </a:lnTo>
                <a:lnTo>
                  <a:pt x="1798623" y="372459"/>
                </a:lnTo>
                <a:lnTo>
                  <a:pt x="1797041" y="364609"/>
                </a:lnTo>
                <a:lnTo>
                  <a:pt x="1798623" y="356760"/>
                </a:lnTo>
                <a:lnTo>
                  <a:pt x="1802940" y="350352"/>
                </a:lnTo>
                <a:lnTo>
                  <a:pt x="1809345" y="346033"/>
                </a:lnTo>
                <a:lnTo>
                  <a:pt x="1817190" y="344450"/>
                </a:lnTo>
                <a:lnTo>
                  <a:pt x="1825035" y="346033"/>
                </a:lnTo>
                <a:lnTo>
                  <a:pt x="1831439" y="350352"/>
                </a:lnTo>
                <a:lnTo>
                  <a:pt x="1835756" y="356760"/>
                </a:lnTo>
                <a:lnTo>
                  <a:pt x="1837339" y="364609"/>
                </a:lnTo>
                <a:lnTo>
                  <a:pt x="1835756" y="372459"/>
                </a:lnTo>
                <a:lnTo>
                  <a:pt x="1831439" y="378868"/>
                </a:lnTo>
                <a:lnTo>
                  <a:pt x="1825035" y="383188"/>
                </a:lnTo>
                <a:lnTo>
                  <a:pt x="1817190" y="384771"/>
                </a:lnTo>
                <a:close/>
              </a:path>
              <a:path w="6728459" h="1903095">
                <a:moveTo>
                  <a:pt x="2119913" y="388137"/>
                </a:moveTo>
                <a:lnTo>
                  <a:pt x="2110763" y="386288"/>
                </a:lnTo>
                <a:lnTo>
                  <a:pt x="2103290" y="381245"/>
                </a:lnTo>
                <a:lnTo>
                  <a:pt x="2098250" y="373767"/>
                </a:lnTo>
                <a:lnTo>
                  <a:pt x="2096403" y="364609"/>
                </a:lnTo>
                <a:lnTo>
                  <a:pt x="2098250" y="355453"/>
                </a:lnTo>
                <a:lnTo>
                  <a:pt x="2103290" y="347976"/>
                </a:lnTo>
                <a:lnTo>
                  <a:pt x="2110763" y="342934"/>
                </a:lnTo>
                <a:lnTo>
                  <a:pt x="2119913" y="341084"/>
                </a:lnTo>
                <a:lnTo>
                  <a:pt x="2129064" y="342934"/>
                </a:lnTo>
                <a:lnTo>
                  <a:pt x="2136537" y="347976"/>
                </a:lnTo>
                <a:lnTo>
                  <a:pt x="2141577" y="355453"/>
                </a:lnTo>
                <a:lnTo>
                  <a:pt x="2143425" y="364609"/>
                </a:lnTo>
                <a:lnTo>
                  <a:pt x="2141577" y="373767"/>
                </a:lnTo>
                <a:lnTo>
                  <a:pt x="2136537" y="381245"/>
                </a:lnTo>
                <a:lnTo>
                  <a:pt x="2129064" y="386288"/>
                </a:lnTo>
                <a:lnTo>
                  <a:pt x="2119913" y="388137"/>
                </a:lnTo>
                <a:close/>
              </a:path>
              <a:path w="6728459" h="1903095">
                <a:moveTo>
                  <a:pt x="2422641" y="390659"/>
                </a:moveTo>
                <a:lnTo>
                  <a:pt x="2412516" y="388612"/>
                </a:lnTo>
                <a:lnTo>
                  <a:pt x="2404245" y="383032"/>
                </a:lnTo>
                <a:lnTo>
                  <a:pt x="2398667" y="374757"/>
                </a:lnTo>
                <a:lnTo>
                  <a:pt x="2396622" y="364626"/>
                </a:lnTo>
                <a:lnTo>
                  <a:pt x="2398667" y="354496"/>
                </a:lnTo>
                <a:lnTo>
                  <a:pt x="2404245" y="346221"/>
                </a:lnTo>
                <a:lnTo>
                  <a:pt x="2412516" y="340640"/>
                </a:lnTo>
                <a:lnTo>
                  <a:pt x="2422641" y="338593"/>
                </a:lnTo>
                <a:lnTo>
                  <a:pt x="2432764" y="340640"/>
                </a:lnTo>
                <a:lnTo>
                  <a:pt x="2441033" y="346221"/>
                </a:lnTo>
                <a:lnTo>
                  <a:pt x="2446611" y="354496"/>
                </a:lnTo>
                <a:lnTo>
                  <a:pt x="2448656" y="364626"/>
                </a:lnTo>
                <a:lnTo>
                  <a:pt x="2446613" y="374757"/>
                </a:lnTo>
                <a:lnTo>
                  <a:pt x="2441040" y="383032"/>
                </a:lnTo>
                <a:lnTo>
                  <a:pt x="2432771" y="388612"/>
                </a:lnTo>
                <a:lnTo>
                  <a:pt x="2422641" y="390659"/>
                </a:lnTo>
                <a:close/>
              </a:path>
              <a:path w="6728459" h="1903095">
                <a:moveTo>
                  <a:pt x="2725365" y="394024"/>
                </a:moveTo>
                <a:lnTo>
                  <a:pt x="2713927" y="391714"/>
                </a:lnTo>
                <a:lnTo>
                  <a:pt x="2704588" y="385415"/>
                </a:lnTo>
                <a:lnTo>
                  <a:pt x="2698292" y="376071"/>
                </a:lnTo>
                <a:lnTo>
                  <a:pt x="2695983" y="364626"/>
                </a:lnTo>
                <a:lnTo>
                  <a:pt x="2698292" y="353181"/>
                </a:lnTo>
                <a:lnTo>
                  <a:pt x="2704588" y="343837"/>
                </a:lnTo>
                <a:lnTo>
                  <a:pt x="2713927" y="337537"/>
                </a:lnTo>
                <a:lnTo>
                  <a:pt x="2725365" y="335228"/>
                </a:lnTo>
                <a:lnTo>
                  <a:pt x="2736802" y="337537"/>
                </a:lnTo>
                <a:lnTo>
                  <a:pt x="2746141" y="343837"/>
                </a:lnTo>
                <a:lnTo>
                  <a:pt x="2752437" y="353181"/>
                </a:lnTo>
                <a:lnTo>
                  <a:pt x="2754746" y="364626"/>
                </a:lnTo>
                <a:lnTo>
                  <a:pt x="2752437" y="376071"/>
                </a:lnTo>
                <a:lnTo>
                  <a:pt x="2746141" y="385415"/>
                </a:lnTo>
                <a:lnTo>
                  <a:pt x="2736802" y="391714"/>
                </a:lnTo>
                <a:lnTo>
                  <a:pt x="2725365" y="394024"/>
                </a:lnTo>
                <a:close/>
              </a:path>
              <a:path w="6728459" h="1903095">
                <a:moveTo>
                  <a:pt x="3028088" y="397389"/>
                </a:moveTo>
                <a:lnTo>
                  <a:pt x="3015345" y="394814"/>
                </a:lnTo>
                <a:lnTo>
                  <a:pt x="3004937" y="387791"/>
                </a:lnTo>
                <a:lnTo>
                  <a:pt x="2997919" y="377377"/>
                </a:lnTo>
                <a:lnTo>
                  <a:pt x="2995345" y="364626"/>
                </a:lnTo>
                <a:lnTo>
                  <a:pt x="2997919" y="351875"/>
                </a:lnTo>
                <a:lnTo>
                  <a:pt x="3004937" y="341460"/>
                </a:lnTo>
                <a:lnTo>
                  <a:pt x="3015345" y="334438"/>
                </a:lnTo>
                <a:lnTo>
                  <a:pt x="3028088" y="331862"/>
                </a:lnTo>
                <a:lnTo>
                  <a:pt x="3040832" y="334438"/>
                </a:lnTo>
                <a:lnTo>
                  <a:pt x="3051242" y="341460"/>
                </a:lnTo>
                <a:lnTo>
                  <a:pt x="3058261" y="351875"/>
                </a:lnTo>
                <a:lnTo>
                  <a:pt x="3060835" y="364626"/>
                </a:lnTo>
                <a:lnTo>
                  <a:pt x="3058261" y="377377"/>
                </a:lnTo>
                <a:lnTo>
                  <a:pt x="3051242" y="387791"/>
                </a:lnTo>
                <a:lnTo>
                  <a:pt x="3040832" y="394814"/>
                </a:lnTo>
                <a:lnTo>
                  <a:pt x="3028088" y="397389"/>
                </a:lnTo>
                <a:close/>
              </a:path>
              <a:path w="6728459" h="1903095">
                <a:moveTo>
                  <a:pt x="3330812" y="399914"/>
                </a:moveTo>
                <a:lnTo>
                  <a:pt x="3317096" y="397141"/>
                </a:lnTo>
                <a:lnTo>
                  <a:pt x="3305892" y="389580"/>
                </a:lnTo>
                <a:lnTo>
                  <a:pt x="3298335" y="378368"/>
                </a:lnTo>
                <a:lnTo>
                  <a:pt x="3295564" y="364643"/>
                </a:lnTo>
                <a:lnTo>
                  <a:pt x="3298335" y="350917"/>
                </a:lnTo>
                <a:lnTo>
                  <a:pt x="3305892" y="339706"/>
                </a:lnTo>
                <a:lnTo>
                  <a:pt x="3317096" y="332144"/>
                </a:lnTo>
                <a:lnTo>
                  <a:pt x="3330812" y="329371"/>
                </a:lnTo>
                <a:lnTo>
                  <a:pt x="3344530" y="332144"/>
                </a:lnTo>
                <a:lnTo>
                  <a:pt x="3355735" y="339706"/>
                </a:lnTo>
                <a:lnTo>
                  <a:pt x="3363292" y="350917"/>
                </a:lnTo>
                <a:lnTo>
                  <a:pt x="3366064" y="364643"/>
                </a:lnTo>
                <a:lnTo>
                  <a:pt x="3363294" y="378368"/>
                </a:lnTo>
                <a:lnTo>
                  <a:pt x="3355742" y="389580"/>
                </a:lnTo>
                <a:lnTo>
                  <a:pt x="3344537" y="397141"/>
                </a:lnTo>
                <a:lnTo>
                  <a:pt x="3330812" y="399914"/>
                </a:lnTo>
                <a:close/>
              </a:path>
              <a:path w="6728459" h="1903095">
                <a:moveTo>
                  <a:pt x="3633529" y="402439"/>
                </a:moveTo>
                <a:lnTo>
                  <a:pt x="3618826" y="399468"/>
                </a:lnTo>
                <a:lnTo>
                  <a:pt x="3606820" y="391367"/>
                </a:lnTo>
                <a:lnTo>
                  <a:pt x="3598725" y="379352"/>
                </a:lnTo>
                <a:lnTo>
                  <a:pt x="3595756" y="364643"/>
                </a:lnTo>
                <a:lnTo>
                  <a:pt x="3598725" y="349933"/>
                </a:lnTo>
                <a:lnTo>
                  <a:pt x="3606820" y="337919"/>
                </a:lnTo>
                <a:lnTo>
                  <a:pt x="3618826" y="329817"/>
                </a:lnTo>
                <a:lnTo>
                  <a:pt x="3633529" y="326846"/>
                </a:lnTo>
                <a:lnTo>
                  <a:pt x="3648232" y="329817"/>
                </a:lnTo>
                <a:lnTo>
                  <a:pt x="3660239" y="337919"/>
                </a:lnTo>
                <a:lnTo>
                  <a:pt x="3668334" y="349933"/>
                </a:lnTo>
                <a:lnTo>
                  <a:pt x="3671302" y="364643"/>
                </a:lnTo>
                <a:lnTo>
                  <a:pt x="3668334" y="379352"/>
                </a:lnTo>
                <a:lnTo>
                  <a:pt x="3660239" y="391367"/>
                </a:lnTo>
                <a:lnTo>
                  <a:pt x="3648232" y="399468"/>
                </a:lnTo>
                <a:lnTo>
                  <a:pt x="3633529" y="402439"/>
                </a:lnTo>
                <a:close/>
              </a:path>
              <a:path w="6728459" h="1903095">
                <a:moveTo>
                  <a:pt x="3936253" y="405805"/>
                </a:moveTo>
                <a:lnTo>
                  <a:pt x="3920245" y="402570"/>
                </a:lnTo>
                <a:lnTo>
                  <a:pt x="3907176" y="393749"/>
                </a:lnTo>
                <a:lnTo>
                  <a:pt x="3898368" y="380666"/>
                </a:lnTo>
                <a:lnTo>
                  <a:pt x="3895138" y="364643"/>
                </a:lnTo>
                <a:lnTo>
                  <a:pt x="3898368" y="348620"/>
                </a:lnTo>
                <a:lnTo>
                  <a:pt x="3907176" y="335536"/>
                </a:lnTo>
                <a:lnTo>
                  <a:pt x="3920245" y="326715"/>
                </a:lnTo>
                <a:lnTo>
                  <a:pt x="3936253" y="323481"/>
                </a:lnTo>
                <a:lnTo>
                  <a:pt x="3952266" y="326715"/>
                </a:lnTo>
                <a:lnTo>
                  <a:pt x="3965346" y="335536"/>
                </a:lnTo>
                <a:lnTo>
                  <a:pt x="3974167" y="348620"/>
                </a:lnTo>
                <a:lnTo>
                  <a:pt x="3977402" y="364643"/>
                </a:lnTo>
                <a:lnTo>
                  <a:pt x="3974167" y="380666"/>
                </a:lnTo>
                <a:lnTo>
                  <a:pt x="3965346" y="393749"/>
                </a:lnTo>
                <a:lnTo>
                  <a:pt x="3952266" y="402570"/>
                </a:lnTo>
                <a:lnTo>
                  <a:pt x="3936253" y="405805"/>
                </a:lnTo>
                <a:close/>
              </a:path>
              <a:path w="6728459" h="1903095">
                <a:moveTo>
                  <a:pt x="4238977" y="408330"/>
                </a:moveTo>
                <a:lnTo>
                  <a:pt x="4221989" y="404898"/>
                </a:lnTo>
                <a:lnTo>
                  <a:pt x="4208115" y="395538"/>
                </a:lnTo>
                <a:lnTo>
                  <a:pt x="4198761" y="381657"/>
                </a:lnTo>
                <a:lnTo>
                  <a:pt x="4195330" y="364660"/>
                </a:lnTo>
                <a:lnTo>
                  <a:pt x="4198761" y="347663"/>
                </a:lnTo>
                <a:lnTo>
                  <a:pt x="4208115" y="333783"/>
                </a:lnTo>
                <a:lnTo>
                  <a:pt x="4221989" y="324425"/>
                </a:lnTo>
                <a:lnTo>
                  <a:pt x="4238977" y="320993"/>
                </a:lnTo>
                <a:lnTo>
                  <a:pt x="4255965" y="324425"/>
                </a:lnTo>
                <a:lnTo>
                  <a:pt x="4269838" y="333783"/>
                </a:lnTo>
                <a:lnTo>
                  <a:pt x="4279193" y="347663"/>
                </a:lnTo>
                <a:lnTo>
                  <a:pt x="4282623" y="364660"/>
                </a:lnTo>
                <a:lnTo>
                  <a:pt x="4279193" y="381657"/>
                </a:lnTo>
                <a:lnTo>
                  <a:pt x="4269838" y="395538"/>
                </a:lnTo>
                <a:lnTo>
                  <a:pt x="4255965" y="404898"/>
                </a:lnTo>
                <a:lnTo>
                  <a:pt x="4238977" y="408330"/>
                </a:lnTo>
                <a:close/>
              </a:path>
              <a:path w="6728459" h="1903095">
                <a:moveTo>
                  <a:pt x="4541701" y="410855"/>
                </a:moveTo>
                <a:lnTo>
                  <a:pt x="4523739" y="407224"/>
                </a:lnTo>
                <a:lnTo>
                  <a:pt x="4509071" y="397324"/>
                </a:lnTo>
                <a:lnTo>
                  <a:pt x="4499182" y="382641"/>
                </a:lnTo>
                <a:lnTo>
                  <a:pt x="4495556" y="364660"/>
                </a:lnTo>
                <a:lnTo>
                  <a:pt x="4499182" y="346680"/>
                </a:lnTo>
                <a:lnTo>
                  <a:pt x="4509071" y="331998"/>
                </a:lnTo>
                <a:lnTo>
                  <a:pt x="4523739" y="322098"/>
                </a:lnTo>
                <a:lnTo>
                  <a:pt x="4541701" y="318468"/>
                </a:lnTo>
                <a:lnTo>
                  <a:pt x="4559682" y="322098"/>
                </a:lnTo>
                <a:lnTo>
                  <a:pt x="4574360" y="331998"/>
                </a:lnTo>
                <a:lnTo>
                  <a:pt x="4584252" y="346680"/>
                </a:lnTo>
                <a:lnTo>
                  <a:pt x="4587879" y="364660"/>
                </a:lnTo>
                <a:lnTo>
                  <a:pt x="4584252" y="382641"/>
                </a:lnTo>
                <a:lnTo>
                  <a:pt x="4574360" y="397324"/>
                </a:lnTo>
                <a:lnTo>
                  <a:pt x="4559682" y="407224"/>
                </a:lnTo>
                <a:lnTo>
                  <a:pt x="4541701" y="410855"/>
                </a:lnTo>
                <a:close/>
              </a:path>
              <a:path w="6728459" h="1903095">
                <a:moveTo>
                  <a:pt x="4844424" y="413376"/>
                </a:moveTo>
                <a:lnTo>
                  <a:pt x="4825483" y="409549"/>
                </a:lnTo>
                <a:lnTo>
                  <a:pt x="4810010" y="399109"/>
                </a:lnTo>
                <a:lnTo>
                  <a:pt x="4799575" y="383624"/>
                </a:lnTo>
                <a:lnTo>
                  <a:pt x="4795748" y="364660"/>
                </a:lnTo>
                <a:lnTo>
                  <a:pt x="4799575" y="345696"/>
                </a:lnTo>
                <a:lnTo>
                  <a:pt x="4810010" y="330211"/>
                </a:lnTo>
                <a:lnTo>
                  <a:pt x="4825483" y="319771"/>
                </a:lnTo>
                <a:lnTo>
                  <a:pt x="4844424" y="315943"/>
                </a:lnTo>
                <a:lnTo>
                  <a:pt x="4863385" y="319771"/>
                </a:lnTo>
                <a:lnTo>
                  <a:pt x="4878868" y="330211"/>
                </a:lnTo>
                <a:lnTo>
                  <a:pt x="4889307" y="345696"/>
                </a:lnTo>
                <a:lnTo>
                  <a:pt x="4893135" y="364660"/>
                </a:lnTo>
                <a:lnTo>
                  <a:pt x="4889307" y="383624"/>
                </a:lnTo>
                <a:lnTo>
                  <a:pt x="4878868" y="399109"/>
                </a:lnTo>
                <a:lnTo>
                  <a:pt x="4863385" y="409549"/>
                </a:lnTo>
                <a:lnTo>
                  <a:pt x="4844424" y="413376"/>
                </a:lnTo>
                <a:close/>
              </a:path>
              <a:path w="6728459" h="1903095">
                <a:moveTo>
                  <a:pt x="5147149" y="415901"/>
                </a:moveTo>
                <a:lnTo>
                  <a:pt x="5127213" y="411875"/>
                </a:lnTo>
                <a:lnTo>
                  <a:pt x="5110937" y="400895"/>
                </a:lnTo>
                <a:lnTo>
                  <a:pt x="5099964" y="384607"/>
                </a:lnTo>
                <a:lnTo>
                  <a:pt x="5095940" y="364660"/>
                </a:lnTo>
                <a:lnTo>
                  <a:pt x="5099964" y="344712"/>
                </a:lnTo>
                <a:lnTo>
                  <a:pt x="5110937" y="328425"/>
                </a:lnTo>
                <a:lnTo>
                  <a:pt x="5127213" y="317444"/>
                </a:lnTo>
                <a:lnTo>
                  <a:pt x="5147149" y="313418"/>
                </a:lnTo>
                <a:lnTo>
                  <a:pt x="5167089" y="317444"/>
                </a:lnTo>
                <a:lnTo>
                  <a:pt x="5183377" y="328425"/>
                </a:lnTo>
                <a:lnTo>
                  <a:pt x="5194361" y="344712"/>
                </a:lnTo>
                <a:lnTo>
                  <a:pt x="5198390" y="364660"/>
                </a:lnTo>
                <a:lnTo>
                  <a:pt x="5194361" y="384607"/>
                </a:lnTo>
                <a:lnTo>
                  <a:pt x="5183377" y="400895"/>
                </a:lnTo>
                <a:lnTo>
                  <a:pt x="5167089" y="411875"/>
                </a:lnTo>
                <a:lnTo>
                  <a:pt x="5147149" y="415901"/>
                </a:lnTo>
                <a:close/>
              </a:path>
              <a:path w="6728459" h="1903095">
                <a:moveTo>
                  <a:pt x="5449872" y="419267"/>
                </a:moveTo>
                <a:lnTo>
                  <a:pt x="5428646" y="414976"/>
                </a:lnTo>
                <a:lnTo>
                  <a:pt x="5411306" y="403274"/>
                </a:lnTo>
                <a:lnTo>
                  <a:pt x="5399611" y="385922"/>
                </a:lnTo>
                <a:lnTo>
                  <a:pt x="5395322" y="364676"/>
                </a:lnTo>
                <a:lnTo>
                  <a:pt x="5399611" y="343433"/>
                </a:lnTo>
                <a:lnTo>
                  <a:pt x="5411306" y="326080"/>
                </a:lnTo>
                <a:lnTo>
                  <a:pt x="5428646" y="314378"/>
                </a:lnTo>
                <a:lnTo>
                  <a:pt x="5449872" y="310086"/>
                </a:lnTo>
                <a:lnTo>
                  <a:pt x="5471118" y="314378"/>
                </a:lnTo>
                <a:lnTo>
                  <a:pt x="5488468" y="326080"/>
                </a:lnTo>
                <a:lnTo>
                  <a:pt x="5500166" y="343433"/>
                </a:lnTo>
                <a:lnTo>
                  <a:pt x="5504456" y="364676"/>
                </a:lnTo>
                <a:lnTo>
                  <a:pt x="5500166" y="385922"/>
                </a:lnTo>
                <a:lnTo>
                  <a:pt x="5488468" y="403274"/>
                </a:lnTo>
                <a:lnTo>
                  <a:pt x="5471118" y="414976"/>
                </a:lnTo>
                <a:lnTo>
                  <a:pt x="5449872" y="419267"/>
                </a:lnTo>
                <a:close/>
              </a:path>
              <a:path w="6728459" h="1903095">
                <a:moveTo>
                  <a:pt x="5752630" y="421792"/>
                </a:moveTo>
                <a:lnTo>
                  <a:pt x="5730410" y="417303"/>
                </a:lnTo>
                <a:lnTo>
                  <a:pt x="5712266" y="405061"/>
                </a:lnTo>
                <a:lnTo>
                  <a:pt x="5700034" y="386906"/>
                </a:lnTo>
                <a:lnTo>
                  <a:pt x="5695548" y="364676"/>
                </a:lnTo>
                <a:lnTo>
                  <a:pt x="5700034" y="342449"/>
                </a:lnTo>
                <a:lnTo>
                  <a:pt x="5712266" y="324293"/>
                </a:lnTo>
                <a:lnTo>
                  <a:pt x="5730410" y="312051"/>
                </a:lnTo>
                <a:lnTo>
                  <a:pt x="5752630" y="307561"/>
                </a:lnTo>
                <a:lnTo>
                  <a:pt x="5774830" y="312051"/>
                </a:lnTo>
                <a:lnTo>
                  <a:pt x="5792964" y="324293"/>
                </a:lnTo>
                <a:lnTo>
                  <a:pt x="5805193" y="342449"/>
                </a:lnTo>
                <a:lnTo>
                  <a:pt x="5809677" y="364676"/>
                </a:lnTo>
                <a:lnTo>
                  <a:pt x="5805197" y="386906"/>
                </a:lnTo>
                <a:lnTo>
                  <a:pt x="5792977" y="405061"/>
                </a:lnTo>
                <a:lnTo>
                  <a:pt x="5774844" y="417303"/>
                </a:lnTo>
                <a:lnTo>
                  <a:pt x="5752630" y="421792"/>
                </a:lnTo>
                <a:close/>
              </a:path>
              <a:path w="6728459" h="1903095">
                <a:moveTo>
                  <a:pt x="6055354" y="424317"/>
                </a:moveTo>
                <a:lnTo>
                  <a:pt x="6032154" y="419629"/>
                </a:lnTo>
                <a:lnTo>
                  <a:pt x="6013205" y="406846"/>
                </a:lnTo>
                <a:lnTo>
                  <a:pt x="6000427" y="387889"/>
                </a:lnTo>
                <a:lnTo>
                  <a:pt x="5995740" y="364676"/>
                </a:lnTo>
                <a:lnTo>
                  <a:pt x="6000427" y="341465"/>
                </a:lnTo>
                <a:lnTo>
                  <a:pt x="6013205" y="322509"/>
                </a:lnTo>
                <a:lnTo>
                  <a:pt x="6032154" y="309727"/>
                </a:lnTo>
                <a:lnTo>
                  <a:pt x="6055354" y="305040"/>
                </a:lnTo>
                <a:lnTo>
                  <a:pt x="6078548" y="309727"/>
                </a:lnTo>
                <a:lnTo>
                  <a:pt x="6097485" y="322509"/>
                </a:lnTo>
                <a:lnTo>
                  <a:pt x="6110252" y="341465"/>
                </a:lnTo>
                <a:lnTo>
                  <a:pt x="6114933" y="364676"/>
                </a:lnTo>
                <a:lnTo>
                  <a:pt x="6110252" y="387889"/>
                </a:lnTo>
                <a:lnTo>
                  <a:pt x="6097485" y="406846"/>
                </a:lnTo>
                <a:lnTo>
                  <a:pt x="6078548" y="419629"/>
                </a:lnTo>
                <a:lnTo>
                  <a:pt x="6055354" y="424317"/>
                </a:lnTo>
                <a:close/>
              </a:path>
              <a:path w="6728459" h="1903095">
                <a:moveTo>
                  <a:pt x="6358077" y="428523"/>
                </a:moveTo>
                <a:lnTo>
                  <a:pt x="6333241" y="423507"/>
                </a:lnTo>
                <a:lnTo>
                  <a:pt x="6312962" y="409829"/>
                </a:lnTo>
                <a:lnTo>
                  <a:pt x="6299291" y="389540"/>
                </a:lnTo>
                <a:lnTo>
                  <a:pt x="6294278" y="364693"/>
                </a:lnTo>
                <a:lnTo>
                  <a:pt x="6299291" y="339847"/>
                </a:lnTo>
                <a:lnTo>
                  <a:pt x="6312962" y="319558"/>
                </a:lnTo>
                <a:lnTo>
                  <a:pt x="6333241" y="305880"/>
                </a:lnTo>
                <a:lnTo>
                  <a:pt x="6358077" y="300864"/>
                </a:lnTo>
                <a:lnTo>
                  <a:pt x="6382894" y="305880"/>
                </a:lnTo>
                <a:lnTo>
                  <a:pt x="6403163" y="319558"/>
                </a:lnTo>
                <a:lnTo>
                  <a:pt x="6416830" y="339847"/>
                </a:lnTo>
                <a:lnTo>
                  <a:pt x="6421843" y="364693"/>
                </a:lnTo>
                <a:lnTo>
                  <a:pt x="6416830" y="389540"/>
                </a:lnTo>
                <a:lnTo>
                  <a:pt x="6403163" y="409829"/>
                </a:lnTo>
                <a:lnTo>
                  <a:pt x="6382894" y="423507"/>
                </a:lnTo>
                <a:lnTo>
                  <a:pt x="6358077" y="428523"/>
                </a:lnTo>
                <a:close/>
              </a:path>
              <a:path w="6728459" h="1903095">
                <a:moveTo>
                  <a:pt x="6660801" y="431888"/>
                </a:moveTo>
                <a:lnTo>
                  <a:pt x="6634654" y="426607"/>
                </a:lnTo>
                <a:lnTo>
                  <a:pt x="6613302" y="412206"/>
                </a:lnTo>
                <a:lnTo>
                  <a:pt x="6598906" y="390847"/>
                </a:lnTo>
                <a:lnTo>
                  <a:pt x="6593626" y="364693"/>
                </a:lnTo>
                <a:lnTo>
                  <a:pt x="6598906" y="338541"/>
                </a:lnTo>
                <a:lnTo>
                  <a:pt x="6613302" y="317182"/>
                </a:lnTo>
                <a:lnTo>
                  <a:pt x="6634654" y="302780"/>
                </a:lnTo>
                <a:lnTo>
                  <a:pt x="6660801" y="297499"/>
                </a:lnTo>
                <a:lnTo>
                  <a:pt x="6686928" y="302780"/>
                </a:lnTo>
                <a:lnTo>
                  <a:pt x="6708271" y="317182"/>
                </a:lnTo>
                <a:lnTo>
                  <a:pt x="6722663" y="338541"/>
                </a:lnTo>
                <a:lnTo>
                  <a:pt x="6727942" y="364693"/>
                </a:lnTo>
                <a:lnTo>
                  <a:pt x="6722663" y="390847"/>
                </a:lnTo>
                <a:lnTo>
                  <a:pt x="6708271" y="412206"/>
                </a:lnTo>
                <a:lnTo>
                  <a:pt x="6686928" y="426607"/>
                </a:lnTo>
                <a:lnTo>
                  <a:pt x="6660801" y="431888"/>
                </a:lnTo>
                <a:close/>
              </a:path>
              <a:path w="6728459" h="1903095">
                <a:moveTo>
                  <a:pt x="1311" y="668443"/>
                </a:moveTo>
                <a:lnTo>
                  <a:pt x="370" y="668443"/>
                </a:lnTo>
                <a:lnTo>
                  <a:pt x="0" y="668072"/>
                </a:lnTo>
                <a:lnTo>
                  <a:pt x="0" y="667130"/>
                </a:lnTo>
                <a:lnTo>
                  <a:pt x="370" y="666759"/>
                </a:lnTo>
                <a:lnTo>
                  <a:pt x="1311" y="666759"/>
                </a:lnTo>
                <a:lnTo>
                  <a:pt x="1681" y="667130"/>
                </a:lnTo>
                <a:lnTo>
                  <a:pt x="1681" y="668072"/>
                </a:lnTo>
                <a:lnTo>
                  <a:pt x="1311" y="668443"/>
                </a:lnTo>
                <a:close/>
              </a:path>
              <a:path w="6728459" h="1903095">
                <a:moveTo>
                  <a:pt x="305415" y="670965"/>
                </a:moveTo>
                <a:lnTo>
                  <a:pt x="301698" y="670965"/>
                </a:lnTo>
                <a:lnTo>
                  <a:pt x="300201" y="669470"/>
                </a:lnTo>
                <a:lnTo>
                  <a:pt x="300201" y="665733"/>
                </a:lnTo>
                <a:lnTo>
                  <a:pt x="301698" y="664234"/>
                </a:lnTo>
                <a:lnTo>
                  <a:pt x="305432" y="664234"/>
                </a:lnTo>
                <a:lnTo>
                  <a:pt x="306929" y="665733"/>
                </a:lnTo>
                <a:lnTo>
                  <a:pt x="306929" y="669470"/>
                </a:lnTo>
                <a:lnTo>
                  <a:pt x="305415" y="670965"/>
                </a:lnTo>
                <a:close/>
              </a:path>
              <a:path w="6728459" h="1903095">
                <a:moveTo>
                  <a:pt x="610008" y="674330"/>
                </a:moveTo>
                <a:lnTo>
                  <a:pt x="602591" y="674330"/>
                </a:lnTo>
                <a:lnTo>
                  <a:pt x="599580" y="671319"/>
                </a:lnTo>
                <a:lnTo>
                  <a:pt x="599580" y="663913"/>
                </a:lnTo>
                <a:lnTo>
                  <a:pt x="602591" y="660902"/>
                </a:lnTo>
                <a:lnTo>
                  <a:pt x="609991" y="660902"/>
                </a:lnTo>
                <a:lnTo>
                  <a:pt x="613002" y="663913"/>
                </a:lnTo>
                <a:lnTo>
                  <a:pt x="613002" y="671319"/>
                </a:lnTo>
                <a:lnTo>
                  <a:pt x="610008" y="674330"/>
                </a:lnTo>
                <a:close/>
              </a:path>
              <a:path w="6728459" h="1903095">
                <a:moveTo>
                  <a:pt x="914581" y="677696"/>
                </a:moveTo>
                <a:lnTo>
                  <a:pt x="903448" y="677696"/>
                </a:lnTo>
                <a:lnTo>
                  <a:pt x="898942" y="673186"/>
                </a:lnTo>
                <a:lnTo>
                  <a:pt x="898942" y="662047"/>
                </a:lnTo>
                <a:lnTo>
                  <a:pt x="903448" y="657537"/>
                </a:lnTo>
                <a:lnTo>
                  <a:pt x="914581" y="657537"/>
                </a:lnTo>
                <a:lnTo>
                  <a:pt x="919088" y="662047"/>
                </a:lnTo>
                <a:lnTo>
                  <a:pt x="919088" y="673186"/>
                </a:lnTo>
                <a:lnTo>
                  <a:pt x="914581" y="677696"/>
                </a:lnTo>
                <a:close/>
              </a:path>
              <a:path w="6728459" h="1903095">
                <a:moveTo>
                  <a:pt x="1219155" y="681061"/>
                </a:moveTo>
                <a:lnTo>
                  <a:pt x="1204323" y="681061"/>
                </a:lnTo>
                <a:lnTo>
                  <a:pt x="1198304" y="675039"/>
                </a:lnTo>
                <a:lnTo>
                  <a:pt x="1198304" y="660197"/>
                </a:lnTo>
                <a:lnTo>
                  <a:pt x="1204323" y="654171"/>
                </a:lnTo>
                <a:lnTo>
                  <a:pt x="1219155" y="654171"/>
                </a:lnTo>
                <a:lnTo>
                  <a:pt x="1225177" y="660197"/>
                </a:lnTo>
                <a:lnTo>
                  <a:pt x="1225177" y="675039"/>
                </a:lnTo>
                <a:lnTo>
                  <a:pt x="1219155" y="681061"/>
                </a:lnTo>
                <a:close/>
              </a:path>
              <a:path w="6728459" h="1903095">
                <a:moveTo>
                  <a:pt x="1523732" y="684430"/>
                </a:moveTo>
                <a:lnTo>
                  <a:pt x="1505196" y="684430"/>
                </a:lnTo>
                <a:lnTo>
                  <a:pt x="1497679" y="676906"/>
                </a:lnTo>
                <a:lnTo>
                  <a:pt x="1497679" y="658361"/>
                </a:lnTo>
                <a:lnTo>
                  <a:pt x="1505196" y="650840"/>
                </a:lnTo>
                <a:lnTo>
                  <a:pt x="1523732" y="650840"/>
                </a:lnTo>
                <a:lnTo>
                  <a:pt x="1531249" y="658361"/>
                </a:lnTo>
                <a:lnTo>
                  <a:pt x="1531249" y="676906"/>
                </a:lnTo>
                <a:lnTo>
                  <a:pt x="1523732" y="684430"/>
                </a:lnTo>
                <a:close/>
              </a:path>
              <a:path w="6728459" h="1903095">
                <a:moveTo>
                  <a:pt x="1817190" y="687792"/>
                </a:moveTo>
                <a:lnTo>
                  <a:pt x="1809345" y="686209"/>
                </a:lnTo>
                <a:lnTo>
                  <a:pt x="1802940" y="681890"/>
                </a:lnTo>
                <a:lnTo>
                  <a:pt x="1798623" y="675483"/>
                </a:lnTo>
                <a:lnTo>
                  <a:pt x="1797041" y="667633"/>
                </a:lnTo>
                <a:lnTo>
                  <a:pt x="1798623" y="659784"/>
                </a:lnTo>
                <a:lnTo>
                  <a:pt x="1802940" y="653376"/>
                </a:lnTo>
                <a:lnTo>
                  <a:pt x="1809345" y="649058"/>
                </a:lnTo>
                <a:lnTo>
                  <a:pt x="1817190" y="647474"/>
                </a:lnTo>
                <a:lnTo>
                  <a:pt x="1825035" y="649058"/>
                </a:lnTo>
                <a:lnTo>
                  <a:pt x="1831439" y="653376"/>
                </a:lnTo>
                <a:lnTo>
                  <a:pt x="1835756" y="659784"/>
                </a:lnTo>
                <a:lnTo>
                  <a:pt x="1837339" y="667633"/>
                </a:lnTo>
                <a:lnTo>
                  <a:pt x="1835756" y="675483"/>
                </a:lnTo>
                <a:lnTo>
                  <a:pt x="1831439" y="681890"/>
                </a:lnTo>
                <a:lnTo>
                  <a:pt x="1825035" y="686209"/>
                </a:lnTo>
                <a:lnTo>
                  <a:pt x="1817190" y="687792"/>
                </a:lnTo>
                <a:close/>
              </a:path>
              <a:path w="6728459" h="1903095">
                <a:moveTo>
                  <a:pt x="2119913" y="691161"/>
                </a:moveTo>
                <a:lnTo>
                  <a:pt x="2110763" y="689312"/>
                </a:lnTo>
                <a:lnTo>
                  <a:pt x="2103290" y="684269"/>
                </a:lnTo>
                <a:lnTo>
                  <a:pt x="2098250" y="676791"/>
                </a:lnTo>
                <a:lnTo>
                  <a:pt x="2096403" y="667633"/>
                </a:lnTo>
                <a:lnTo>
                  <a:pt x="2098250" y="658478"/>
                </a:lnTo>
                <a:lnTo>
                  <a:pt x="2103290" y="651000"/>
                </a:lnTo>
                <a:lnTo>
                  <a:pt x="2110763" y="645958"/>
                </a:lnTo>
                <a:lnTo>
                  <a:pt x="2119913" y="644109"/>
                </a:lnTo>
                <a:lnTo>
                  <a:pt x="2129064" y="645958"/>
                </a:lnTo>
                <a:lnTo>
                  <a:pt x="2136537" y="651000"/>
                </a:lnTo>
                <a:lnTo>
                  <a:pt x="2141577" y="658478"/>
                </a:lnTo>
                <a:lnTo>
                  <a:pt x="2143425" y="667633"/>
                </a:lnTo>
                <a:lnTo>
                  <a:pt x="2141577" y="676791"/>
                </a:lnTo>
                <a:lnTo>
                  <a:pt x="2136537" y="684269"/>
                </a:lnTo>
                <a:lnTo>
                  <a:pt x="2129064" y="689312"/>
                </a:lnTo>
                <a:lnTo>
                  <a:pt x="2119913" y="691161"/>
                </a:lnTo>
                <a:close/>
              </a:path>
              <a:path w="6728459" h="1903095">
                <a:moveTo>
                  <a:pt x="2422641" y="693683"/>
                </a:moveTo>
                <a:lnTo>
                  <a:pt x="2412516" y="691636"/>
                </a:lnTo>
                <a:lnTo>
                  <a:pt x="2404245" y="686056"/>
                </a:lnTo>
                <a:lnTo>
                  <a:pt x="2398667" y="677781"/>
                </a:lnTo>
                <a:lnTo>
                  <a:pt x="2396622" y="667650"/>
                </a:lnTo>
                <a:lnTo>
                  <a:pt x="2398667" y="657520"/>
                </a:lnTo>
                <a:lnTo>
                  <a:pt x="2404245" y="649245"/>
                </a:lnTo>
                <a:lnTo>
                  <a:pt x="2412516" y="643664"/>
                </a:lnTo>
                <a:lnTo>
                  <a:pt x="2422641" y="641618"/>
                </a:lnTo>
                <a:lnTo>
                  <a:pt x="2432764" y="643664"/>
                </a:lnTo>
                <a:lnTo>
                  <a:pt x="2441033" y="649245"/>
                </a:lnTo>
                <a:lnTo>
                  <a:pt x="2446611" y="657520"/>
                </a:lnTo>
                <a:lnTo>
                  <a:pt x="2448656" y="667650"/>
                </a:lnTo>
                <a:lnTo>
                  <a:pt x="2446613" y="677781"/>
                </a:lnTo>
                <a:lnTo>
                  <a:pt x="2441040" y="686056"/>
                </a:lnTo>
                <a:lnTo>
                  <a:pt x="2432771" y="691636"/>
                </a:lnTo>
                <a:lnTo>
                  <a:pt x="2422641" y="693683"/>
                </a:lnTo>
                <a:close/>
              </a:path>
              <a:path w="6728459" h="1903095">
                <a:moveTo>
                  <a:pt x="2725365" y="697048"/>
                </a:moveTo>
                <a:lnTo>
                  <a:pt x="2713927" y="694739"/>
                </a:lnTo>
                <a:lnTo>
                  <a:pt x="2704588" y="688439"/>
                </a:lnTo>
                <a:lnTo>
                  <a:pt x="2698292" y="679095"/>
                </a:lnTo>
                <a:lnTo>
                  <a:pt x="2695983" y="667650"/>
                </a:lnTo>
                <a:lnTo>
                  <a:pt x="2698292" y="656205"/>
                </a:lnTo>
                <a:lnTo>
                  <a:pt x="2704588" y="646861"/>
                </a:lnTo>
                <a:lnTo>
                  <a:pt x="2713927" y="640562"/>
                </a:lnTo>
                <a:lnTo>
                  <a:pt x="2725365" y="638252"/>
                </a:lnTo>
                <a:lnTo>
                  <a:pt x="2736802" y="640562"/>
                </a:lnTo>
                <a:lnTo>
                  <a:pt x="2746141" y="646861"/>
                </a:lnTo>
                <a:lnTo>
                  <a:pt x="2752437" y="656205"/>
                </a:lnTo>
                <a:lnTo>
                  <a:pt x="2754746" y="667650"/>
                </a:lnTo>
                <a:lnTo>
                  <a:pt x="2752437" y="679095"/>
                </a:lnTo>
                <a:lnTo>
                  <a:pt x="2746141" y="688439"/>
                </a:lnTo>
                <a:lnTo>
                  <a:pt x="2736802" y="694739"/>
                </a:lnTo>
                <a:lnTo>
                  <a:pt x="2725365" y="697048"/>
                </a:lnTo>
                <a:close/>
              </a:path>
              <a:path w="6728459" h="1903095">
                <a:moveTo>
                  <a:pt x="3028088" y="700414"/>
                </a:moveTo>
                <a:lnTo>
                  <a:pt x="3015345" y="697838"/>
                </a:lnTo>
                <a:lnTo>
                  <a:pt x="3004937" y="690816"/>
                </a:lnTo>
                <a:lnTo>
                  <a:pt x="2997919" y="680401"/>
                </a:lnTo>
                <a:lnTo>
                  <a:pt x="2995345" y="667650"/>
                </a:lnTo>
                <a:lnTo>
                  <a:pt x="2997919" y="654899"/>
                </a:lnTo>
                <a:lnTo>
                  <a:pt x="3004937" y="644485"/>
                </a:lnTo>
                <a:lnTo>
                  <a:pt x="3015345" y="637462"/>
                </a:lnTo>
                <a:lnTo>
                  <a:pt x="3028088" y="634887"/>
                </a:lnTo>
                <a:lnTo>
                  <a:pt x="3040832" y="637462"/>
                </a:lnTo>
                <a:lnTo>
                  <a:pt x="3051242" y="644485"/>
                </a:lnTo>
                <a:lnTo>
                  <a:pt x="3058261" y="654899"/>
                </a:lnTo>
                <a:lnTo>
                  <a:pt x="3060835" y="667650"/>
                </a:lnTo>
                <a:lnTo>
                  <a:pt x="3058261" y="680401"/>
                </a:lnTo>
                <a:lnTo>
                  <a:pt x="3051242" y="690816"/>
                </a:lnTo>
                <a:lnTo>
                  <a:pt x="3040832" y="697838"/>
                </a:lnTo>
                <a:lnTo>
                  <a:pt x="3028088" y="700414"/>
                </a:lnTo>
                <a:close/>
              </a:path>
              <a:path w="6728459" h="1903095">
                <a:moveTo>
                  <a:pt x="3330812" y="702939"/>
                </a:moveTo>
                <a:lnTo>
                  <a:pt x="3317096" y="700165"/>
                </a:lnTo>
                <a:lnTo>
                  <a:pt x="3305892" y="692604"/>
                </a:lnTo>
                <a:lnTo>
                  <a:pt x="3298335" y="681392"/>
                </a:lnTo>
                <a:lnTo>
                  <a:pt x="3295564" y="667667"/>
                </a:lnTo>
                <a:lnTo>
                  <a:pt x="3298335" y="653942"/>
                </a:lnTo>
                <a:lnTo>
                  <a:pt x="3305892" y="642730"/>
                </a:lnTo>
                <a:lnTo>
                  <a:pt x="3317096" y="635168"/>
                </a:lnTo>
                <a:lnTo>
                  <a:pt x="3330812" y="632395"/>
                </a:lnTo>
                <a:lnTo>
                  <a:pt x="3344530" y="635168"/>
                </a:lnTo>
                <a:lnTo>
                  <a:pt x="3355735" y="642730"/>
                </a:lnTo>
                <a:lnTo>
                  <a:pt x="3363292" y="653942"/>
                </a:lnTo>
                <a:lnTo>
                  <a:pt x="3366064" y="667667"/>
                </a:lnTo>
                <a:lnTo>
                  <a:pt x="3363294" y="681392"/>
                </a:lnTo>
                <a:lnTo>
                  <a:pt x="3355742" y="692604"/>
                </a:lnTo>
                <a:lnTo>
                  <a:pt x="3344537" y="700165"/>
                </a:lnTo>
                <a:lnTo>
                  <a:pt x="3330812" y="702939"/>
                </a:lnTo>
                <a:close/>
              </a:path>
              <a:path w="6728459" h="1903095">
                <a:moveTo>
                  <a:pt x="3633529" y="705464"/>
                </a:moveTo>
                <a:lnTo>
                  <a:pt x="3618826" y="702492"/>
                </a:lnTo>
                <a:lnTo>
                  <a:pt x="3606820" y="694391"/>
                </a:lnTo>
                <a:lnTo>
                  <a:pt x="3598725" y="682376"/>
                </a:lnTo>
                <a:lnTo>
                  <a:pt x="3595756" y="667667"/>
                </a:lnTo>
                <a:lnTo>
                  <a:pt x="3598725" y="652959"/>
                </a:lnTo>
                <a:lnTo>
                  <a:pt x="3606820" y="640944"/>
                </a:lnTo>
                <a:lnTo>
                  <a:pt x="3618826" y="632842"/>
                </a:lnTo>
                <a:lnTo>
                  <a:pt x="3633529" y="629870"/>
                </a:lnTo>
                <a:lnTo>
                  <a:pt x="3648232" y="632842"/>
                </a:lnTo>
                <a:lnTo>
                  <a:pt x="3660239" y="640944"/>
                </a:lnTo>
                <a:lnTo>
                  <a:pt x="3668334" y="652959"/>
                </a:lnTo>
                <a:lnTo>
                  <a:pt x="3671302" y="667667"/>
                </a:lnTo>
                <a:lnTo>
                  <a:pt x="3668334" y="682376"/>
                </a:lnTo>
                <a:lnTo>
                  <a:pt x="3660239" y="694391"/>
                </a:lnTo>
                <a:lnTo>
                  <a:pt x="3648232" y="702492"/>
                </a:lnTo>
                <a:lnTo>
                  <a:pt x="3633529" y="705464"/>
                </a:lnTo>
                <a:close/>
              </a:path>
              <a:path w="6728459" h="1903095">
                <a:moveTo>
                  <a:pt x="3936253" y="708829"/>
                </a:moveTo>
                <a:lnTo>
                  <a:pt x="3920245" y="705595"/>
                </a:lnTo>
                <a:lnTo>
                  <a:pt x="3907176" y="696774"/>
                </a:lnTo>
                <a:lnTo>
                  <a:pt x="3898368" y="683690"/>
                </a:lnTo>
                <a:lnTo>
                  <a:pt x="3895138" y="667667"/>
                </a:lnTo>
                <a:lnTo>
                  <a:pt x="3898368" y="651644"/>
                </a:lnTo>
                <a:lnTo>
                  <a:pt x="3907176" y="638560"/>
                </a:lnTo>
                <a:lnTo>
                  <a:pt x="3920245" y="629739"/>
                </a:lnTo>
                <a:lnTo>
                  <a:pt x="3936253" y="626505"/>
                </a:lnTo>
                <a:lnTo>
                  <a:pt x="3952266" y="629739"/>
                </a:lnTo>
                <a:lnTo>
                  <a:pt x="3965346" y="638560"/>
                </a:lnTo>
                <a:lnTo>
                  <a:pt x="3974167" y="651644"/>
                </a:lnTo>
                <a:lnTo>
                  <a:pt x="3977402" y="667667"/>
                </a:lnTo>
                <a:lnTo>
                  <a:pt x="3974167" y="683690"/>
                </a:lnTo>
                <a:lnTo>
                  <a:pt x="3965346" y="696774"/>
                </a:lnTo>
                <a:lnTo>
                  <a:pt x="3952266" y="705595"/>
                </a:lnTo>
                <a:lnTo>
                  <a:pt x="3936253" y="708829"/>
                </a:lnTo>
                <a:close/>
              </a:path>
              <a:path w="6728459" h="1903095">
                <a:moveTo>
                  <a:pt x="4238977" y="711354"/>
                </a:moveTo>
                <a:lnTo>
                  <a:pt x="4221989" y="707922"/>
                </a:lnTo>
                <a:lnTo>
                  <a:pt x="4208115" y="698562"/>
                </a:lnTo>
                <a:lnTo>
                  <a:pt x="4198761" y="684681"/>
                </a:lnTo>
                <a:lnTo>
                  <a:pt x="4195330" y="667684"/>
                </a:lnTo>
                <a:lnTo>
                  <a:pt x="4198761" y="650687"/>
                </a:lnTo>
                <a:lnTo>
                  <a:pt x="4208115" y="636806"/>
                </a:lnTo>
                <a:lnTo>
                  <a:pt x="4221989" y="627446"/>
                </a:lnTo>
                <a:lnTo>
                  <a:pt x="4238977" y="624014"/>
                </a:lnTo>
                <a:lnTo>
                  <a:pt x="4255965" y="627446"/>
                </a:lnTo>
                <a:lnTo>
                  <a:pt x="4269838" y="636806"/>
                </a:lnTo>
                <a:lnTo>
                  <a:pt x="4279193" y="650687"/>
                </a:lnTo>
                <a:lnTo>
                  <a:pt x="4282623" y="667684"/>
                </a:lnTo>
                <a:lnTo>
                  <a:pt x="4279193" y="684681"/>
                </a:lnTo>
                <a:lnTo>
                  <a:pt x="4269838" y="698562"/>
                </a:lnTo>
                <a:lnTo>
                  <a:pt x="4255965" y="707922"/>
                </a:lnTo>
                <a:lnTo>
                  <a:pt x="4238977" y="711354"/>
                </a:lnTo>
                <a:close/>
              </a:path>
              <a:path w="6728459" h="1903095">
                <a:moveTo>
                  <a:pt x="4541701" y="713879"/>
                </a:moveTo>
                <a:lnTo>
                  <a:pt x="4523739" y="710249"/>
                </a:lnTo>
                <a:lnTo>
                  <a:pt x="4509071" y="700349"/>
                </a:lnTo>
                <a:lnTo>
                  <a:pt x="4499182" y="685665"/>
                </a:lnTo>
                <a:lnTo>
                  <a:pt x="4495556" y="667684"/>
                </a:lnTo>
                <a:lnTo>
                  <a:pt x="4499182" y="649705"/>
                </a:lnTo>
                <a:lnTo>
                  <a:pt x="4509071" y="635022"/>
                </a:lnTo>
                <a:lnTo>
                  <a:pt x="4523739" y="625122"/>
                </a:lnTo>
                <a:lnTo>
                  <a:pt x="4541701" y="621492"/>
                </a:lnTo>
                <a:lnTo>
                  <a:pt x="4559682" y="625122"/>
                </a:lnTo>
                <a:lnTo>
                  <a:pt x="4574360" y="635022"/>
                </a:lnTo>
                <a:lnTo>
                  <a:pt x="4584252" y="649705"/>
                </a:lnTo>
                <a:lnTo>
                  <a:pt x="4587879" y="667684"/>
                </a:lnTo>
                <a:lnTo>
                  <a:pt x="4584252" y="685665"/>
                </a:lnTo>
                <a:lnTo>
                  <a:pt x="4574360" y="700349"/>
                </a:lnTo>
                <a:lnTo>
                  <a:pt x="4559682" y="710249"/>
                </a:lnTo>
                <a:lnTo>
                  <a:pt x="4541701" y="713879"/>
                </a:lnTo>
                <a:close/>
              </a:path>
              <a:path w="6728459" h="1903095">
                <a:moveTo>
                  <a:pt x="4844424" y="716401"/>
                </a:moveTo>
                <a:lnTo>
                  <a:pt x="4825483" y="712572"/>
                </a:lnTo>
                <a:lnTo>
                  <a:pt x="4810010" y="702132"/>
                </a:lnTo>
                <a:lnTo>
                  <a:pt x="4799575" y="686647"/>
                </a:lnTo>
                <a:lnTo>
                  <a:pt x="4795748" y="667684"/>
                </a:lnTo>
                <a:lnTo>
                  <a:pt x="4799575" y="648721"/>
                </a:lnTo>
                <a:lnTo>
                  <a:pt x="4810010" y="633235"/>
                </a:lnTo>
                <a:lnTo>
                  <a:pt x="4825483" y="622795"/>
                </a:lnTo>
                <a:lnTo>
                  <a:pt x="4844424" y="618967"/>
                </a:lnTo>
                <a:lnTo>
                  <a:pt x="4863385" y="622795"/>
                </a:lnTo>
                <a:lnTo>
                  <a:pt x="4878868" y="633235"/>
                </a:lnTo>
                <a:lnTo>
                  <a:pt x="4889307" y="648721"/>
                </a:lnTo>
                <a:lnTo>
                  <a:pt x="4893135" y="667684"/>
                </a:lnTo>
                <a:lnTo>
                  <a:pt x="4889307" y="686647"/>
                </a:lnTo>
                <a:lnTo>
                  <a:pt x="4878868" y="702132"/>
                </a:lnTo>
                <a:lnTo>
                  <a:pt x="4863385" y="712572"/>
                </a:lnTo>
                <a:lnTo>
                  <a:pt x="4844424" y="716401"/>
                </a:lnTo>
                <a:close/>
              </a:path>
              <a:path w="6728459" h="1903095">
                <a:moveTo>
                  <a:pt x="5147149" y="718925"/>
                </a:moveTo>
                <a:lnTo>
                  <a:pt x="5127213" y="714899"/>
                </a:lnTo>
                <a:lnTo>
                  <a:pt x="5110937" y="703919"/>
                </a:lnTo>
                <a:lnTo>
                  <a:pt x="5099964" y="687631"/>
                </a:lnTo>
                <a:lnTo>
                  <a:pt x="5095940" y="667684"/>
                </a:lnTo>
                <a:lnTo>
                  <a:pt x="5099964" y="647736"/>
                </a:lnTo>
                <a:lnTo>
                  <a:pt x="5110937" y="631449"/>
                </a:lnTo>
                <a:lnTo>
                  <a:pt x="5127213" y="620468"/>
                </a:lnTo>
                <a:lnTo>
                  <a:pt x="5147149" y="616442"/>
                </a:lnTo>
                <a:lnTo>
                  <a:pt x="5167089" y="620468"/>
                </a:lnTo>
                <a:lnTo>
                  <a:pt x="5183377" y="631449"/>
                </a:lnTo>
                <a:lnTo>
                  <a:pt x="5194361" y="647736"/>
                </a:lnTo>
                <a:lnTo>
                  <a:pt x="5198390" y="667684"/>
                </a:lnTo>
                <a:lnTo>
                  <a:pt x="5194361" y="687631"/>
                </a:lnTo>
                <a:lnTo>
                  <a:pt x="5183377" y="703919"/>
                </a:lnTo>
                <a:lnTo>
                  <a:pt x="5167089" y="714899"/>
                </a:lnTo>
                <a:lnTo>
                  <a:pt x="5147149" y="718925"/>
                </a:lnTo>
                <a:close/>
              </a:path>
              <a:path w="6728459" h="1903095">
                <a:moveTo>
                  <a:pt x="5449872" y="722291"/>
                </a:moveTo>
                <a:lnTo>
                  <a:pt x="5428646" y="718000"/>
                </a:lnTo>
                <a:lnTo>
                  <a:pt x="5411306" y="706299"/>
                </a:lnTo>
                <a:lnTo>
                  <a:pt x="5399611" y="688946"/>
                </a:lnTo>
                <a:lnTo>
                  <a:pt x="5395322" y="667701"/>
                </a:lnTo>
                <a:lnTo>
                  <a:pt x="5399611" y="646457"/>
                </a:lnTo>
                <a:lnTo>
                  <a:pt x="5411306" y="629104"/>
                </a:lnTo>
                <a:lnTo>
                  <a:pt x="5428646" y="617402"/>
                </a:lnTo>
                <a:lnTo>
                  <a:pt x="5449872" y="613111"/>
                </a:lnTo>
                <a:lnTo>
                  <a:pt x="5471118" y="617402"/>
                </a:lnTo>
                <a:lnTo>
                  <a:pt x="5488468" y="629104"/>
                </a:lnTo>
                <a:lnTo>
                  <a:pt x="5500166" y="646457"/>
                </a:lnTo>
                <a:lnTo>
                  <a:pt x="5504456" y="667701"/>
                </a:lnTo>
                <a:lnTo>
                  <a:pt x="5500166" y="688946"/>
                </a:lnTo>
                <a:lnTo>
                  <a:pt x="5488468" y="706299"/>
                </a:lnTo>
                <a:lnTo>
                  <a:pt x="5471118" y="718000"/>
                </a:lnTo>
                <a:lnTo>
                  <a:pt x="5449872" y="722291"/>
                </a:lnTo>
                <a:close/>
              </a:path>
              <a:path w="6728459" h="1903095">
                <a:moveTo>
                  <a:pt x="5752630" y="724816"/>
                </a:moveTo>
                <a:lnTo>
                  <a:pt x="5730410" y="720326"/>
                </a:lnTo>
                <a:lnTo>
                  <a:pt x="5712266" y="708084"/>
                </a:lnTo>
                <a:lnTo>
                  <a:pt x="5700034" y="689929"/>
                </a:lnTo>
                <a:lnTo>
                  <a:pt x="5695548" y="667701"/>
                </a:lnTo>
                <a:lnTo>
                  <a:pt x="5700034" y="645473"/>
                </a:lnTo>
                <a:lnTo>
                  <a:pt x="5712266" y="627318"/>
                </a:lnTo>
                <a:lnTo>
                  <a:pt x="5730410" y="615075"/>
                </a:lnTo>
                <a:lnTo>
                  <a:pt x="5752630" y="610586"/>
                </a:lnTo>
                <a:lnTo>
                  <a:pt x="5774830" y="615075"/>
                </a:lnTo>
                <a:lnTo>
                  <a:pt x="5792964" y="627318"/>
                </a:lnTo>
                <a:lnTo>
                  <a:pt x="5805193" y="645473"/>
                </a:lnTo>
                <a:lnTo>
                  <a:pt x="5809677" y="667701"/>
                </a:lnTo>
                <a:lnTo>
                  <a:pt x="5805197" y="689929"/>
                </a:lnTo>
                <a:lnTo>
                  <a:pt x="5792977" y="708084"/>
                </a:lnTo>
                <a:lnTo>
                  <a:pt x="5774844" y="720326"/>
                </a:lnTo>
                <a:lnTo>
                  <a:pt x="5752630" y="724816"/>
                </a:lnTo>
                <a:close/>
              </a:path>
              <a:path w="6728459" h="1903095">
                <a:moveTo>
                  <a:pt x="6055354" y="727341"/>
                </a:moveTo>
                <a:lnTo>
                  <a:pt x="6032154" y="722653"/>
                </a:lnTo>
                <a:lnTo>
                  <a:pt x="6013205" y="709870"/>
                </a:lnTo>
                <a:lnTo>
                  <a:pt x="6000427" y="690913"/>
                </a:lnTo>
                <a:lnTo>
                  <a:pt x="5995740" y="667701"/>
                </a:lnTo>
                <a:lnTo>
                  <a:pt x="6000427" y="644489"/>
                </a:lnTo>
                <a:lnTo>
                  <a:pt x="6013205" y="625531"/>
                </a:lnTo>
                <a:lnTo>
                  <a:pt x="6032154" y="612748"/>
                </a:lnTo>
                <a:lnTo>
                  <a:pt x="6055354" y="608061"/>
                </a:lnTo>
                <a:lnTo>
                  <a:pt x="6078548" y="612748"/>
                </a:lnTo>
                <a:lnTo>
                  <a:pt x="6097485" y="625531"/>
                </a:lnTo>
                <a:lnTo>
                  <a:pt x="6110252" y="644489"/>
                </a:lnTo>
                <a:lnTo>
                  <a:pt x="6114933" y="667701"/>
                </a:lnTo>
                <a:lnTo>
                  <a:pt x="6110252" y="690913"/>
                </a:lnTo>
                <a:lnTo>
                  <a:pt x="6097485" y="709870"/>
                </a:lnTo>
                <a:lnTo>
                  <a:pt x="6078548" y="722653"/>
                </a:lnTo>
                <a:lnTo>
                  <a:pt x="6055354" y="727341"/>
                </a:lnTo>
                <a:close/>
              </a:path>
              <a:path w="6728459" h="1903095">
                <a:moveTo>
                  <a:pt x="6358077" y="731547"/>
                </a:moveTo>
                <a:lnTo>
                  <a:pt x="6333241" y="726531"/>
                </a:lnTo>
                <a:lnTo>
                  <a:pt x="6312962" y="712853"/>
                </a:lnTo>
                <a:lnTo>
                  <a:pt x="6299291" y="692564"/>
                </a:lnTo>
                <a:lnTo>
                  <a:pt x="6294278" y="667718"/>
                </a:lnTo>
                <a:lnTo>
                  <a:pt x="6299291" y="642871"/>
                </a:lnTo>
                <a:lnTo>
                  <a:pt x="6312962" y="622583"/>
                </a:lnTo>
                <a:lnTo>
                  <a:pt x="6333241" y="608904"/>
                </a:lnTo>
                <a:lnTo>
                  <a:pt x="6358077" y="603888"/>
                </a:lnTo>
                <a:lnTo>
                  <a:pt x="6382894" y="608904"/>
                </a:lnTo>
                <a:lnTo>
                  <a:pt x="6403163" y="622583"/>
                </a:lnTo>
                <a:lnTo>
                  <a:pt x="6416830" y="642871"/>
                </a:lnTo>
                <a:lnTo>
                  <a:pt x="6421843" y="667718"/>
                </a:lnTo>
                <a:lnTo>
                  <a:pt x="6416830" y="692564"/>
                </a:lnTo>
                <a:lnTo>
                  <a:pt x="6403163" y="712853"/>
                </a:lnTo>
                <a:lnTo>
                  <a:pt x="6382894" y="726531"/>
                </a:lnTo>
                <a:lnTo>
                  <a:pt x="6358077" y="731547"/>
                </a:lnTo>
                <a:close/>
              </a:path>
              <a:path w="6728459" h="1903095">
                <a:moveTo>
                  <a:pt x="6660801" y="734912"/>
                </a:moveTo>
                <a:lnTo>
                  <a:pt x="6634654" y="729631"/>
                </a:lnTo>
                <a:lnTo>
                  <a:pt x="6613302" y="715230"/>
                </a:lnTo>
                <a:lnTo>
                  <a:pt x="6598906" y="693872"/>
                </a:lnTo>
                <a:lnTo>
                  <a:pt x="6593626" y="667718"/>
                </a:lnTo>
                <a:lnTo>
                  <a:pt x="6598906" y="641565"/>
                </a:lnTo>
                <a:lnTo>
                  <a:pt x="6613302" y="620206"/>
                </a:lnTo>
                <a:lnTo>
                  <a:pt x="6634654" y="605804"/>
                </a:lnTo>
                <a:lnTo>
                  <a:pt x="6660801" y="600523"/>
                </a:lnTo>
                <a:lnTo>
                  <a:pt x="6686928" y="605804"/>
                </a:lnTo>
                <a:lnTo>
                  <a:pt x="6708271" y="620206"/>
                </a:lnTo>
                <a:lnTo>
                  <a:pt x="6722663" y="641565"/>
                </a:lnTo>
                <a:lnTo>
                  <a:pt x="6727942" y="667718"/>
                </a:lnTo>
                <a:lnTo>
                  <a:pt x="6722663" y="693872"/>
                </a:lnTo>
                <a:lnTo>
                  <a:pt x="6708271" y="715230"/>
                </a:lnTo>
                <a:lnTo>
                  <a:pt x="6686928" y="729631"/>
                </a:lnTo>
                <a:lnTo>
                  <a:pt x="6660801" y="734912"/>
                </a:lnTo>
                <a:close/>
              </a:path>
              <a:path w="6728459" h="1903095">
                <a:moveTo>
                  <a:pt x="1311" y="971464"/>
                </a:moveTo>
                <a:lnTo>
                  <a:pt x="370" y="971464"/>
                </a:lnTo>
                <a:lnTo>
                  <a:pt x="0" y="971096"/>
                </a:lnTo>
                <a:lnTo>
                  <a:pt x="0" y="970155"/>
                </a:lnTo>
                <a:lnTo>
                  <a:pt x="370" y="969783"/>
                </a:lnTo>
                <a:lnTo>
                  <a:pt x="1311" y="969783"/>
                </a:lnTo>
                <a:lnTo>
                  <a:pt x="1681" y="970155"/>
                </a:lnTo>
                <a:lnTo>
                  <a:pt x="1681" y="971096"/>
                </a:lnTo>
                <a:lnTo>
                  <a:pt x="1311" y="971464"/>
                </a:lnTo>
                <a:close/>
              </a:path>
              <a:path w="6728459" h="1903095">
                <a:moveTo>
                  <a:pt x="305415" y="973989"/>
                </a:moveTo>
                <a:lnTo>
                  <a:pt x="301698" y="973989"/>
                </a:lnTo>
                <a:lnTo>
                  <a:pt x="300201" y="972494"/>
                </a:lnTo>
                <a:lnTo>
                  <a:pt x="300201" y="968757"/>
                </a:lnTo>
                <a:lnTo>
                  <a:pt x="301698" y="967258"/>
                </a:lnTo>
                <a:lnTo>
                  <a:pt x="305432" y="967258"/>
                </a:lnTo>
                <a:lnTo>
                  <a:pt x="306929" y="968757"/>
                </a:lnTo>
                <a:lnTo>
                  <a:pt x="306929" y="972494"/>
                </a:lnTo>
                <a:lnTo>
                  <a:pt x="305415" y="973989"/>
                </a:lnTo>
                <a:close/>
              </a:path>
              <a:path w="6728459" h="1903095">
                <a:moveTo>
                  <a:pt x="610008" y="977355"/>
                </a:moveTo>
                <a:lnTo>
                  <a:pt x="602591" y="977355"/>
                </a:lnTo>
                <a:lnTo>
                  <a:pt x="599580" y="974344"/>
                </a:lnTo>
                <a:lnTo>
                  <a:pt x="599580" y="966941"/>
                </a:lnTo>
                <a:lnTo>
                  <a:pt x="602591" y="963927"/>
                </a:lnTo>
                <a:lnTo>
                  <a:pt x="609991" y="963927"/>
                </a:lnTo>
                <a:lnTo>
                  <a:pt x="613002" y="966941"/>
                </a:lnTo>
                <a:lnTo>
                  <a:pt x="613002" y="974344"/>
                </a:lnTo>
                <a:lnTo>
                  <a:pt x="610008" y="977355"/>
                </a:lnTo>
                <a:close/>
              </a:path>
              <a:path w="6728459" h="1903095">
                <a:moveTo>
                  <a:pt x="914581" y="980720"/>
                </a:moveTo>
                <a:lnTo>
                  <a:pt x="903448" y="980720"/>
                </a:lnTo>
                <a:lnTo>
                  <a:pt x="898942" y="976210"/>
                </a:lnTo>
                <a:lnTo>
                  <a:pt x="898942" y="965071"/>
                </a:lnTo>
                <a:lnTo>
                  <a:pt x="903448" y="960561"/>
                </a:lnTo>
                <a:lnTo>
                  <a:pt x="914581" y="960561"/>
                </a:lnTo>
                <a:lnTo>
                  <a:pt x="919088" y="965071"/>
                </a:lnTo>
                <a:lnTo>
                  <a:pt x="919088" y="976210"/>
                </a:lnTo>
                <a:lnTo>
                  <a:pt x="914581" y="980720"/>
                </a:lnTo>
                <a:close/>
              </a:path>
              <a:path w="6728459" h="1903095">
                <a:moveTo>
                  <a:pt x="1219155" y="984086"/>
                </a:moveTo>
                <a:lnTo>
                  <a:pt x="1204323" y="984086"/>
                </a:lnTo>
                <a:lnTo>
                  <a:pt x="1198304" y="978064"/>
                </a:lnTo>
                <a:lnTo>
                  <a:pt x="1198304" y="963221"/>
                </a:lnTo>
                <a:lnTo>
                  <a:pt x="1204323" y="957196"/>
                </a:lnTo>
                <a:lnTo>
                  <a:pt x="1219155" y="957196"/>
                </a:lnTo>
                <a:lnTo>
                  <a:pt x="1225177" y="963221"/>
                </a:lnTo>
                <a:lnTo>
                  <a:pt x="1225177" y="978064"/>
                </a:lnTo>
                <a:lnTo>
                  <a:pt x="1219155" y="984086"/>
                </a:lnTo>
                <a:close/>
              </a:path>
              <a:path w="6728459" h="1903095">
                <a:moveTo>
                  <a:pt x="1523732" y="987451"/>
                </a:moveTo>
                <a:lnTo>
                  <a:pt x="1505196" y="987451"/>
                </a:lnTo>
                <a:lnTo>
                  <a:pt x="1497679" y="979930"/>
                </a:lnTo>
                <a:lnTo>
                  <a:pt x="1497679" y="961385"/>
                </a:lnTo>
                <a:lnTo>
                  <a:pt x="1505196" y="953864"/>
                </a:lnTo>
                <a:lnTo>
                  <a:pt x="1523732" y="953864"/>
                </a:lnTo>
                <a:lnTo>
                  <a:pt x="1531249" y="961385"/>
                </a:lnTo>
                <a:lnTo>
                  <a:pt x="1531249" y="979930"/>
                </a:lnTo>
                <a:lnTo>
                  <a:pt x="1523732" y="987451"/>
                </a:lnTo>
                <a:close/>
              </a:path>
              <a:path w="6728459" h="1903095">
                <a:moveTo>
                  <a:pt x="1817190" y="990820"/>
                </a:moveTo>
                <a:lnTo>
                  <a:pt x="1809345" y="989236"/>
                </a:lnTo>
                <a:lnTo>
                  <a:pt x="1802940" y="984916"/>
                </a:lnTo>
                <a:lnTo>
                  <a:pt x="1798623" y="978507"/>
                </a:lnTo>
                <a:lnTo>
                  <a:pt x="1797041" y="970657"/>
                </a:lnTo>
                <a:lnTo>
                  <a:pt x="1798623" y="962808"/>
                </a:lnTo>
                <a:lnTo>
                  <a:pt x="1802940" y="956401"/>
                </a:lnTo>
                <a:lnTo>
                  <a:pt x="1809345" y="952082"/>
                </a:lnTo>
                <a:lnTo>
                  <a:pt x="1817190" y="950498"/>
                </a:lnTo>
                <a:lnTo>
                  <a:pt x="1825035" y="952082"/>
                </a:lnTo>
                <a:lnTo>
                  <a:pt x="1831439" y="956401"/>
                </a:lnTo>
                <a:lnTo>
                  <a:pt x="1835756" y="962808"/>
                </a:lnTo>
                <a:lnTo>
                  <a:pt x="1837339" y="970657"/>
                </a:lnTo>
                <a:lnTo>
                  <a:pt x="1835756" y="978507"/>
                </a:lnTo>
                <a:lnTo>
                  <a:pt x="1831439" y="984916"/>
                </a:lnTo>
                <a:lnTo>
                  <a:pt x="1825035" y="989236"/>
                </a:lnTo>
                <a:lnTo>
                  <a:pt x="1817190" y="990820"/>
                </a:lnTo>
                <a:close/>
              </a:path>
              <a:path w="6728459" h="1903095">
                <a:moveTo>
                  <a:pt x="2119913" y="994185"/>
                </a:moveTo>
                <a:lnTo>
                  <a:pt x="2110763" y="992336"/>
                </a:lnTo>
                <a:lnTo>
                  <a:pt x="2103290" y="987294"/>
                </a:lnTo>
                <a:lnTo>
                  <a:pt x="2098250" y="979815"/>
                </a:lnTo>
                <a:lnTo>
                  <a:pt x="2096403" y="970657"/>
                </a:lnTo>
                <a:lnTo>
                  <a:pt x="2098250" y="961502"/>
                </a:lnTo>
                <a:lnTo>
                  <a:pt x="2103290" y="954024"/>
                </a:lnTo>
                <a:lnTo>
                  <a:pt x="2110763" y="948982"/>
                </a:lnTo>
                <a:lnTo>
                  <a:pt x="2119913" y="947133"/>
                </a:lnTo>
                <a:lnTo>
                  <a:pt x="2129064" y="948982"/>
                </a:lnTo>
                <a:lnTo>
                  <a:pt x="2136537" y="954024"/>
                </a:lnTo>
                <a:lnTo>
                  <a:pt x="2141577" y="961502"/>
                </a:lnTo>
                <a:lnTo>
                  <a:pt x="2143425" y="970657"/>
                </a:lnTo>
                <a:lnTo>
                  <a:pt x="2141577" y="979815"/>
                </a:lnTo>
                <a:lnTo>
                  <a:pt x="2136537" y="987294"/>
                </a:lnTo>
                <a:lnTo>
                  <a:pt x="2129064" y="992336"/>
                </a:lnTo>
                <a:lnTo>
                  <a:pt x="2119913" y="994185"/>
                </a:lnTo>
                <a:close/>
              </a:path>
              <a:path w="6728459" h="1903095">
                <a:moveTo>
                  <a:pt x="2422641" y="996707"/>
                </a:moveTo>
                <a:lnTo>
                  <a:pt x="2412516" y="994661"/>
                </a:lnTo>
                <a:lnTo>
                  <a:pt x="2404245" y="989081"/>
                </a:lnTo>
                <a:lnTo>
                  <a:pt x="2398667" y="980806"/>
                </a:lnTo>
                <a:lnTo>
                  <a:pt x="2396622" y="970674"/>
                </a:lnTo>
                <a:lnTo>
                  <a:pt x="2398667" y="960544"/>
                </a:lnTo>
                <a:lnTo>
                  <a:pt x="2404245" y="952269"/>
                </a:lnTo>
                <a:lnTo>
                  <a:pt x="2412516" y="946689"/>
                </a:lnTo>
                <a:lnTo>
                  <a:pt x="2422641" y="944642"/>
                </a:lnTo>
                <a:lnTo>
                  <a:pt x="2432764" y="946689"/>
                </a:lnTo>
                <a:lnTo>
                  <a:pt x="2441033" y="952269"/>
                </a:lnTo>
                <a:lnTo>
                  <a:pt x="2446611" y="960544"/>
                </a:lnTo>
                <a:lnTo>
                  <a:pt x="2448656" y="970674"/>
                </a:lnTo>
                <a:lnTo>
                  <a:pt x="2446613" y="980806"/>
                </a:lnTo>
                <a:lnTo>
                  <a:pt x="2441040" y="989081"/>
                </a:lnTo>
                <a:lnTo>
                  <a:pt x="2432771" y="994661"/>
                </a:lnTo>
                <a:lnTo>
                  <a:pt x="2422641" y="996707"/>
                </a:lnTo>
                <a:close/>
              </a:path>
              <a:path w="6728459" h="1903095">
                <a:moveTo>
                  <a:pt x="2725365" y="1000072"/>
                </a:moveTo>
                <a:lnTo>
                  <a:pt x="2713927" y="997763"/>
                </a:lnTo>
                <a:lnTo>
                  <a:pt x="2704588" y="991463"/>
                </a:lnTo>
                <a:lnTo>
                  <a:pt x="2698292" y="982119"/>
                </a:lnTo>
                <a:lnTo>
                  <a:pt x="2695983" y="970674"/>
                </a:lnTo>
                <a:lnTo>
                  <a:pt x="2698292" y="959230"/>
                </a:lnTo>
                <a:lnTo>
                  <a:pt x="2704588" y="949885"/>
                </a:lnTo>
                <a:lnTo>
                  <a:pt x="2713927" y="943586"/>
                </a:lnTo>
                <a:lnTo>
                  <a:pt x="2725365" y="941276"/>
                </a:lnTo>
                <a:lnTo>
                  <a:pt x="2736802" y="943586"/>
                </a:lnTo>
                <a:lnTo>
                  <a:pt x="2746141" y="949885"/>
                </a:lnTo>
                <a:lnTo>
                  <a:pt x="2752437" y="959230"/>
                </a:lnTo>
                <a:lnTo>
                  <a:pt x="2754746" y="970674"/>
                </a:lnTo>
                <a:lnTo>
                  <a:pt x="2752437" y="982119"/>
                </a:lnTo>
                <a:lnTo>
                  <a:pt x="2746141" y="991463"/>
                </a:lnTo>
                <a:lnTo>
                  <a:pt x="2736802" y="997763"/>
                </a:lnTo>
                <a:lnTo>
                  <a:pt x="2725365" y="1000072"/>
                </a:lnTo>
                <a:close/>
              </a:path>
              <a:path w="6728459" h="1903095">
                <a:moveTo>
                  <a:pt x="3028088" y="1003438"/>
                </a:moveTo>
                <a:lnTo>
                  <a:pt x="3015345" y="1000863"/>
                </a:lnTo>
                <a:lnTo>
                  <a:pt x="3004937" y="993840"/>
                </a:lnTo>
                <a:lnTo>
                  <a:pt x="2997919" y="983425"/>
                </a:lnTo>
                <a:lnTo>
                  <a:pt x="2995345" y="970674"/>
                </a:lnTo>
                <a:lnTo>
                  <a:pt x="2997919" y="957923"/>
                </a:lnTo>
                <a:lnTo>
                  <a:pt x="3004937" y="947509"/>
                </a:lnTo>
                <a:lnTo>
                  <a:pt x="3015345" y="940486"/>
                </a:lnTo>
                <a:lnTo>
                  <a:pt x="3028088" y="937911"/>
                </a:lnTo>
                <a:lnTo>
                  <a:pt x="3040832" y="940486"/>
                </a:lnTo>
                <a:lnTo>
                  <a:pt x="3051242" y="947509"/>
                </a:lnTo>
                <a:lnTo>
                  <a:pt x="3058261" y="957923"/>
                </a:lnTo>
                <a:lnTo>
                  <a:pt x="3060835" y="970674"/>
                </a:lnTo>
                <a:lnTo>
                  <a:pt x="3058261" y="983425"/>
                </a:lnTo>
                <a:lnTo>
                  <a:pt x="3051242" y="993840"/>
                </a:lnTo>
                <a:lnTo>
                  <a:pt x="3040832" y="1000863"/>
                </a:lnTo>
                <a:lnTo>
                  <a:pt x="3028088" y="1003438"/>
                </a:lnTo>
                <a:close/>
              </a:path>
              <a:path w="6728459" h="1903095">
                <a:moveTo>
                  <a:pt x="3330812" y="1005963"/>
                </a:moveTo>
                <a:lnTo>
                  <a:pt x="3317096" y="1003190"/>
                </a:lnTo>
                <a:lnTo>
                  <a:pt x="3305892" y="995629"/>
                </a:lnTo>
                <a:lnTo>
                  <a:pt x="3298335" y="984417"/>
                </a:lnTo>
                <a:lnTo>
                  <a:pt x="3295564" y="970691"/>
                </a:lnTo>
                <a:lnTo>
                  <a:pt x="3298335" y="956966"/>
                </a:lnTo>
                <a:lnTo>
                  <a:pt x="3305892" y="945754"/>
                </a:lnTo>
                <a:lnTo>
                  <a:pt x="3317096" y="938193"/>
                </a:lnTo>
                <a:lnTo>
                  <a:pt x="3330812" y="935420"/>
                </a:lnTo>
                <a:lnTo>
                  <a:pt x="3344530" y="938193"/>
                </a:lnTo>
                <a:lnTo>
                  <a:pt x="3355735" y="945754"/>
                </a:lnTo>
                <a:lnTo>
                  <a:pt x="3363292" y="956966"/>
                </a:lnTo>
                <a:lnTo>
                  <a:pt x="3366064" y="970691"/>
                </a:lnTo>
                <a:lnTo>
                  <a:pt x="3363294" y="984417"/>
                </a:lnTo>
                <a:lnTo>
                  <a:pt x="3355742" y="995629"/>
                </a:lnTo>
                <a:lnTo>
                  <a:pt x="3344537" y="1003190"/>
                </a:lnTo>
                <a:lnTo>
                  <a:pt x="3330812" y="1005963"/>
                </a:lnTo>
                <a:close/>
              </a:path>
              <a:path w="6728459" h="1903095">
                <a:moveTo>
                  <a:pt x="3633529" y="1008488"/>
                </a:moveTo>
                <a:lnTo>
                  <a:pt x="3618826" y="1005517"/>
                </a:lnTo>
                <a:lnTo>
                  <a:pt x="3606820" y="997415"/>
                </a:lnTo>
                <a:lnTo>
                  <a:pt x="3598725" y="985401"/>
                </a:lnTo>
                <a:lnTo>
                  <a:pt x="3595756" y="970691"/>
                </a:lnTo>
                <a:lnTo>
                  <a:pt x="3598725" y="955982"/>
                </a:lnTo>
                <a:lnTo>
                  <a:pt x="3606820" y="943967"/>
                </a:lnTo>
                <a:lnTo>
                  <a:pt x="3618826" y="935866"/>
                </a:lnTo>
                <a:lnTo>
                  <a:pt x="3633529" y="932895"/>
                </a:lnTo>
                <a:lnTo>
                  <a:pt x="3648232" y="935866"/>
                </a:lnTo>
                <a:lnTo>
                  <a:pt x="3660239" y="943967"/>
                </a:lnTo>
                <a:lnTo>
                  <a:pt x="3668334" y="955982"/>
                </a:lnTo>
                <a:lnTo>
                  <a:pt x="3671302" y="970691"/>
                </a:lnTo>
                <a:lnTo>
                  <a:pt x="3668334" y="985401"/>
                </a:lnTo>
                <a:lnTo>
                  <a:pt x="3660239" y="997415"/>
                </a:lnTo>
                <a:lnTo>
                  <a:pt x="3648232" y="1005517"/>
                </a:lnTo>
                <a:lnTo>
                  <a:pt x="3633529" y="1008488"/>
                </a:lnTo>
                <a:close/>
              </a:path>
              <a:path w="6728459" h="1903095">
                <a:moveTo>
                  <a:pt x="3936253" y="1011853"/>
                </a:moveTo>
                <a:lnTo>
                  <a:pt x="3920245" y="1008619"/>
                </a:lnTo>
                <a:lnTo>
                  <a:pt x="3907176" y="999798"/>
                </a:lnTo>
                <a:lnTo>
                  <a:pt x="3898368" y="986714"/>
                </a:lnTo>
                <a:lnTo>
                  <a:pt x="3895138" y="970691"/>
                </a:lnTo>
                <a:lnTo>
                  <a:pt x="3898368" y="954668"/>
                </a:lnTo>
                <a:lnTo>
                  <a:pt x="3907176" y="941585"/>
                </a:lnTo>
                <a:lnTo>
                  <a:pt x="3920245" y="932764"/>
                </a:lnTo>
                <a:lnTo>
                  <a:pt x="3936253" y="929529"/>
                </a:lnTo>
                <a:lnTo>
                  <a:pt x="3952266" y="932764"/>
                </a:lnTo>
                <a:lnTo>
                  <a:pt x="3965346" y="941585"/>
                </a:lnTo>
                <a:lnTo>
                  <a:pt x="3974167" y="954668"/>
                </a:lnTo>
                <a:lnTo>
                  <a:pt x="3977402" y="970691"/>
                </a:lnTo>
                <a:lnTo>
                  <a:pt x="3974167" y="986714"/>
                </a:lnTo>
                <a:lnTo>
                  <a:pt x="3965346" y="999798"/>
                </a:lnTo>
                <a:lnTo>
                  <a:pt x="3952266" y="1008619"/>
                </a:lnTo>
                <a:lnTo>
                  <a:pt x="3936253" y="1011853"/>
                </a:lnTo>
                <a:close/>
              </a:path>
              <a:path w="6728459" h="1903095">
                <a:moveTo>
                  <a:pt x="4238977" y="1014378"/>
                </a:moveTo>
                <a:lnTo>
                  <a:pt x="4221989" y="1010946"/>
                </a:lnTo>
                <a:lnTo>
                  <a:pt x="4208115" y="1001586"/>
                </a:lnTo>
                <a:lnTo>
                  <a:pt x="4198761" y="987705"/>
                </a:lnTo>
                <a:lnTo>
                  <a:pt x="4195330" y="970708"/>
                </a:lnTo>
                <a:lnTo>
                  <a:pt x="4198761" y="953712"/>
                </a:lnTo>
                <a:lnTo>
                  <a:pt x="4208115" y="939832"/>
                </a:lnTo>
                <a:lnTo>
                  <a:pt x="4221989" y="930473"/>
                </a:lnTo>
                <a:lnTo>
                  <a:pt x="4238977" y="927041"/>
                </a:lnTo>
                <a:lnTo>
                  <a:pt x="4255965" y="930473"/>
                </a:lnTo>
                <a:lnTo>
                  <a:pt x="4269838" y="939832"/>
                </a:lnTo>
                <a:lnTo>
                  <a:pt x="4279193" y="953712"/>
                </a:lnTo>
                <a:lnTo>
                  <a:pt x="4282623" y="970708"/>
                </a:lnTo>
                <a:lnTo>
                  <a:pt x="4279193" y="987705"/>
                </a:lnTo>
                <a:lnTo>
                  <a:pt x="4269838" y="1001586"/>
                </a:lnTo>
                <a:lnTo>
                  <a:pt x="4255965" y="1010946"/>
                </a:lnTo>
                <a:lnTo>
                  <a:pt x="4238977" y="1014378"/>
                </a:lnTo>
                <a:close/>
              </a:path>
              <a:path w="6728459" h="1903095">
                <a:moveTo>
                  <a:pt x="4541701" y="1016903"/>
                </a:moveTo>
                <a:lnTo>
                  <a:pt x="4523739" y="1013273"/>
                </a:lnTo>
                <a:lnTo>
                  <a:pt x="4509071" y="1003373"/>
                </a:lnTo>
                <a:lnTo>
                  <a:pt x="4499182" y="988689"/>
                </a:lnTo>
                <a:lnTo>
                  <a:pt x="4495556" y="970708"/>
                </a:lnTo>
                <a:lnTo>
                  <a:pt x="4499182" y="952729"/>
                </a:lnTo>
                <a:lnTo>
                  <a:pt x="4509071" y="938046"/>
                </a:lnTo>
                <a:lnTo>
                  <a:pt x="4523739" y="928147"/>
                </a:lnTo>
                <a:lnTo>
                  <a:pt x="4541701" y="924516"/>
                </a:lnTo>
                <a:lnTo>
                  <a:pt x="4559682" y="928147"/>
                </a:lnTo>
                <a:lnTo>
                  <a:pt x="4574360" y="938046"/>
                </a:lnTo>
                <a:lnTo>
                  <a:pt x="4584252" y="952729"/>
                </a:lnTo>
                <a:lnTo>
                  <a:pt x="4587879" y="970708"/>
                </a:lnTo>
                <a:lnTo>
                  <a:pt x="4584252" y="988689"/>
                </a:lnTo>
                <a:lnTo>
                  <a:pt x="4574360" y="1003373"/>
                </a:lnTo>
                <a:lnTo>
                  <a:pt x="4559682" y="1013273"/>
                </a:lnTo>
                <a:lnTo>
                  <a:pt x="4541701" y="1016903"/>
                </a:lnTo>
                <a:close/>
              </a:path>
              <a:path w="6728459" h="1903095">
                <a:moveTo>
                  <a:pt x="4844424" y="1019425"/>
                </a:moveTo>
                <a:lnTo>
                  <a:pt x="4825483" y="1015597"/>
                </a:lnTo>
                <a:lnTo>
                  <a:pt x="4810010" y="1005158"/>
                </a:lnTo>
                <a:lnTo>
                  <a:pt x="4799575" y="989673"/>
                </a:lnTo>
                <a:lnTo>
                  <a:pt x="4795748" y="970708"/>
                </a:lnTo>
                <a:lnTo>
                  <a:pt x="4799575" y="951745"/>
                </a:lnTo>
                <a:lnTo>
                  <a:pt x="4810010" y="936260"/>
                </a:lnTo>
                <a:lnTo>
                  <a:pt x="4825483" y="925820"/>
                </a:lnTo>
                <a:lnTo>
                  <a:pt x="4844424" y="921991"/>
                </a:lnTo>
                <a:lnTo>
                  <a:pt x="4863385" y="925820"/>
                </a:lnTo>
                <a:lnTo>
                  <a:pt x="4878868" y="936260"/>
                </a:lnTo>
                <a:lnTo>
                  <a:pt x="4889307" y="951745"/>
                </a:lnTo>
                <a:lnTo>
                  <a:pt x="4893135" y="970708"/>
                </a:lnTo>
                <a:lnTo>
                  <a:pt x="4889307" y="989673"/>
                </a:lnTo>
                <a:lnTo>
                  <a:pt x="4878868" y="1005158"/>
                </a:lnTo>
                <a:lnTo>
                  <a:pt x="4863385" y="1015597"/>
                </a:lnTo>
                <a:lnTo>
                  <a:pt x="4844424" y="1019425"/>
                </a:lnTo>
                <a:close/>
              </a:path>
              <a:path w="6728459" h="1903095">
                <a:moveTo>
                  <a:pt x="5147149" y="1021950"/>
                </a:moveTo>
                <a:lnTo>
                  <a:pt x="5127213" y="1017924"/>
                </a:lnTo>
                <a:lnTo>
                  <a:pt x="5110937" y="1006943"/>
                </a:lnTo>
                <a:lnTo>
                  <a:pt x="5099964" y="990656"/>
                </a:lnTo>
                <a:lnTo>
                  <a:pt x="5095940" y="970708"/>
                </a:lnTo>
                <a:lnTo>
                  <a:pt x="5099964" y="950761"/>
                </a:lnTo>
                <a:lnTo>
                  <a:pt x="5110937" y="934473"/>
                </a:lnTo>
                <a:lnTo>
                  <a:pt x="5127213" y="923493"/>
                </a:lnTo>
                <a:lnTo>
                  <a:pt x="5147149" y="919466"/>
                </a:lnTo>
                <a:lnTo>
                  <a:pt x="5167089" y="923493"/>
                </a:lnTo>
                <a:lnTo>
                  <a:pt x="5183377" y="934473"/>
                </a:lnTo>
                <a:lnTo>
                  <a:pt x="5194361" y="950761"/>
                </a:lnTo>
                <a:lnTo>
                  <a:pt x="5198390" y="970708"/>
                </a:lnTo>
                <a:lnTo>
                  <a:pt x="5194361" y="990656"/>
                </a:lnTo>
                <a:lnTo>
                  <a:pt x="5183377" y="1006943"/>
                </a:lnTo>
                <a:lnTo>
                  <a:pt x="5167089" y="1017924"/>
                </a:lnTo>
                <a:lnTo>
                  <a:pt x="5147149" y="1021950"/>
                </a:lnTo>
                <a:close/>
              </a:path>
              <a:path w="6728459" h="1903095">
                <a:moveTo>
                  <a:pt x="5449872" y="1025315"/>
                </a:moveTo>
                <a:lnTo>
                  <a:pt x="5428646" y="1021024"/>
                </a:lnTo>
                <a:lnTo>
                  <a:pt x="5411306" y="1009323"/>
                </a:lnTo>
                <a:lnTo>
                  <a:pt x="5399611" y="991970"/>
                </a:lnTo>
                <a:lnTo>
                  <a:pt x="5395322" y="970725"/>
                </a:lnTo>
                <a:lnTo>
                  <a:pt x="5399611" y="949481"/>
                </a:lnTo>
                <a:lnTo>
                  <a:pt x="5411306" y="932128"/>
                </a:lnTo>
                <a:lnTo>
                  <a:pt x="5428646" y="920426"/>
                </a:lnTo>
                <a:lnTo>
                  <a:pt x="5449872" y="916135"/>
                </a:lnTo>
                <a:lnTo>
                  <a:pt x="5471118" y="920426"/>
                </a:lnTo>
                <a:lnTo>
                  <a:pt x="5488468" y="932128"/>
                </a:lnTo>
                <a:lnTo>
                  <a:pt x="5500166" y="949481"/>
                </a:lnTo>
                <a:lnTo>
                  <a:pt x="5504456" y="970725"/>
                </a:lnTo>
                <a:lnTo>
                  <a:pt x="5500166" y="991970"/>
                </a:lnTo>
                <a:lnTo>
                  <a:pt x="5488468" y="1009323"/>
                </a:lnTo>
                <a:lnTo>
                  <a:pt x="5471118" y="1021024"/>
                </a:lnTo>
                <a:lnTo>
                  <a:pt x="5449872" y="1025315"/>
                </a:lnTo>
                <a:close/>
              </a:path>
              <a:path w="6728459" h="1903095">
                <a:moveTo>
                  <a:pt x="5752630" y="1027840"/>
                </a:moveTo>
                <a:lnTo>
                  <a:pt x="5730410" y="1023351"/>
                </a:lnTo>
                <a:lnTo>
                  <a:pt x="5712266" y="1011109"/>
                </a:lnTo>
                <a:lnTo>
                  <a:pt x="5700034" y="992954"/>
                </a:lnTo>
                <a:lnTo>
                  <a:pt x="5695548" y="970725"/>
                </a:lnTo>
                <a:lnTo>
                  <a:pt x="5700034" y="948497"/>
                </a:lnTo>
                <a:lnTo>
                  <a:pt x="5712266" y="930342"/>
                </a:lnTo>
                <a:lnTo>
                  <a:pt x="5730410" y="918100"/>
                </a:lnTo>
                <a:lnTo>
                  <a:pt x="5752630" y="913610"/>
                </a:lnTo>
                <a:lnTo>
                  <a:pt x="5774830" y="918100"/>
                </a:lnTo>
                <a:lnTo>
                  <a:pt x="5792964" y="930342"/>
                </a:lnTo>
                <a:lnTo>
                  <a:pt x="5805193" y="948497"/>
                </a:lnTo>
                <a:lnTo>
                  <a:pt x="5809677" y="970725"/>
                </a:lnTo>
                <a:lnTo>
                  <a:pt x="5805197" y="992954"/>
                </a:lnTo>
                <a:lnTo>
                  <a:pt x="5792977" y="1011109"/>
                </a:lnTo>
                <a:lnTo>
                  <a:pt x="5774844" y="1023351"/>
                </a:lnTo>
                <a:lnTo>
                  <a:pt x="5752630" y="1027840"/>
                </a:lnTo>
                <a:close/>
              </a:path>
              <a:path w="6728459" h="1903095">
                <a:moveTo>
                  <a:pt x="6055354" y="1030365"/>
                </a:moveTo>
                <a:lnTo>
                  <a:pt x="6032154" y="1025677"/>
                </a:lnTo>
                <a:lnTo>
                  <a:pt x="6013205" y="1012895"/>
                </a:lnTo>
                <a:lnTo>
                  <a:pt x="6000427" y="993937"/>
                </a:lnTo>
                <a:lnTo>
                  <a:pt x="5995740" y="970725"/>
                </a:lnTo>
                <a:lnTo>
                  <a:pt x="6000427" y="947513"/>
                </a:lnTo>
                <a:lnTo>
                  <a:pt x="6013205" y="928557"/>
                </a:lnTo>
                <a:lnTo>
                  <a:pt x="6032154" y="915775"/>
                </a:lnTo>
                <a:lnTo>
                  <a:pt x="6055354" y="911088"/>
                </a:lnTo>
                <a:lnTo>
                  <a:pt x="6078548" y="915775"/>
                </a:lnTo>
                <a:lnTo>
                  <a:pt x="6097485" y="928557"/>
                </a:lnTo>
                <a:lnTo>
                  <a:pt x="6110252" y="947513"/>
                </a:lnTo>
                <a:lnTo>
                  <a:pt x="6114933" y="970725"/>
                </a:lnTo>
                <a:lnTo>
                  <a:pt x="6110252" y="993937"/>
                </a:lnTo>
                <a:lnTo>
                  <a:pt x="6097485" y="1012895"/>
                </a:lnTo>
                <a:lnTo>
                  <a:pt x="6078548" y="1025677"/>
                </a:lnTo>
                <a:lnTo>
                  <a:pt x="6055354" y="1030365"/>
                </a:lnTo>
                <a:close/>
              </a:path>
              <a:path w="6728459" h="1903095">
                <a:moveTo>
                  <a:pt x="6358077" y="1034571"/>
                </a:moveTo>
                <a:lnTo>
                  <a:pt x="6333241" y="1029555"/>
                </a:lnTo>
                <a:lnTo>
                  <a:pt x="6312962" y="1015877"/>
                </a:lnTo>
                <a:lnTo>
                  <a:pt x="6299291" y="995588"/>
                </a:lnTo>
                <a:lnTo>
                  <a:pt x="6294278" y="970742"/>
                </a:lnTo>
                <a:lnTo>
                  <a:pt x="6299291" y="945895"/>
                </a:lnTo>
                <a:lnTo>
                  <a:pt x="6312962" y="925607"/>
                </a:lnTo>
                <a:lnTo>
                  <a:pt x="6333241" y="911928"/>
                </a:lnTo>
                <a:lnTo>
                  <a:pt x="6358077" y="906913"/>
                </a:lnTo>
                <a:lnTo>
                  <a:pt x="6382894" y="911928"/>
                </a:lnTo>
                <a:lnTo>
                  <a:pt x="6403163" y="925607"/>
                </a:lnTo>
                <a:lnTo>
                  <a:pt x="6416830" y="945895"/>
                </a:lnTo>
                <a:lnTo>
                  <a:pt x="6421843" y="970742"/>
                </a:lnTo>
                <a:lnTo>
                  <a:pt x="6416830" y="995588"/>
                </a:lnTo>
                <a:lnTo>
                  <a:pt x="6403163" y="1015877"/>
                </a:lnTo>
                <a:lnTo>
                  <a:pt x="6382894" y="1029555"/>
                </a:lnTo>
                <a:lnTo>
                  <a:pt x="6358077" y="1034571"/>
                </a:lnTo>
                <a:close/>
              </a:path>
              <a:path w="6728459" h="1903095">
                <a:moveTo>
                  <a:pt x="6660801" y="1037937"/>
                </a:moveTo>
                <a:lnTo>
                  <a:pt x="6634654" y="1032656"/>
                </a:lnTo>
                <a:lnTo>
                  <a:pt x="6613302" y="1018255"/>
                </a:lnTo>
                <a:lnTo>
                  <a:pt x="6598906" y="996896"/>
                </a:lnTo>
                <a:lnTo>
                  <a:pt x="6593626" y="970742"/>
                </a:lnTo>
                <a:lnTo>
                  <a:pt x="6598906" y="944589"/>
                </a:lnTo>
                <a:lnTo>
                  <a:pt x="6613302" y="923230"/>
                </a:lnTo>
                <a:lnTo>
                  <a:pt x="6634654" y="908828"/>
                </a:lnTo>
                <a:lnTo>
                  <a:pt x="6660801" y="903547"/>
                </a:lnTo>
                <a:lnTo>
                  <a:pt x="6686928" y="908828"/>
                </a:lnTo>
                <a:lnTo>
                  <a:pt x="6708271" y="923230"/>
                </a:lnTo>
                <a:lnTo>
                  <a:pt x="6722663" y="944589"/>
                </a:lnTo>
                <a:lnTo>
                  <a:pt x="6727942" y="970742"/>
                </a:lnTo>
                <a:lnTo>
                  <a:pt x="6722663" y="996896"/>
                </a:lnTo>
                <a:lnTo>
                  <a:pt x="6708271" y="1018255"/>
                </a:lnTo>
                <a:lnTo>
                  <a:pt x="6686928" y="1032656"/>
                </a:lnTo>
                <a:lnTo>
                  <a:pt x="6660801" y="1037937"/>
                </a:lnTo>
                <a:close/>
              </a:path>
              <a:path w="6728459" h="1903095">
                <a:moveTo>
                  <a:pt x="304961" y="1276156"/>
                </a:moveTo>
                <a:lnTo>
                  <a:pt x="302169" y="1276156"/>
                </a:lnTo>
                <a:lnTo>
                  <a:pt x="301043" y="1275029"/>
                </a:lnTo>
                <a:lnTo>
                  <a:pt x="301043" y="1272234"/>
                </a:lnTo>
                <a:lnTo>
                  <a:pt x="302169" y="1271109"/>
                </a:lnTo>
                <a:lnTo>
                  <a:pt x="304961" y="1271109"/>
                </a:lnTo>
                <a:lnTo>
                  <a:pt x="306088" y="1272234"/>
                </a:lnTo>
                <a:lnTo>
                  <a:pt x="306088" y="1275029"/>
                </a:lnTo>
                <a:lnTo>
                  <a:pt x="304961" y="1276156"/>
                </a:lnTo>
                <a:close/>
              </a:path>
              <a:path w="6728459" h="1903095">
                <a:moveTo>
                  <a:pt x="610008" y="1280362"/>
                </a:moveTo>
                <a:lnTo>
                  <a:pt x="602591" y="1280362"/>
                </a:lnTo>
                <a:lnTo>
                  <a:pt x="599580" y="1277351"/>
                </a:lnTo>
                <a:lnTo>
                  <a:pt x="599580" y="1269948"/>
                </a:lnTo>
                <a:lnTo>
                  <a:pt x="602591" y="1266934"/>
                </a:lnTo>
                <a:lnTo>
                  <a:pt x="609991" y="1266934"/>
                </a:lnTo>
                <a:lnTo>
                  <a:pt x="613002" y="1269948"/>
                </a:lnTo>
                <a:lnTo>
                  <a:pt x="613002" y="1277351"/>
                </a:lnTo>
                <a:lnTo>
                  <a:pt x="610008" y="1280362"/>
                </a:lnTo>
                <a:close/>
              </a:path>
              <a:path w="6728459" h="1903095">
                <a:moveTo>
                  <a:pt x="914581" y="1283728"/>
                </a:moveTo>
                <a:lnTo>
                  <a:pt x="903448" y="1283728"/>
                </a:lnTo>
                <a:lnTo>
                  <a:pt x="898942" y="1279218"/>
                </a:lnTo>
                <a:lnTo>
                  <a:pt x="898942" y="1268078"/>
                </a:lnTo>
                <a:lnTo>
                  <a:pt x="903448" y="1263568"/>
                </a:lnTo>
                <a:lnTo>
                  <a:pt x="914581" y="1263568"/>
                </a:lnTo>
                <a:lnTo>
                  <a:pt x="919088" y="1268078"/>
                </a:lnTo>
                <a:lnTo>
                  <a:pt x="919088" y="1279218"/>
                </a:lnTo>
                <a:lnTo>
                  <a:pt x="914581" y="1283728"/>
                </a:lnTo>
                <a:close/>
              </a:path>
              <a:path w="6728459" h="1903095">
                <a:moveTo>
                  <a:pt x="1219155" y="1287093"/>
                </a:moveTo>
                <a:lnTo>
                  <a:pt x="1204323" y="1287093"/>
                </a:lnTo>
                <a:lnTo>
                  <a:pt x="1198304" y="1281071"/>
                </a:lnTo>
                <a:lnTo>
                  <a:pt x="1198304" y="1266228"/>
                </a:lnTo>
                <a:lnTo>
                  <a:pt x="1204323" y="1260203"/>
                </a:lnTo>
                <a:lnTo>
                  <a:pt x="1219155" y="1260203"/>
                </a:lnTo>
                <a:lnTo>
                  <a:pt x="1225177" y="1266228"/>
                </a:lnTo>
                <a:lnTo>
                  <a:pt x="1225177" y="1281071"/>
                </a:lnTo>
                <a:lnTo>
                  <a:pt x="1219155" y="1287093"/>
                </a:lnTo>
                <a:close/>
              </a:path>
              <a:path w="6728459" h="1903095">
                <a:moveTo>
                  <a:pt x="1523732" y="1290458"/>
                </a:moveTo>
                <a:lnTo>
                  <a:pt x="1505196" y="1290458"/>
                </a:lnTo>
                <a:lnTo>
                  <a:pt x="1497679" y="1282938"/>
                </a:lnTo>
                <a:lnTo>
                  <a:pt x="1497679" y="1264392"/>
                </a:lnTo>
                <a:lnTo>
                  <a:pt x="1505196" y="1256871"/>
                </a:lnTo>
                <a:lnTo>
                  <a:pt x="1523732" y="1256871"/>
                </a:lnTo>
                <a:lnTo>
                  <a:pt x="1531249" y="1264392"/>
                </a:lnTo>
                <a:lnTo>
                  <a:pt x="1531249" y="1282938"/>
                </a:lnTo>
                <a:lnTo>
                  <a:pt x="1523732" y="1290458"/>
                </a:lnTo>
                <a:close/>
              </a:path>
              <a:path w="6728459" h="1903095">
                <a:moveTo>
                  <a:pt x="1817190" y="1293824"/>
                </a:moveTo>
                <a:lnTo>
                  <a:pt x="1809345" y="1292241"/>
                </a:lnTo>
                <a:lnTo>
                  <a:pt x="1802940" y="1287922"/>
                </a:lnTo>
                <a:lnTo>
                  <a:pt x="1798623" y="1281514"/>
                </a:lnTo>
                <a:lnTo>
                  <a:pt x="1797041" y="1273665"/>
                </a:lnTo>
                <a:lnTo>
                  <a:pt x="1798623" y="1265816"/>
                </a:lnTo>
                <a:lnTo>
                  <a:pt x="1802940" y="1259408"/>
                </a:lnTo>
                <a:lnTo>
                  <a:pt x="1809345" y="1255089"/>
                </a:lnTo>
                <a:lnTo>
                  <a:pt x="1817190" y="1253506"/>
                </a:lnTo>
                <a:lnTo>
                  <a:pt x="1825035" y="1255089"/>
                </a:lnTo>
                <a:lnTo>
                  <a:pt x="1831439" y="1259408"/>
                </a:lnTo>
                <a:lnTo>
                  <a:pt x="1835756" y="1265816"/>
                </a:lnTo>
                <a:lnTo>
                  <a:pt x="1837339" y="1273665"/>
                </a:lnTo>
                <a:lnTo>
                  <a:pt x="1835756" y="1281514"/>
                </a:lnTo>
                <a:lnTo>
                  <a:pt x="1831439" y="1287922"/>
                </a:lnTo>
                <a:lnTo>
                  <a:pt x="1825035" y="1292241"/>
                </a:lnTo>
                <a:lnTo>
                  <a:pt x="1817190" y="1293824"/>
                </a:lnTo>
                <a:close/>
              </a:path>
              <a:path w="6728459" h="1903095">
                <a:moveTo>
                  <a:pt x="2119913" y="1297193"/>
                </a:moveTo>
                <a:lnTo>
                  <a:pt x="2110763" y="1295344"/>
                </a:lnTo>
                <a:lnTo>
                  <a:pt x="2103290" y="1290301"/>
                </a:lnTo>
                <a:lnTo>
                  <a:pt x="2098250" y="1282822"/>
                </a:lnTo>
                <a:lnTo>
                  <a:pt x="2096403" y="1273665"/>
                </a:lnTo>
                <a:lnTo>
                  <a:pt x="2098250" y="1264509"/>
                </a:lnTo>
                <a:lnTo>
                  <a:pt x="2103290" y="1257032"/>
                </a:lnTo>
                <a:lnTo>
                  <a:pt x="2110763" y="1251989"/>
                </a:lnTo>
                <a:lnTo>
                  <a:pt x="2119913" y="1250140"/>
                </a:lnTo>
                <a:lnTo>
                  <a:pt x="2129064" y="1251989"/>
                </a:lnTo>
                <a:lnTo>
                  <a:pt x="2136537" y="1257032"/>
                </a:lnTo>
                <a:lnTo>
                  <a:pt x="2141577" y="1264509"/>
                </a:lnTo>
                <a:lnTo>
                  <a:pt x="2143425" y="1273665"/>
                </a:lnTo>
                <a:lnTo>
                  <a:pt x="2141577" y="1282822"/>
                </a:lnTo>
                <a:lnTo>
                  <a:pt x="2136537" y="1290301"/>
                </a:lnTo>
                <a:lnTo>
                  <a:pt x="2129064" y="1295344"/>
                </a:lnTo>
                <a:lnTo>
                  <a:pt x="2119913" y="1297193"/>
                </a:lnTo>
                <a:close/>
              </a:path>
              <a:path w="6728459" h="1903095">
                <a:moveTo>
                  <a:pt x="2422641" y="1299714"/>
                </a:moveTo>
                <a:lnTo>
                  <a:pt x="2412516" y="1297668"/>
                </a:lnTo>
                <a:lnTo>
                  <a:pt x="2404245" y="1292087"/>
                </a:lnTo>
                <a:lnTo>
                  <a:pt x="2398667" y="1283812"/>
                </a:lnTo>
                <a:lnTo>
                  <a:pt x="2396622" y="1273682"/>
                </a:lnTo>
                <a:lnTo>
                  <a:pt x="2398667" y="1263552"/>
                </a:lnTo>
                <a:lnTo>
                  <a:pt x="2404245" y="1255277"/>
                </a:lnTo>
                <a:lnTo>
                  <a:pt x="2412516" y="1249696"/>
                </a:lnTo>
                <a:lnTo>
                  <a:pt x="2422641" y="1247649"/>
                </a:lnTo>
                <a:lnTo>
                  <a:pt x="2432764" y="1249696"/>
                </a:lnTo>
                <a:lnTo>
                  <a:pt x="2441033" y="1255277"/>
                </a:lnTo>
                <a:lnTo>
                  <a:pt x="2446611" y="1263552"/>
                </a:lnTo>
                <a:lnTo>
                  <a:pt x="2448656" y="1273682"/>
                </a:lnTo>
                <a:lnTo>
                  <a:pt x="2446613" y="1283812"/>
                </a:lnTo>
                <a:lnTo>
                  <a:pt x="2441040" y="1292087"/>
                </a:lnTo>
                <a:lnTo>
                  <a:pt x="2432771" y="1297668"/>
                </a:lnTo>
                <a:lnTo>
                  <a:pt x="2422641" y="1299714"/>
                </a:lnTo>
                <a:close/>
              </a:path>
              <a:path w="6728459" h="1903095">
                <a:moveTo>
                  <a:pt x="2725365" y="1303080"/>
                </a:moveTo>
                <a:lnTo>
                  <a:pt x="2713927" y="1300770"/>
                </a:lnTo>
                <a:lnTo>
                  <a:pt x="2704588" y="1294471"/>
                </a:lnTo>
                <a:lnTo>
                  <a:pt x="2698292" y="1285126"/>
                </a:lnTo>
                <a:lnTo>
                  <a:pt x="2695983" y="1273682"/>
                </a:lnTo>
                <a:lnTo>
                  <a:pt x="2698292" y="1262237"/>
                </a:lnTo>
                <a:lnTo>
                  <a:pt x="2704588" y="1252893"/>
                </a:lnTo>
                <a:lnTo>
                  <a:pt x="2713927" y="1246593"/>
                </a:lnTo>
                <a:lnTo>
                  <a:pt x="2725365" y="1244284"/>
                </a:lnTo>
                <a:lnTo>
                  <a:pt x="2736802" y="1246593"/>
                </a:lnTo>
                <a:lnTo>
                  <a:pt x="2746141" y="1252893"/>
                </a:lnTo>
                <a:lnTo>
                  <a:pt x="2752437" y="1262237"/>
                </a:lnTo>
                <a:lnTo>
                  <a:pt x="2754746" y="1273682"/>
                </a:lnTo>
                <a:lnTo>
                  <a:pt x="2752437" y="1285126"/>
                </a:lnTo>
                <a:lnTo>
                  <a:pt x="2746141" y="1294471"/>
                </a:lnTo>
                <a:lnTo>
                  <a:pt x="2736802" y="1300770"/>
                </a:lnTo>
                <a:lnTo>
                  <a:pt x="2725365" y="1303080"/>
                </a:lnTo>
                <a:close/>
              </a:path>
              <a:path w="6728459" h="1903095">
                <a:moveTo>
                  <a:pt x="3028088" y="1306445"/>
                </a:moveTo>
                <a:lnTo>
                  <a:pt x="3015345" y="1303870"/>
                </a:lnTo>
                <a:lnTo>
                  <a:pt x="3004937" y="1296847"/>
                </a:lnTo>
                <a:lnTo>
                  <a:pt x="2997919" y="1286433"/>
                </a:lnTo>
                <a:lnTo>
                  <a:pt x="2995345" y="1273682"/>
                </a:lnTo>
                <a:lnTo>
                  <a:pt x="2997919" y="1260931"/>
                </a:lnTo>
                <a:lnTo>
                  <a:pt x="3004937" y="1250516"/>
                </a:lnTo>
                <a:lnTo>
                  <a:pt x="3015345" y="1243494"/>
                </a:lnTo>
                <a:lnTo>
                  <a:pt x="3028088" y="1240918"/>
                </a:lnTo>
                <a:lnTo>
                  <a:pt x="3040832" y="1243494"/>
                </a:lnTo>
                <a:lnTo>
                  <a:pt x="3051242" y="1250516"/>
                </a:lnTo>
                <a:lnTo>
                  <a:pt x="3058261" y="1260931"/>
                </a:lnTo>
                <a:lnTo>
                  <a:pt x="3060835" y="1273682"/>
                </a:lnTo>
                <a:lnTo>
                  <a:pt x="3058261" y="1286433"/>
                </a:lnTo>
                <a:lnTo>
                  <a:pt x="3051242" y="1296847"/>
                </a:lnTo>
                <a:lnTo>
                  <a:pt x="3040832" y="1303870"/>
                </a:lnTo>
                <a:lnTo>
                  <a:pt x="3028088" y="1306445"/>
                </a:lnTo>
                <a:close/>
              </a:path>
              <a:path w="6728459" h="1903095">
                <a:moveTo>
                  <a:pt x="3330812" y="1308970"/>
                </a:moveTo>
                <a:lnTo>
                  <a:pt x="3317096" y="1306197"/>
                </a:lnTo>
                <a:lnTo>
                  <a:pt x="3305892" y="1298636"/>
                </a:lnTo>
                <a:lnTo>
                  <a:pt x="3298335" y="1287424"/>
                </a:lnTo>
                <a:lnTo>
                  <a:pt x="3295564" y="1273699"/>
                </a:lnTo>
                <a:lnTo>
                  <a:pt x="3298335" y="1259973"/>
                </a:lnTo>
                <a:lnTo>
                  <a:pt x="3305892" y="1248761"/>
                </a:lnTo>
                <a:lnTo>
                  <a:pt x="3317096" y="1241200"/>
                </a:lnTo>
                <a:lnTo>
                  <a:pt x="3330812" y="1238427"/>
                </a:lnTo>
                <a:lnTo>
                  <a:pt x="3344530" y="1241200"/>
                </a:lnTo>
                <a:lnTo>
                  <a:pt x="3355735" y="1248761"/>
                </a:lnTo>
                <a:lnTo>
                  <a:pt x="3363292" y="1259973"/>
                </a:lnTo>
                <a:lnTo>
                  <a:pt x="3366064" y="1273699"/>
                </a:lnTo>
                <a:lnTo>
                  <a:pt x="3363294" y="1287424"/>
                </a:lnTo>
                <a:lnTo>
                  <a:pt x="3355742" y="1298636"/>
                </a:lnTo>
                <a:lnTo>
                  <a:pt x="3344537" y="1306197"/>
                </a:lnTo>
                <a:lnTo>
                  <a:pt x="3330812" y="1308970"/>
                </a:lnTo>
                <a:close/>
              </a:path>
              <a:path w="6728459" h="1903095">
                <a:moveTo>
                  <a:pt x="3633529" y="1311495"/>
                </a:moveTo>
                <a:lnTo>
                  <a:pt x="3618826" y="1308524"/>
                </a:lnTo>
                <a:lnTo>
                  <a:pt x="3606820" y="1300422"/>
                </a:lnTo>
                <a:lnTo>
                  <a:pt x="3598725" y="1288408"/>
                </a:lnTo>
                <a:lnTo>
                  <a:pt x="3595756" y="1273699"/>
                </a:lnTo>
                <a:lnTo>
                  <a:pt x="3598725" y="1258991"/>
                </a:lnTo>
                <a:lnTo>
                  <a:pt x="3606820" y="1246976"/>
                </a:lnTo>
                <a:lnTo>
                  <a:pt x="3618826" y="1238874"/>
                </a:lnTo>
                <a:lnTo>
                  <a:pt x="3633529" y="1235902"/>
                </a:lnTo>
                <a:lnTo>
                  <a:pt x="3648232" y="1238874"/>
                </a:lnTo>
                <a:lnTo>
                  <a:pt x="3660239" y="1246976"/>
                </a:lnTo>
                <a:lnTo>
                  <a:pt x="3668334" y="1258991"/>
                </a:lnTo>
                <a:lnTo>
                  <a:pt x="3671302" y="1273699"/>
                </a:lnTo>
                <a:lnTo>
                  <a:pt x="3668334" y="1288408"/>
                </a:lnTo>
                <a:lnTo>
                  <a:pt x="3660239" y="1300422"/>
                </a:lnTo>
                <a:lnTo>
                  <a:pt x="3648232" y="1308524"/>
                </a:lnTo>
                <a:lnTo>
                  <a:pt x="3633529" y="1311495"/>
                </a:lnTo>
                <a:close/>
              </a:path>
              <a:path w="6728459" h="1903095">
                <a:moveTo>
                  <a:pt x="3936253" y="1314861"/>
                </a:moveTo>
                <a:lnTo>
                  <a:pt x="3920245" y="1311626"/>
                </a:lnTo>
                <a:lnTo>
                  <a:pt x="3907176" y="1302805"/>
                </a:lnTo>
                <a:lnTo>
                  <a:pt x="3898368" y="1289721"/>
                </a:lnTo>
                <a:lnTo>
                  <a:pt x="3895138" y="1273699"/>
                </a:lnTo>
                <a:lnTo>
                  <a:pt x="3898368" y="1257676"/>
                </a:lnTo>
                <a:lnTo>
                  <a:pt x="3907176" y="1244592"/>
                </a:lnTo>
                <a:lnTo>
                  <a:pt x="3920245" y="1235771"/>
                </a:lnTo>
                <a:lnTo>
                  <a:pt x="3936253" y="1232536"/>
                </a:lnTo>
                <a:lnTo>
                  <a:pt x="3952266" y="1235771"/>
                </a:lnTo>
                <a:lnTo>
                  <a:pt x="3965346" y="1244592"/>
                </a:lnTo>
                <a:lnTo>
                  <a:pt x="3974167" y="1257676"/>
                </a:lnTo>
                <a:lnTo>
                  <a:pt x="3977402" y="1273699"/>
                </a:lnTo>
                <a:lnTo>
                  <a:pt x="3974167" y="1289721"/>
                </a:lnTo>
                <a:lnTo>
                  <a:pt x="3965346" y="1302805"/>
                </a:lnTo>
                <a:lnTo>
                  <a:pt x="3952266" y="1311626"/>
                </a:lnTo>
                <a:lnTo>
                  <a:pt x="3936253" y="1314861"/>
                </a:lnTo>
                <a:close/>
              </a:path>
              <a:path w="6728459" h="1903095">
                <a:moveTo>
                  <a:pt x="4238977" y="1317386"/>
                </a:moveTo>
                <a:lnTo>
                  <a:pt x="4221989" y="1313953"/>
                </a:lnTo>
                <a:lnTo>
                  <a:pt x="4208115" y="1304594"/>
                </a:lnTo>
                <a:lnTo>
                  <a:pt x="4198761" y="1290713"/>
                </a:lnTo>
                <a:lnTo>
                  <a:pt x="4195330" y="1273716"/>
                </a:lnTo>
                <a:lnTo>
                  <a:pt x="4198761" y="1256719"/>
                </a:lnTo>
                <a:lnTo>
                  <a:pt x="4208115" y="1242839"/>
                </a:lnTo>
                <a:lnTo>
                  <a:pt x="4221989" y="1233480"/>
                </a:lnTo>
                <a:lnTo>
                  <a:pt x="4238977" y="1230049"/>
                </a:lnTo>
                <a:lnTo>
                  <a:pt x="4255965" y="1233480"/>
                </a:lnTo>
                <a:lnTo>
                  <a:pt x="4269838" y="1242839"/>
                </a:lnTo>
                <a:lnTo>
                  <a:pt x="4279193" y="1256719"/>
                </a:lnTo>
                <a:lnTo>
                  <a:pt x="4282623" y="1273716"/>
                </a:lnTo>
                <a:lnTo>
                  <a:pt x="4279193" y="1290713"/>
                </a:lnTo>
                <a:lnTo>
                  <a:pt x="4269838" y="1304594"/>
                </a:lnTo>
                <a:lnTo>
                  <a:pt x="4255965" y="1313953"/>
                </a:lnTo>
                <a:lnTo>
                  <a:pt x="4238977" y="1317386"/>
                </a:lnTo>
                <a:close/>
              </a:path>
              <a:path w="6728459" h="1903095">
                <a:moveTo>
                  <a:pt x="4541701" y="1319911"/>
                </a:moveTo>
                <a:lnTo>
                  <a:pt x="4523739" y="1316280"/>
                </a:lnTo>
                <a:lnTo>
                  <a:pt x="4509071" y="1306380"/>
                </a:lnTo>
                <a:lnTo>
                  <a:pt x="4499182" y="1291697"/>
                </a:lnTo>
                <a:lnTo>
                  <a:pt x="4495556" y="1273716"/>
                </a:lnTo>
                <a:lnTo>
                  <a:pt x="4499182" y="1255735"/>
                </a:lnTo>
                <a:lnTo>
                  <a:pt x="4509071" y="1241052"/>
                </a:lnTo>
                <a:lnTo>
                  <a:pt x="4523739" y="1231153"/>
                </a:lnTo>
                <a:lnTo>
                  <a:pt x="4541701" y="1227524"/>
                </a:lnTo>
                <a:lnTo>
                  <a:pt x="4559682" y="1231153"/>
                </a:lnTo>
                <a:lnTo>
                  <a:pt x="4574360" y="1241052"/>
                </a:lnTo>
                <a:lnTo>
                  <a:pt x="4584252" y="1255735"/>
                </a:lnTo>
                <a:lnTo>
                  <a:pt x="4587879" y="1273716"/>
                </a:lnTo>
                <a:lnTo>
                  <a:pt x="4584252" y="1291697"/>
                </a:lnTo>
                <a:lnTo>
                  <a:pt x="4574360" y="1306380"/>
                </a:lnTo>
                <a:lnTo>
                  <a:pt x="4559682" y="1316280"/>
                </a:lnTo>
                <a:lnTo>
                  <a:pt x="4541701" y="1319911"/>
                </a:lnTo>
                <a:close/>
              </a:path>
              <a:path w="6728459" h="1903095">
                <a:moveTo>
                  <a:pt x="4844424" y="1322432"/>
                </a:moveTo>
                <a:lnTo>
                  <a:pt x="4825483" y="1318604"/>
                </a:lnTo>
                <a:lnTo>
                  <a:pt x="4810010" y="1308164"/>
                </a:lnTo>
                <a:lnTo>
                  <a:pt x="4799575" y="1292679"/>
                </a:lnTo>
                <a:lnTo>
                  <a:pt x="4795748" y="1273716"/>
                </a:lnTo>
                <a:lnTo>
                  <a:pt x="4799575" y="1254752"/>
                </a:lnTo>
                <a:lnTo>
                  <a:pt x="4810010" y="1239267"/>
                </a:lnTo>
                <a:lnTo>
                  <a:pt x="4825483" y="1228827"/>
                </a:lnTo>
                <a:lnTo>
                  <a:pt x="4844424" y="1224999"/>
                </a:lnTo>
                <a:lnTo>
                  <a:pt x="4863385" y="1228827"/>
                </a:lnTo>
                <a:lnTo>
                  <a:pt x="4878868" y="1239267"/>
                </a:lnTo>
                <a:lnTo>
                  <a:pt x="4889307" y="1254752"/>
                </a:lnTo>
                <a:lnTo>
                  <a:pt x="4893135" y="1273716"/>
                </a:lnTo>
                <a:lnTo>
                  <a:pt x="4889307" y="1292679"/>
                </a:lnTo>
                <a:lnTo>
                  <a:pt x="4878868" y="1308164"/>
                </a:lnTo>
                <a:lnTo>
                  <a:pt x="4863385" y="1318604"/>
                </a:lnTo>
                <a:lnTo>
                  <a:pt x="4844424" y="1322432"/>
                </a:lnTo>
                <a:close/>
              </a:path>
              <a:path w="6728459" h="1903095">
                <a:moveTo>
                  <a:pt x="5147149" y="1324957"/>
                </a:moveTo>
                <a:lnTo>
                  <a:pt x="5127213" y="1320931"/>
                </a:lnTo>
                <a:lnTo>
                  <a:pt x="5110937" y="1309951"/>
                </a:lnTo>
                <a:lnTo>
                  <a:pt x="5099964" y="1293663"/>
                </a:lnTo>
                <a:lnTo>
                  <a:pt x="5095940" y="1273716"/>
                </a:lnTo>
                <a:lnTo>
                  <a:pt x="5099964" y="1253768"/>
                </a:lnTo>
                <a:lnTo>
                  <a:pt x="5110937" y="1237481"/>
                </a:lnTo>
                <a:lnTo>
                  <a:pt x="5127213" y="1226500"/>
                </a:lnTo>
                <a:lnTo>
                  <a:pt x="5147149" y="1222474"/>
                </a:lnTo>
                <a:lnTo>
                  <a:pt x="5167089" y="1226500"/>
                </a:lnTo>
                <a:lnTo>
                  <a:pt x="5183377" y="1237481"/>
                </a:lnTo>
                <a:lnTo>
                  <a:pt x="5194361" y="1253768"/>
                </a:lnTo>
                <a:lnTo>
                  <a:pt x="5198390" y="1273716"/>
                </a:lnTo>
                <a:lnTo>
                  <a:pt x="5194361" y="1293663"/>
                </a:lnTo>
                <a:lnTo>
                  <a:pt x="5183377" y="1309951"/>
                </a:lnTo>
                <a:lnTo>
                  <a:pt x="5167089" y="1320931"/>
                </a:lnTo>
                <a:lnTo>
                  <a:pt x="5147149" y="1324957"/>
                </a:lnTo>
                <a:close/>
              </a:path>
              <a:path w="6728459" h="1903095">
                <a:moveTo>
                  <a:pt x="5449872" y="1328323"/>
                </a:moveTo>
                <a:lnTo>
                  <a:pt x="5428646" y="1324031"/>
                </a:lnTo>
                <a:lnTo>
                  <a:pt x="5411306" y="1312330"/>
                </a:lnTo>
                <a:lnTo>
                  <a:pt x="5399611" y="1294978"/>
                </a:lnTo>
                <a:lnTo>
                  <a:pt x="5395322" y="1273732"/>
                </a:lnTo>
                <a:lnTo>
                  <a:pt x="5399611" y="1252488"/>
                </a:lnTo>
                <a:lnTo>
                  <a:pt x="5411306" y="1235136"/>
                </a:lnTo>
                <a:lnTo>
                  <a:pt x="5428646" y="1223434"/>
                </a:lnTo>
                <a:lnTo>
                  <a:pt x="5449872" y="1219142"/>
                </a:lnTo>
                <a:lnTo>
                  <a:pt x="5471118" y="1223434"/>
                </a:lnTo>
                <a:lnTo>
                  <a:pt x="5488468" y="1235136"/>
                </a:lnTo>
                <a:lnTo>
                  <a:pt x="5500166" y="1252488"/>
                </a:lnTo>
                <a:lnTo>
                  <a:pt x="5504456" y="1273732"/>
                </a:lnTo>
                <a:lnTo>
                  <a:pt x="5500166" y="1294978"/>
                </a:lnTo>
                <a:lnTo>
                  <a:pt x="5488468" y="1312330"/>
                </a:lnTo>
                <a:lnTo>
                  <a:pt x="5471118" y="1324031"/>
                </a:lnTo>
                <a:lnTo>
                  <a:pt x="5449872" y="1328323"/>
                </a:lnTo>
                <a:close/>
              </a:path>
              <a:path w="6728459" h="1903095">
                <a:moveTo>
                  <a:pt x="5752630" y="1330848"/>
                </a:moveTo>
                <a:lnTo>
                  <a:pt x="5730410" y="1326358"/>
                </a:lnTo>
                <a:lnTo>
                  <a:pt x="5712266" y="1314117"/>
                </a:lnTo>
                <a:lnTo>
                  <a:pt x="5700034" y="1295962"/>
                </a:lnTo>
                <a:lnTo>
                  <a:pt x="5695548" y="1273732"/>
                </a:lnTo>
                <a:lnTo>
                  <a:pt x="5700034" y="1251504"/>
                </a:lnTo>
                <a:lnTo>
                  <a:pt x="5712266" y="1233349"/>
                </a:lnTo>
                <a:lnTo>
                  <a:pt x="5730410" y="1221107"/>
                </a:lnTo>
                <a:lnTo>
                  <a:pt x="5752630" y="1216617"/>
                </a:lnTo>
                <a:lnTo>
                  <a:pt x="5774830" y="1221107"/>
                </a:lnTo>
                <a:lnTo>
                  <a:pt x="5792964" y="1233349"/>
                </a:lnTo>
                <a:lnTo>
                  <a:pt x="5805193" y="1251504"/>
                </a:lnTo>
                <a:lnTo>
                  <a:pt x="5809677" y="1273732"/>
                </a:lnTo>
                <a:lnTo>
                  <a:pt x="5805197" y="1295962"/>
                </a:lnTo>
                <a:lnTo>
                  <a:pt x="5792977" y="1314117"/>
                </a:lnTo>
                <a:lnTo>
                  <a:pt x="5774844" y="1326358"/>
                </a:lnTo>
                <a:lnTo>
                  <a:pt x="5752630" y="1330848"/>
                </a:lnTo>
                <a:close/>
              </a:path>
              <a:path w="6728459" h="1903095">
                <a:moveTo>
                  <a:pt x="6055354" y="1333372"/>
                </a:moveTo>
                <a:lnTo>
                  <a:pt x="6032154" y="1328685"/>
                </a:lnTo>
                <a:lnTo>
                  <a:pt x="6013205" y="1315902"/>
                </a:lnTo>
                <a:lnTo>
                  <a:pt x="6000427" y="1296945"/>
                </a:lnTo>
                <a:lnTo>
                  <a:pt x="5995740" y="1273732"/>
                </a:lnTo>
                <a:lnTo>
                  <a:pt x="6000427" y="1250521"/>
                </a:lnTo>
                <a:lnTo>
                  <a:pt x="6013205" y="1231564"/>
                </a:lnTo>
                <a:lnTo>
                  <a:pt x="6032154" y="1218783"/>
                </a:lnTo>
                <a:lnTo>
                  <a:pt x="6055354" y="1214096"/>
                </a:lnTo>
                <a:lnTo>
                  <a:pt x="6078548" y="1218783"/>
                </a:lnTo>
                <a:lnTo>
                  <a:pt x="6097485" y="1231564"/>
                </a:lnTo>
                <a:lnTo>
                  <a:pt x="6110252" y="1250521"/>
                </a:lnTo>
                <a:lnTo>
                  <a:pt x="6114933" y="1273732"/>
                </a:lnTo>
                <a:lnTo>
                  <a:pt x="6110252" y="1296945"/>
                </a:lnTo>
                <a:lnTo>
                  <a:pt x="6097485" y="1315902"/>
                </a:lnTo>
                <a:lnTo>
                  <a:pt x="6078548" y="1328685"/>
                </a:lnTo>
                <a:lnTo>
                  <a:pt x="6055354" y="1333372"/>
                </a:lnTo>
                <a:close/>
              </a:path>
              <a:path w="6728459" h="1903095">
                <a:moveTo>
                  <a:pt x="6358077" y="1335897"/>
                </a:moveTo>
                <a:lnTo>
                  <a:pt x="6333884" y="1331012"/>
                </a:lnTo>
                <a:lnTo>
                  <a:pt x="6314131" y="1317689"/>
                </a:lnTo>
                <a:lnTo>
                  <a:pt x="6300815" y="1297929"/>
                </a:lnTo>
                <a:lnTo>
                  <a:pt x="6295933" y="1273732"/>
                </a:lnTo>
                <a:lnTo>
                  <a:pt x="6300815" y="1249537"/>
                </a:lnTo>
                <a:lnTo>
                  <a:pt x="6314131" y="1229778"/>
                </a:lnTo>
                <a:lnTo>
                  <a:pt x="6333884" y="1216456"/>
                </a:lnTo>
                <a:lnTo>
                  <a:pt x="6358077" y="1211571"/>
                </a:lnTo>
                <a:lnTo>
                  <a:pt x="6382251" y="1216456"/>
                </a:lnTo>
                <a:lnTo>
                  <a:pt x="6401994" y="1229778"/>
                </a:lnTo>
                <a:lnTo>
                  <a:pt x="6415306" y="1249537"/>
                </a:lnTo>
                <a:lnTo>
                  <a:pt x="6420188" y="1273732"/>
                </a:lnTo>
                <a:lnTo>
                  <a:pt x="6415306" y="1297929"/>
                </a:lnTo>
                <a:lnTo>
                  <a:pt x="6401994" y="1317689"/>
                </a:lnTo>
                <a:lnTo>
                  <a:pt x="6382251" y="1331012"/>
                </a:lnTo>
                <a:lnTo>
                  <a:pt x="6358077" y="1335897"/>
                </a:lnTo>
                <a:close/>
              </a:path>
              <a:path w="6728459" h="1903095">
                <a:moveTo>
                  <a:pt x="6660801" y="1321609"/>
                </a:moveTo>
                <a:lnTo>
                  <a:pt x="6642172" y="1317846"/>
                </a:lnTo>
                <a:lnTo>
                  <a:pt x="6626957" y="1307585"/>
                </a:lnTo>
                <a:lnTo>
                  <a:pt x="6616697" y="1292366"/>
                </a:lnTo>
                <a:lnTo>
                  <a:pt x="6612935" y="1273732"/>
                </a:lnTo>
                <a:lnTo>
                  <a:pt x="6616697" y="1255098"/>
                </a:lnTo>
                <a:lnTo>
                  <a:pt x="6626957" y="1239880"/>
                </a:lnTo>
                <a:lnTo>
                  <a:pt x="6642172" y="1229619"/>
                </a:lnTo>
                <a:lnTo>
                  <a:pt x="6660801" y="1225856"/>
                </a:lnTo>
                <a:lnTo>
                  <a:pt x="6679411" y="1229619"/>
                </a:lnTo>
                <a:lnTo>
                  <a:pt x="6694616" y="1239880"/>
                </a:lnTo>
                <a:lnTo>
                  <a:pt x="6704872" y="1255098"/>
                </a:lnTo>
                <a:lnTo>
                  <a:pt x="6708633" y="1273732"/>
                </a:lnTo>
                <a:lnTo>
                  <a:pt x="6704872" y="1292366"/>
                </a:lnTo>
                <a:lnTo>
                  <a:pt x="6694616" y="1307585"/>
                </a:lnTo>
                <a:lnTo>
                  <a:pt x="6679411" y="1317846"/>
                </a:lnTo>
                <a:lnTo>
                  <a:pt x="6660801" y="1321609"/>
                </a:lnTo>
                <a:close/>
              </a:path>
              <a:path w="6728459" h="1903095">
                <a:moveTo>
                  <a:pt x="607685" y="1579163"/>
                </a:moveTo>
                <a:lnTo>
                  <a:pt x="604894" y="1579163"/>
                </a:lnTo>
                <a:lnTo>
                  <a:pt x="603766" y="1578036"/>
                </a:lnTo>
                <a:lnTo>
                  <a:pt x="603766" y="1575244"/>
                </a:lnTo>
                <a:lnTo>
                  <a:pt x="604894" y="1574113"/>
                </a:lnTo>
                <a:lnTo>
                  <a:pt x="607685" y="1574113"/>
                </a:lnTo>
                <a:lnTo>
                  <a:pt x="608813" y="1575244"/>
                </a:lnTo>
                <a:lnTo>
                  <a:pt x="608813" y="1578036"/>
                </a:lnTo>
                <a:lnTo>
                  <a:pt x="607685" y="1579163"/>
                </a:lnTo>
                <a:close/>
              </a:path>
              <a:path w="6728459" h="1903095">
                <a:moveTo>
                  <a:pt x="913187" y="1584196"/>
                </a:moveTo>
                <a:lnTo>
                  <a:pt x="904843" y="1584196"/>
                </a:lnTo>
                <a:lnTo>
                  <a:pt x="901464" y="1580814"/>
                </a:lnTo>
                <a:lnTo>
                  <a:pt x="901464" y="1572466"/>
                </a:lnTo>
                <a:lnTo>
                  <a:pt x="904843" y="1569084"/>
                </a:lnTo>
                <a:lnTo>
                  <a:pt x="913187" y="1569084"/>
                </a:lnTo>
                <a:lnTo>
                  <a:pt x="916566" y="1572466"/>
                </a:lnTo>
                <a:lnTo>
                  <a:pt x="916566" y="1580814"/>
                </a:lnTo>
                <a:lnTo>
                  <a:pt x="913187" y="1584196"/>
                </a:lnTo>
                <a:close/>
              </a:path>
              <a:path w="6728459" h="1903095">
                <a:moveTo>
                  <a:pt x="1218686" y="1589226"/>
                </a:moveTo>
                <a:lnTo>
                  <a:pt x="1204778" y="1589226"/>
                </a:lnTo>
                <a:lnTo>
                  <a:pt x="1199144" y="1583589"/>
                </a:lnTo>
                <a:lnTo>
                  <a:pt x="1199144" y="1569654"/>
                </a:lnTo>
                <a:lnTo>
                  <a:pt x="1204778" y="1564017"/>
                </a:lnTo>
                <a:lnTo>
                  <a:pt x="1218703" y="1564017"/>
                </a:lnTo>
                <a:lnTo>
                  <a:pt x="1224336" y="1569654"/>
                </a:lnTo>
                <a:lnTo>
                  <a:pt x="1224336" y="1583589"/>
                </a:lnTo>
                <a:lnTo>
                  <a:pt x="1218686" y="1589226"/>
                </a:lnTo>
                <a:close/>
              </a:path>
              <a:path w="6728459" h="1903095">
                <a:moveTo>
                  <a:pt x="1523732" y="1593435"/>
                </a:moveTo>
                <a:lnTo>
                  <a:pt x="1505196" y="1593435"/>
                </a:lnTo>
                <a:lnTo>
                  <a:pt x="1497679" y="1585911"/>
                </a:lnTo>
                <a:lnTo>
                  <a:pt x="1497679" y="1567366"/>
                </a:lnTo>
                <a:lnTo>
                  <a:pt x="1505196" y="1559845"/>
                </a:lnTo>
                <a:lnTo>
                  <a:pt x="1523732" y="1559845"/>
                </a:lnTo>
                <a:lnTo>
                  <a:pt x="1531249" y="1567366"/>
                </a:lnTo>
                <a:lnTo>
                  <a:pt x="1531249" y="1585911"/>
                </a:lnTo>
                <a:lnTo>
                  <a:pt x="1523732" y="1593435"/>
                </a:lnTo>
                <a:close/>
              </a:path>
              <a:path w="6728459" h="1903095">
                <a:moveTo>
                  <a:pt x="1817190" y="1596801"/>
                </a:moveTo>
                <a:lnTo>
                  <a:pt x="1809345" y="1595218"/>
                </a:lnTo>
                <a:lnTo>
                  <a:pt x="1802940" y="1590898"/>
                </a:lnTo>
                <a:lnTo>
                  <a:pt x="1798623" y="1584490"/>
                </a:lnTo>
                <a:lnTo>
                  <a:pt x="1797041" y="1576638"/>
                </a:lnTo>
                <a:lnTo>
                  <a:pt x="1798623" y="1568789"/>
                </a:lnTo>
                <a:lnTo>
                  <a:pt x="1802940" y="1562382"/>
                </a:lnTo>
                <a:lnTo>
                  <a:pt x="1809345" y="1558063"/>
                </a:lnTo>
                <a:lnTo>
                  <a:pt x="1817190" y="1556479"/>
                </a:lnTo>
                <a:lnTo>
                  <a:pt x="1825035" y="1558063"/>
                </a:lnTo>
                <a:lnTo>
                  <a:pt x="1831439" y="1562382"/>
                </a:lnTo>
                <a:lnTo>
                  <a:pt x="1835756" y="1568789"/>
                </a:lnTo>
                <a:lnTo>
                  <a:pt x="1837339" y="1576638"/>
                </a:lnTo>
                <a:lnTo>
                  <a:pt x="1835756" y="1584490"/>
                </a:lnTo>
                <a:lnTo>
                  <a:pt x="1831439" y="1590898"/>
                </a:lnTo>
                <a:lnTo>
                  <a:pt x="1825035" y="1595218"/>
                </a:lnTo>
                <a:lnTo>
                  <a:pt x="1817190" y="1596801"/>
                </a:lnTo>
                <a:close/>
              </a:path>
              <a:path w="6728459" h="1903095">
                <a:moveTo>
                  <a:pt x="2119913" y="1600163"/>
                </a:moveTo>
                <a:lnTo>
                  <a:pt x="2110763" y="1598314"/>
                </a:lnTo>
                <a:lnTo>
                  <a:pt x="2103290" y="1593273"/>
                </a:lnTo>
                <a:lnTo>
                  <a:pt x="2098250" y="1585795"/>
                </a:lnTo>
                <a:lnTo>
                  <a:pt x="2096403" y="1576638"/>
                </a:lnTo>
                <a:lnTo>
                  <a:pt x="2098250" y="1567483"/>
                </a:lnTo>
                <a:lnTo>
                  <a:pt x="2103290" y="1560005"/>
                </a:lnTo>
                <a:lnTo>
                  <a:pt x="2110763" y="1554963"/>
                </a:lnTo>
                <a:lnTo>
                  <a:pt x="2119913" y="1553114"/>
                </a:lnTo>
                <a:lnTo>
                  <a:pt x="2129064" y="1554963"/>
                </a:lnTo>
                <a:lnTo>
                  <a:pt x="2136537" y="1560005"/>
                </a:lnTo>
                <a:lnTo>
                  <a:pt x="2141577" y="1567483"/>
                </a:lnTo>
                <a:lnTo>
                  <a:pt x="2143425" y="1576638"/>
                </a:lnTo>
                <a:lnTo>
                  <a:pt x="2141577" y="1585795"/>
                </a:lnTo>
                <a:lnTo>
                  <a:pt x="2136537" y="1593273"/>
                </a:lnTo>
                <a:lnTo>
                  <a:pt x="2129064" y="1598314"/>
                </a:lnTo>
                <a:lnTo>
                  <a:pt x="2119913" y="1600163"/>
                </a:lnTo>
                <a:close/>
              </a:path>
              <a:path w="6728459" h="1903095">
                <a:moveTo>
                  <a:pt x="2422641" y="1602688"/>
                </a:moveTo>
                <a:lnTo>
                  <a:pt x="2412516" y="1600642"/>
                </a:lnTo>
                <a:lnTo>
                  <a:pt x="2404245" y="1595062"/>
                </a:lnTo>
                <a:lnTo>
                  <a:pt x="2398667" y="1586787"/>
                </a:lnTo>
                <a:lnTo>
                  <a:pt x="2396622" y="1576655"/>
                </a:lnTo>
                <a:lnTo>
                  <a:pt x="2398667" y="1566525"/>
                </a:lnTo>
                <a:lnTo>
                  <a:pt x="2404245" y="1558250"/>
                </a:lnTo>
                <a:lnTo>
                  <a:pt x="2412516" y="1552670"/>
                </a:lnTo>
                <a:lnTo>
                  <a:pt x="2422641" y="1550623"/>
                </a:lnTo>
                <a:lnTo>
                  <a:pt x="2432764" y="1552670"/>
                </a:lnTo>
                <a:lnTo>
                  <a:pt x="2441033" y="1558250"/>
                </a:lnTo>
                <a:lnTo>
                  <a:pt x="2446611" y="1566525"/>
                </a:lnTo>
                <a:lnTo>
                  <a:pt x="2448656" y="1576655"/>
                </a:lnTo>
                <a:lnTo>
                  <a:pt x="2446613" y="1586787"/>
                </a:lnTo>
                <a:lnTo>
                  <a:pt x="2441040" y="1595062"/>
                </a:lnTo>
                <a:lnTo>
                  <a:pt x="2432771" y="1600642"/>
                </a:lnTo>
                <a:lnTo>
                  <a:pt x="2422641" y="1602688"/>
                </a:lnTo>
                <a:close/>
              </a:path>
              <a:path w="6728459" h="1903095">
                <a:moveTo>
                  <a:pt x="2725365" y="1606054"/>
                </a:moveTo>
                <a:lnTo>
                  <a:pt x="2713927" y="1603744"/>
                </a:lnTo>
                <a:lnTo>
                  <a:pt x="2704588" y="1597444"/>
                </a:lnTo>
                <a:lnTo>
                  <a:pt x="2698292" y="1588100"/>
                </a:lnTo>
                <a:lnTo>
                  <a:pt x="2695983" y="1576655"/>
                </a:lnTo>
                <a:lnTo>
                  <a:pt x="2698292" y="1565211"/>
                </a:lnTo>
                <a:lnTo>
                  <a:pt x="2704588" y="1555866"/>
                </a:lnTo>
                <a:lnTo>
                  <a:pt x="2713927" y="1549567"/>
                </a:lnTo>
                <a:lnTo>
                  <a:pt x="2725365" y="1547257"/>
                </a:lnTo>
                <a:lnTo>
                  <a:pt x="2736802" y="1549567"/>
                </a:lnTo>
                <a:lnTo>
                  <a:pt x="2746141" y="1555866"/>
                </a:lnTo>
                <a:lnTo>
                  <a:pt x="2752437" y="1565211"/>
                </a:lnTo>
                <a:lnTo>
                  <a:pt x="2754746" y="1576655"/>
                </a:lnTo>
                <a:lnTo>
                  <a:pt x="2752437" y="1588100"/>
                </a:lnTo>
                <a:lnTo>
                  <a:pt x="2746141" y="1597444"/>
                </a:lnTo>
                <a:lnTo>
                  <a:pt x="2736802" y="1603744"/>
                </a:lnTo>
                <a:lnTo>
                  <a:pt x="2725365" y="1606054"/>
                </a:lnTo>
                <a:close/>
              </a:path>
              <a:path w="6728459" h="1903095">
                <a:moveTo>
                  <a:pt x="3028088" y="1609422"/>
                </a:moveTo>
                <a:lnTo>
                  <a:pt x="3015345" y="1606846"/>
                </a:lnTo>
                <a:lnTo>
                  <a:pt x="3004937" y="1599823"/>
                </a:lnTo>
                <a:lnTo>
                  <a:pt x="2997919" y="1589407"/>
                </a:lnTo>
                <a:lnTo>
                  <a:pt x="2995345" y="1576655"/>
                </a:lnTo>
                <a:lnTo>
                  <a:pt x="2997919" y="1563904"/>
                </a:lnTo>
                <a:lnTo>
                  <a:pt x="3004937" y="1553490"/>
                </a:lnTo>
                <a:lnTo>
                  <a:pt x="3015345" y="1546467"/>
                </a:lnTo>
                <a:lnTo>
                  <a:pt x="3028088" y="1543892"/>
                </a:lnTo>
                <a:lnTo>
                  <a:pt x="3040832" y="1546467"/>
                </a:lnTo>
                <a:lnTo>
                  <a:pt x="3051242" y="1553490"/>
                </a:lnTo>
                <a:lnTo>
                  <a:pt x="3058261" y="1563904"/>
                </a:lnTo>
                <a:lnTo>
                  <a:pt x="3060835" y="1576655"/>
                </a:lnTo>
                <a:lnTo>
                  <a:pt x="3058261" y="1589407"/>
                </a:lnTo>
                <a:lnTo>
                  <a:pt x="3051242" y="1599823"/>
                </a:lnTo>
                <a:lnTo>
                  <a:pt x="3040832" y="1606846"/>
                </a:lnTo>
                <a:lnTo>
                  <a:pt x="3028088" y="1609422"/>
                </a:lnTo>
                <a:close/>
              </a:path>
              <a:path w="6728459" h="1903095">
                <a:moveTo>
                  <a:pt x="3330812" y="1611944"/>
                </a:moveTo>
                <a:lnTo>
                  <a:pt x="3317096" y="1609171"/>
                </a:lnTo>
                <a:lnTo>
                  <a:pt x="3305892" y="1601609"/>
                </a:lnTo>
                <a:lnTo>
                  <a:pt x="3298335" y="1590397"/>
                </a:lnTo>
                <a:lnTo>
                  <a:pt x="3295564" y="1576672"/>
                </a:lnTo>
                <a:lnTo>
                  <a:pt x="3298335" y="1562947"/>
                </a:lnTo>
                <a:lnTo>
                  <a:pt x="3305892" y="1551735"/>
                </a:lnTo>
                <a:lnTo>
                  <a:pt x="3317096" y="1544174"/>
                </a:lnTo>
                <a:lnTo>
                  <a:pt x="3330812" y="1541401"/>
                </a:lnTo>
                <a:lnTo>
                  <a:pt x="3344530" y="1544174"/>
                </a:lnTo>
                <a:lnTo>
                  <a:pt x="3355735" y="1551735"/>
                </a:lnTo>
                <a:lnTo>
                  <a:pt x="3363292" y="1562947"/>
                </a:lnTo>
                <a:lnTo>
                  <a:pt x="3366064" y="1576672"/>
                </a:lnTo>
                <a:lnTo>
                  <a:pt x="3363294" y="1590397"/>
                </a:lnTo>
                <a:lnTo>
                  <a:pt x="3355742" y="1601609"/>
                </a:lnTo>
                <a:lnTo>
                  <a:pt x="3344537" y="1609171"/>
                </a:lnTo>
                <a:lnTo>
                  <a:pt x="3330812" y="1611944"/>
                </a:lnTo>
                <a:close/>
              </a:path>
              <a:path w="6728459" h="1903095">
                <a:moveTo>
                  <a:pt x="3633529" y="1614469"/>
                </a:moveTo>
                <a:lnTo>
                  <a:pt x="3618826" y="1611498"/>
                </a:lnTo>
                <a:lnTo>
                  <a:pt x="3606820" y="1603396"/>
                </a:lnTo>
                <a:lnTo>
                  <a:pt x="3598725" y="1591382"/>
                </a:lnTo>
                <a:lnTo>
                  <a:pt x="3595756" y="1576672"/>
                </a:lnTo>
                <a:lnTo>
                  <a:pt x="3598725" y="1561963"/>
                </a:lnTo>
                <a:lnTo>
                  <a:pt x="3606820" y="1549948"/>
                </a:lnTo>
                <a:lnTo>
                  <a:pt x="3618826" y="1541847"/>
                </a:lnTo>
                <a:lnTo>
                  <a:pt x="3633529" y="1538876"/>
                </a:lnTo>
                <a:lnTo>
                  <a:pt x="3648232" y="1541847"/>
                </a:lnTo>
                <a:lnTo>
                  <a:pt x="3660239" y="1549948"/>
                </a:lnTo>
                <a:lnTo>
                  <a:pt x="3668334" y="1561963"/>
                </a:lnTo>
                <a:lnTo>
                  <a:pt x="3671302" y="1576672"/>
                </a:lnTo>
                <a:lnTo>
                  <a:pt x="3668334" y="1591382"/>
                </a:lnTo>
                <a:lnTo>
                  <a:pt x="3660239" y="1603396"/>
                </a:lnTo>
                <a:lnTo>
                  <a:pt x="3648232" y="1611498"/>
                </a:lnTo>
                <a:lnTo>
                  <a:pt x="3633529" y="1614469"/>
                </a:lnTo>
                <a:close/>
              </a:path>
              <a:path w="6728459" h="1903095">
                <a:moveTo>
                  <a:pt x="3936253" y="1617834"/>
                </a:moveTo>
                <a:lnTo>
                  <a:pt x="3920245" y="1614600"/>
                </a:lnTo>
                <a:lnTo>
                  <a:pt x="3907176" y="1605779"/>
                </a:lnTo>
                <a:lnTo>
                  <a:pt x="3898368" y="1592695"/>
                </a:lnTo>
                <a:lnTo>
                  <a:pt x="3895138" y="1576672"/>
                </a:lnTo>
                <a:lnTo>
                  <a:pt x="3898368" y="1560649"/>
                </a:lnTo>
                <a:lnTo>
                  <a:pt x="3907176" y="1547566"/>
                </a:lnTo>
                <a:lnTo>
                  <a:pt x="3920245" y="1538745"/>
                </a:lnTo>
                <a:lnTo>
                  <a:pt x="3936253" y="1535510"/>
                </a:lnTo>
                <a:lnTo>
                  <a:pt x="3952266" y="1538745"/>
                </a:lnTo>
                <a:lnTo>
                  <a:pt x="3965346" y="1547566"/>
                </a:lnTo>
                <a:lnTo>
                  <a:pt x="3974167" y="1560649"/>
                </a:lnTo>
                <a:lnTo>
                  <a:pt x="3977402" y="1576672"/>
                </a:lnTo>
                <a:lnTo>
                  <a:pt x="3974167" y="1592695"/>
                </a:lnTo>
                <a:lnTo>
                  <a:pt x="3965346" y="1605779"/>
                </a:lnTo>
                <a:lnTo>
                  <a:pt x="3952266" y="1614600"/>
                </a:lnTo>
                <a:lnTo>
                  <a:pt x="3936253" y="1617834"/>
                </a:lnTo>
                <a:close/>
              </a:path>
              <a:path w="6728459" h="1903095">
                <a:moveTo>
                  <a:pt x="4238977" y="1620359"/>
                </a:moveTo>
                <a:lnTo>
                  <a:pt x="4221989" y="1616927"/>
                </a:lnTo>
                <a:lnTo>
                  <a:pt x="4208115" y="1607567"/>
                </a:lnTo>
                <a:lnTo>
                  <a:pt x="4198761" y="1593686"/>
                </a:lnTo>
                <a:lnTo>
                  <a:pt x="4195330" y="1576689"/>
                </a:lnTo>
                <a:lnTo>
                  <a:pt x="4198761" y="1559692"/>
                </a:lnTo>
                <a:lnTo>
                  <a:pt x="4208115" y="1545811"/>
                </a:lnTo>
                <a:lnTo>
                  <a:pt x="4221989" y="1536451"/>
                </a:lnTo>
                <a:lnTo>
                  <a:pt x="4238977" y="1533019"/>
                </a:lnTo>
                <a:lnTo>
                  <a:pt x="4255965" y="1536451"/>
                </a:lnTo>
                <a:lnTo>
                  <a:pt x="4269838" y="1545811"/>
                </a:lnTo>
                <a:lnTo>
                  <a:pt x="4279193" y="1559692"/>
                </a:lnTo>
                <a:lnTo>
                  <a:pt x="4282623" y="1576689"/>
                </a:lnTo>
                <a:lnTo>
                  <a:pt x="4279193" y="1593686"/>
                </a:lnTo>
                <a:lnTo>
                  <a:pt x="4269838" y="1607567"/>
                </a:lnTo>
                <a:lnTo>
                  <a:pt x="4255965" y="1616927"/>
                </a:lnTo>
                <a:lnTo>
                  <a:pt x="4238977" y="1620359"/>
                </a:lnTo>
                <a:close/>
              </a:path>
              <a:path w="6728459" h="1903095">
                <a:moveTo>
                  <a:pt x="4541701" y="1622884"/>
                </a:moveTo>
                <a:lnTo>
                  <a:pt x="4523739" y="1619254"/>
                </a:lnTo>
                <a:lnTo>
                  <a:pt x="4509071" y="1609354"/>
                </a:lnTo>
                <a:lnTo>
                  <a:pt x="4499182" y="1594670"/>
                </a:lnTo>
                <a:lnTo>
                  <a:pt x="4495556" y="1576689"/>
                </a:lnTo>
                <a:lnTo>
                  <a:pt x="4499182" y="1558710"/>
                </a:lnTo>
                <a:lnTo>
                  <a:pt x="4509071" y="1544027"/>
                </a:lnTo>
                <a:lnTo>
                  <a:pt x="4523739" y="1534128"/>
                </a:lnTo>
                <a:lnTo>
                  <a:pt x="4541701" y="1530497"/>
                </a:lnTo>
                <a:lnTo>
                  <a:pt x="4559682" y="1534128"/>
                </a:lnTo>
                <a:lnTo>
                  <a:pt x="4574360" y="1544027"/>
                </a:lnTo>
                <a:lnTo>
                  <a:pt x="4584252" y="1558710"/>
                </a:lnTo>
                <a:lnTo>
                  <a:pt x="4587879" y="1576689"/>
                </a:lnTo>
                <a:lnTo>
                  <a:pt x="4584252" y="1594670"/>
                </a:lnTo>
                <a:lnTo>
                  <a:pt x="4574360" y="1609354"/>
                </a:lnTo>
                <a:lnTo>
                  <a:pt x="4559682" y="1619254"/>
                </a:lnTo>
                <a:lnTo>
                  <a:pt x="4541701" y="1622884"/>
                </a:lnTo>
                <a:close/>
              </a:path>
              <a:path w="6728459" h="1903095">
                <a:moveTo>
                  <a:pt x="4844424" y="1625406"/>
                </a:moveTo>
                <a:lnTo>
                  <a:pt x="4825483" y="1621578"/>
                </a:lnTo>
                <a:lnTo>
                  <a:pt x="4810010" y="1611139"/>
                </a:lnTo>
                <a:lnTo>
                  <a:pt x="4799575" y="1595654"/>
                </a:lnTo>
                <a:lnTo>
                  <a:pt x="4795748" y="1576689"/>
                </a:lnTo>
                <a:lnTo>
                  <a:pt x="4799575" y="1557726"/>
                </a:lnTo>
                <a:lnTo>
                  <a:pt x="4810010" y="1542241"/>
                </a:lnTo>
                <a:lnTo>
                  <a:pt x="4825483" y="1531801"/>
                </a:lnTo>
                <a:lnTo>
                  <a:pt x="4844424" y="1527972"/>
                </a:lnTo>
                <a:lnTo>
                  <a:pt x="4863385" y="1531801"/>
                </a:lnTo>
                <a:lnTo>
                  <a:pt x="4878868" y="1542241"/>
                </a:lnTo>
                <a:lnTo>
                  <a:pt x="4889307" y="1557726"/>
                </a:lnTo>
                <a:lnTo>
                  <a:pt x="4893135" y="1576689"/>
                </a:lnTo>
                <a:lnTo>
                  <a:pt x="4889307" y="1595654"/>
                </a:lnTo>
                <a:lnTo>
                  <a:pt x="4878868" y="1611139"/>
                </a:lnTo>
                <a:lnTo>
                  <a:pt x="4863385" y="1621578"/>
                </a:lnTo>
                <a:lnTo>
                  <a:pt x="4844424" y="1625406"/>
                </a:lnTo>
                <a:close/>
              </a:path>
              <a:path w="6728459" h="1903095">
                <a:moveTo>
                  <a:pt x="5147149" y="1627931"/>
                </a:moveTo>
                <a:lnTo>
                  <a:pt x="5127213" y="1623904"/>
                </a:lnTo>
                <a:lnTo>
                  <a:pt x="5110937" y="1612924"/>
                </a:lnTo>
                <a:lnTo>
                  <a:pt x="5099964" y="1596637"/>
                </a:lnTo>
                <a:lnTo>
                  <a:pt x="5095940" y="1576689"/>
                </a:lnTo>
                <a:lnTo>
                  <a:pt x="5099964" y="1556742"/>
                </a:lnTo>
                <a:lnTo>
                  <a:pt x="5110937" y="1540454"/>
                </a:lnTo>
                <a:lnTo>
                  <a:pt x="5127213" y="1529474"/>
                </a:lnTo>
                <a:lnTo>
                  <a:pt x="5147149" y="1525447"/>
                </a:lnTo>
                <a:lnTo>
                  <a:pt x="5167089" y="1529474"/>
                </a:lnTo>
                <a:lnTo>
                  <a:pt x="5183377" y="1540454"/>
                </a:lnTo>
                <a:lnTo>
                  <a:pt x="5194361" y="1556742"/>
                </a:lnTo>
                <a:lnTo>
                  <a:pt x="5198390" y="1576689"/>
                </a:lnTo>
                <a:lnTo>
                  <a:pt x="5194361" y="1596637"/>
                </a:lnTo>
                <a:lnTo>
                  <a:pt x="5183377" y="1612924"/>
                </a:lnTo>
                <a:lnTo>
                  <a:pt x="5167089" y="1623904"/>
                </a:lnTo>
                <a:lnTo>
                  <a:pt x="5147149" y="1627931"/>
                </a:lnTo>
                <a:close/>
              </a:path>
              <a:path w="6728459" h="1903095">
                <a:moveTo>
                  <a:pt x="5449872" y="1627931"/>
                </a:moveTo>
                <a:lnTo>
                  <a:pt x="5429937" y="1623904"/>
                </a:lnTo>
                <a:lnTo>
                  <a:pt x="5413660" y="1612924"/>
                </a:lnTo>
                <a:lnTo>
                  <a:pt x="5402687" y="1596637"/>
                </a:lnTo>
                <a:lnTo>
                  <a:pt x="5398664" y="1576689"/>
                </a:lnTo>
                <a:lnTo>
                  <a:pt x="5402687" y="1556742"/>
                </a:lnTo>
                <a:lnTo>
                  <a:pt x="5413660" y="1540454"/>
                </a:lnTo>
                <a:lnTo>
                  <a:pt x="5429937" y="1529474"/>
                </a:lnTo>
                <a:lnTo>
                  <a:pt x="5449872" y="1525447"/>
                </a:lnTo>
                <a:lnTo>
                  <a:pt x="5469812" y="1529474"/>
                </a:lnTo>
                <a:lnTo>
                  <a:pt x="5486101" y="1540454"/>
                </a:lnTo>
                <a:lnTo>
                  <a:pt x="5497085" y="1556742"/>
                </a:lnTo>
                <a:lnTo>
                  <a:pt x="5501114" y="1576689"/>
                </a:lnTo>
                <a:lnTo>
                  <a:pt x="5497085" y="1596637"/>
                </a:lnTo>
                <a:lnTo>
                  <a:pt x="5486101" y="1612924"/>
                </a:lnTo>
                <a:lnTo>
                  <a:pt x="5469812" y="1623904"/>
                </a:lnTo>
                <a:lnTo>
                  <a:pt x="5449872" y="1627931"/>
                </a:lnTo>
                <a:close/>
              </a:path>
              <a:path w="6728459" h="1903095">
                <a:moveTo>
                  <a:pt x="5752630" y="1622057"/>
                </a:moveTo>
                <a:lnTo>
                  <a:pt x="5734980" y="1618492"/>
                </a:lnTo>
                <a:lnTo>
                  <a:pt x="5720570" y="1608772"/>
                </a:lnTo>
                <a:lnTo>
                  <a:pt x="5710857" y="1594356"/>
                </a:lnTo>
                <a:lnTo>
                  <a:pt x="5707295" y="1576706"/>
                </a:lnTo>
                <a:lnTo>
                  <a:pt x="5710857" y="1559056"/>
                </a:lnTo>
                <a:lnTo>
                  <a:pt x="5720570" y="1544640"/>
                </a:lnTo>
                <a:lnTo>
                  <a:pt x="5734980" y="1534920"/>
                </a:lnTo>
                <a:lnTo>
                  <a:pt x="5752630" y="1531355"/>
                </a:lnTo>
                <a:lnTo>
                  <a:pt x="5770260" y="1534920"/>
                </a:lnTo>
                <a:lnTo>
                  <a:pt x="5784660" y="1544640"/>
                </a:lnTo>
                <a:lnTo>
                  <a:pt x="5794370" y="1559056"/>
                </a:lnTo>
                <a:lnTo>
                  <a:pt x="5797930" y="1576706"/>
                </a:lnTo>
                <a:lnTo>
                  <a:pt x="5794370" y="1594356"/>
                </a:lnTo>
                <a:lnTo>
                  <a:pt x="5784660" y="1608772"/>
                </a:lnTo>
                <a:lnTo>
                  <a:pt x="5770260" y="1618492"/>
                </a:lnTo>
                <a:lnTo>
                  <a:pt x="5752630" y="1622057"/>
                </a:lnTo>
                <a:close/>
              </a:path>
              <a:path w="6728459" h="1903095">
                <a:moveTo>
                  <a:pt x="6055354" y="1607772"/>
                </a:moveTo>
                <a:lnTo>
                  <a:pt x="6043247" y="1605329"/>
                </a:lnTo>
                <a:lnTo>
                  <a:pt x="6033366" y="1598667"/>
                </a:lnTo>
                <a:lnTo>
                  <a:pt x="6026706" y="1588787"/>
                </a:lnTo>
                <a:lnTo>
                  <a:pt x="6024264" y="1576689"/>
                </a:lnTo>
                <a:lnTo>
                  <a:pt x="6026706" y="1564591"/>
                </a:lnTo>
                <a:lnTo>
                  <a:pt x="6033366" y="1554711"/>
                </a:lnTo>
                <a:lnTo>
                  <a:pt x="6043247" y="1548049"/>
                </a:lnTo>
                <a:lnTo>
                  <a:pt x="6055354" y="1545607"/>
                </a:lnTo>
                <a:lnTo>
                  <a:pt x="6067440" y="1548049"/>
                </a:lnTo>
                <a:lnTo>
                  <a:pt x="6077312" y="1554711"/>
                </a:lnTo>
                <a:lnTo>
                  <a:pt x="6083968" y="1564591"/>
                </a:lnTo>
                <a:lnTo>
                  <a:pt x="6086409" y="1576689"/>
                </a:lnTo>
                <a:lnTo>
                  <a:pt x="6083968" y="1588787"/>
                </a:lnTo>
                <a:lnTo>
                  <a:pt x="6077312" y="1598667"/>
                </a:lnTo>
                <a:lnTo>
                  <a:pt x="6067440" y="1605329"/>
                </a:lnTo>
                <a:lnTo>
                  <a:pt x="6055354" y="1607772"/>
                </a:lnTo>
                <a:close/>
              </a:path>
              <a:path w="6728459" h="1903095">
                <a:moveTo>
                  <a:pt x="6364997" y="1589294"/>
                </a:moveTo>
                <a:lnTo>
                  <a:pt x="6351090" y="1589294"/>
                </a:lnTo>
                <a:lnTo>
                  <a:pt x="6345453" y="1583656"/>
                </a:lnTo>
                <a:lnTo>
                  <a:pt x="6345453" y="1569722"/>
                </a:lnTo>
                <a:lnTo>
                  <a:pt x="6351090" y="1564085"/>
                </a:lnTo>
                <a:lnTo>
                  <a:pt x="6365031" y="1564085"/>
                </a:lnTo>
                <a:lnTo>
                  <a:pt x="6370668" y="1569722"/>
                </a:lnTo>
                <a:lnTo>
                  <a:pt x="6370668" y="1583656"/>
                </a:lnTo>
                <a:lnTo>
                  <a:pt x="6364997" y="1589294"/>
                </a:lnTo>
                <a:close/>
              </a:path>
              <a:path w="6728459" h="1903095">
                <a:moveTo>
                  <a:pt x="1212211" y="1880439"/>
                </a:moveTo>
                <a:lnTo>
                  <a:pt x="1211269" y="1880439"/>
                </a:lnTo>
                <a:lnTo>
                  <a:pt x="1210898" y="1880068"/>
                </a:lnTo>
                <a:lnTo>
                  <a:pt x="1210898" y="1879126"/>
                </a:lnTo>
                <a:lnTo>
                  <a:pt x="1211269" y="1878755"/>
                </a:lnTo>
                <a:lnTo>
                  <a:pt x="1212211" y="1878755"/>
                </a:lnTo>
                <a:lnTo>
                  <a:pt x="1212579" y="1879126"/>
                </a:lnTo>
                <a:lnTo>
                  <a:pt x="1212579" y="1880068"/>
                </a:lnTo>
                <a:lnTo>
                  <a:pt x="1212211" y="1880439"/>
                </a:lnTo>
                <a:close/>
              </a:path>
              <a:path w="6728459" h="1903095">
                <a:moveTo>
                  <a:pt x="1516316" y="1882961"/>
                </a:moveTo>
                <a:lnTo>
                  <a:pt x="1512599" y="1882961"/>
                </a:lnTo>
                <a:lnTo>
                  <a:pt x="1511100" y="1881465"/>
                </a:lnTo>
                <a:lnTo>
                  <a:pt x="1511100" y="1877729"/>
                </a:lnTo>
                <a:lnTo>
                  <a:pt x="1512599" y="1876230"/>
                </a:lnTo>
                <a:lnTo>
                  <a:pt x="1516333" y="1876230"/>
                </a:lnTo>
                <a:lnTo>
                  <a:pt x="1517828" y="1877729"/>
                </a:lnTo>
                <a:lnTo>
                  <a:pt x="1517828" y="1881465"/>
                </a:lnTo>
                <a:lnTo>
                  <a:pt x="1516316" y="1882961"/>
                </a:lnTo>
                <a:close/>
              </a:path>
              <a:path w="6728459" h="1903095">
                <a:moveTo>
                  <a:pt x="1821358" y="1887170"/>
                </a:moveTo>
                <a:lnTo>
                  <a:pt x="1813017" y="1887170"/>
                </a:lnTo>
                <a:lnTo>
                  <a:pt x="1809638" y="1883788"/>
                </a:lnTo>
                <a:lnTo>
                  <a:pt x="1809638" y="1875440"/>
                </a:lnTo>
                <a:lnTo>
                  <a:pt x="1813017" y="1872058"/>
                </a:lnTo>
                <a:lnTo>
                  <a:pt x="1821358" y="1872058"/>
                </a:lnTo>
                <a:lnTo>
                  <a:pt x="1824741" y="1875440"/>
                </a:lnTo>
                <a:lnTo>
                  <a:pt x="1824741" y="1883788"/>
                </a:lnTo>
                <a:lnTo>
                  <a:pt x="1821358" y="1887170"/>
                </a:lnTo>
                <a:close/>
              </a:path>
              <a:path w="6728459" h="1903095">
                <a:moveTo>
                  <a:pt x="2125936" y="1890536"/>
                </a:moveTo>
                <a:lnTo>
                  <a:pt x="2113895" y="1890536"/>
                </a:lnTo>
                <a:lnTo>
                  <a:pt x="2109000" y="1885637"/>
                </a:lnTo>
                <a:lnTo>
                  <a:pt x="2109000" y="1873590"/>
                </a:lnTo>
                <a:lnTo>
                  <a:pt x="2113895" y="1868692"/>
                </a:lnTo>
                <a:lnTo>
                  <a:pt x="2125936" y="1868692"/>
                </a:lnTo>
                <a:lnTo>
                  <a:pt x="2130830" y="1873590"/>
                </a:lnTo>
                <a:lnTo>
                  <a:pt x="2130830" y="1885637"/>
                </a:lnTo>
                <a:lnTo>
                  <a:pt x="2125936" y="1890536"/>
                </a:lnTo>
                <a:close/>
              </a:path>
              <a:path w="6728459" h="1903095">
                <a:moveTo>
                  <a:pt x="2430982" y="1894742"/>
                </a:moveTo>
                <a:lnTo>
                  <a:pt x="2414296" y="1894742"/>
                </a:lnTo>
                <a:lnTo>
                  <a:pt x="2407538" y="1887977"/>
                </a:lnTo>
                <a:lnTo>
                  <a:pt x="2407538" y="1871281"/>
                </a:lnTo>
                <a:lnTo>
                  <a:pt x="2414296" y="1864520"/>
                </a:lnTo>
                <a:lnTo>
                  <a:pt x="2430982" y="1864520"/>
                </a:lnTo>
                <a:lnTo>
                  <a:pt x="2437743" y="1871281"/>
                </a:lnTo>
                <a:lnTo>
                  <a:pt x="2437743" y="1887977"/>
                </a:lnTo>
                <a:lnTo>
                  <a:pt x="2430982" y="1894742"/>
                </a:lnTo>
                <a:close/>
              </a:path>
              <a:path w="6728459" h="1903095">
                <a:moveTo>
                  <a:pt x="2735103" y="1897266"/>
                </a:moveTo>
                <a:lnTo>
                  <a:pt x="2715626" y="1897266"/>
                </a:lnTo>
                <a:lnTo>
                  <a:pt x="2707737" y="1889374"/>
                </a:lnTo>
                <a:lnTo>
                  <a:pt x="2707737" y="1869887"/>
                </a:lnTo>
                <a:lnTo>
                  <a:pt x="2715626" y="1861995"/>
                </a:lnTo>
                <a:lnTo>
                  <a:pt x="2735103" y="1861995"/>
                </a:lnTo>
                <a:lnTo>
                  <a:pt x="2742989" y="1869887"/>
                </a:lnTo>
                <a:lnTo>
                  <a:pt x="2742989" y="1889374"/>
                </a:lnTo>
                <a:lnTo>
                  <a:pt x="2735103" y="1897266"/>
                </a:lnTo>
                <a:close/>
              </a:path>
              <a:path w="6728459" h="1903095">
                <a:moveTo>
                  <a:pt x="3028088" y="1900632"/>
                </a:moveTo>
                <a:lnTo>
                  <a:pt x="3019920" y="1898981"/>
                </a:lnTo>
                <a:lnTo>
                  <a:pt x="3013248" y="1894479"/>
                </a:lnTo>
                <a:lnTo>
                  <a:pt x="3008749" y="1887802"/>
                </a:lnTo>
                <a:lnTo>
                  <a:pt x="3007099" y="1879629"/>
                </a:lnTo>
                <a:lnTo>
                  <a:pt x="3008749" y="1871456"/>
                </a:lnTo>
                <a:lnTo>
                  <a:pt x="3013248" y="1864781"/>
                </a:lnTo>
                <a:lnTo>
                  <a:pt x="3019920" y="1860280"/>
                </a:lnTo>
                <a:lnTo>
                  <a:pt x="3028088" y="1858629"/>
                </a:lnTo>
                <a:lnTo>
                  <a:pt x="3036257" y="1860280"/>
                </a:lnTo>
                <a:lnTo>
                  <a:pt x="3042929" y="1864781"/>
                </a:lnTo>
                <a:lnTo>
                  <a:pt x="3047428" y="1871456"/>
                </a:lnTo>
                <a:lnTo>
                  <a:pt x="3049078" y="1879629"/>
                </a:lnTo>
                <a:lnTo>
                  <a:pt x="3047428" y="1887802"/>
                </a:lnTo>
                <a:lnTo>
                  <a:pt x="3042929" y="1894479"/>
                </a:lnTo>
                <a:lnTo>
                  <a:pt x="3036257" y="1898981"/>
                </a:lnTo>
                <a:lnTo>
                  <a:pt x="3028088" y="1900632"/>
                </a:lnTo>
                <a:close/>
              </a:path>
              <a:path w="6728459" h="1903095">
                <a:moveTo>
                  <a:pt x="3330812" y="1902313"/>
                </a:moveTo>
                <a:lnTo>
                  <a:pt x="3321985" y="1900532"/>
                </a:lnTo>
                <a:lnTo>
                  <a:pt x="3314779" y="1895672"/>
                </a:lnTo>
                <a:lnTo>
                  <a:pt x="3309922" y="1888462"/>
                </a:lnTo>
                <a:lnTo>
                  <a:pt x="3308142" y="1879629"/>
                </a:lnTo>
                <a:lnTo>
                  <a:pt x="3309922" y="1870796"/>
                </a:lnTo>
                <a:lnTo>
                  <a:pt x="3314779" y="1863586"/>
                </a:lnTo>
                <a:lnTo>
                  <a:pt x="3321985" y="1858726"/>
                </a:lnTo>
                <a:lnTo>
                  <a:pt x="3330812" y="1856945"/>
                </a:lnTo>
                <a:lnTo>
                  <a:pt x="3339641" y="1858726"/>
                </a:lnTo>
                <a:lnTo>
                  <a:pt x="3346848" y="1863586"/>
                </a:lnTo>
                <a:lnTo>
                  <a:pt x="3351705" y="1870796"/>
                </a:lnTo>
                <a:lnTo>
                  <a:pt x="3353486" y="1879629"/>
                </a:lnTo>
                <a:lnTo>
                  <a:pt x="3351703" y="1888462"/>
                </a:lnTo>
                <a:lnTo>
                  <a:pt x="3346842" y="1895672"/>
                </a:lnTo>
                <a:lnTo>
                  <a:pt x="3339634" y="1900532"/>
                </a:lnTo>
                <a:lnTo>
                  <a:pt x="3330812" y="1902313"/>
                </a:lnTo>
                <a:close/>
              </a:path>
              <a:path w="6728459" h="1903095">
                <a:moveTo>
                  <a:pt x="3633529" y="1902313"/>
                </a:moveTo>
                <a:lnTo>
                  <a:pt x="3624707" y="1900532"/>
                </a:lnTo>
                <a:lnTo>
                  <a:pt x="3617508" y="1895672"/>
                </a:lnTo>
                <a:lnTo>
                  <a:pt x="3612657" y="1888462"/>
                </a:lnTo>
                <a:lnTo>
                  <a:pt x="3610879" y="1879629"/>
                </a:lnTo>
                <a:lnTo>
                  <a:pt x="3612657" y="1870796"/>
                </a:lnTo>
                <a:lnTo>
                  <a:pt x="3617508" y="1863586"/>
                </a:lnTo>
                <a:lnTo>
                  <a:pt x="3624707" y="1858726"/>
                </a:lnTo>
                <a:lnTo>
                  <a:pt x="3633529" y="1856945"/>
                </a:lnTo>
                <a:lnTo>
                  <a:pt x="3642357" y="1858726"/>
                </a:lnTo>
                <a:lnTo>
                  <a:pt x="3649568" y="1863586"/>
                </a:lnTo>
                <a:lnTo>
                  <a:pt x="3654430" y="1870796"/>
                </a:lnTo>
                <a:lnTo>
                  <a:pt x="3656213" y="1879629"/>
                </a:lnTo>
                <a:lnTo>
                  <a:pt x="3654430" y="1888462"/>
                </a:lnTo>
                <a:lnTo>
                  <a:pt x="3649568" y="1895672"/>
                </a:lnTo>
                <a:lnTo>
                  <a:pt x="3642357" y="1900532"/>
                </a:lnTo>
                <a:lnTo>
                  <a:pt x="3633529" y="1902313"/>
                </a:lnTo>
                <a:close/>
              </a:path>
              <a:path w="6728459" h="1903095">
                <a:moveTo>
                  <a:pt x="3942143" y="1902807"/>
                </a:moveTo>
                <a:lnTo>
                  <a:pt x="3930363" y="1902807"/>
                </a:lnTo>
                <a:lnTo>
                  <a:pt x="3926782" y="1902083"/>
                </a:lnTo>
                <a:lnTo>
                  <a:pt x="3919046" y="1896863"/>
                </a:lnTo>
                <a:lnTo>
                  <a:pt x="3913828" y="1889123"/>
                </a:lnTo>
                <a:lnTo>
                  <a:pt x="3911915" y="1879646"/>
                </a:lnTo>
                <a:lnTo>
                  <a:pt x="3913828" y="1870169"/>
                </a:lnTo>
                <a:lnTo>
                  <a:pt x="3919046" y="1862430"/>
                </a:lnTo>
                <a:lnTo>
                  <a:pt x="3926782" y="1857211"/>
                </a:lnTo>
                <a:lnTo>
                  <a:pt x="3936253" y="1855298"/>
                </a:lnTo>
                <a:lnTo>
                  <a:pt x="3945724" y="1857211"/>
                </a:lnTo>
                <a:lnTo>
                  <a:pt x="3953460" y="1862430"/>
                </a:lnTo>
                <a:lnTo>
                  <a:pt x="3958678" y="1870169"/>
                </a:lnTo>
                <a:lnTo>
                  <a:pt x="3960591" y="1879646"/>
                </a:lnTo>
                <a:lnTo>
                  <a:pt x="3958678" y="1889123"/>
                </a:lnTo>
                <a:lnTo>
                  <a:pt x="3953460" y="1896863"/>
                </a:lnTo>
                <a:lnTo>
                  <a:pt x="3945724" y="1902083"/>
                </a:lnTo>
                <a:lnTo>
                  <a:pt x="3942143" y="1902807"/>
                </a:lnTo>
                <a:close/>
              </a:path>
              <a:path w="6728459" h="1903095">
                <a:moveTo>
                  <a:pt x="4238977" y="1902313"/>
                </a:moveTo>
                <a:lnTo>
                  <a:pt x="4230155" y="1900532"/>
                </a:lnTo>
                <a:lnTo>
                  <a:pt x="4222956" y="1895672"/>
                </a:lnTo>
                <a:lnTo>
                  <a:pt x="4218105" y="1888462"/>
                </a:lnTo>
                <a:lnTo>
                  <a:pt x="4216327" y="1879629"/>
                </a:lnTo>
                <a:lnTo>
                  <a:pt x="4218105" y="1870796"/>
                </a:lnTo>
                <a:lnTo>
                  <a:pt x="4222956" y="1863586"/>
                </a:lnTo>
                <a:lnTo>
                  <a:pt x="4230155" y="1858726"/>
                </a:lnTo>
                <a:lnTo>
                  <a:pt x="4238977" y="1856945"/>
                </a:lnTo>
                <a:lnTo>
                  <a:pt x="4247819" y="1858726"/>
                </a:lnTo>
                <a:lnTo>
                  <a:pt x="4255028" y="1863586"/>
                </a:lnTo>
                <a:lnTo>
                  <a:pt x="4259882" y="1870796"/>
                </a:lnTo>
                <a:lnTo>
                  <a:pt x="4261661" y="1879629"/>
                </a:lnTo>
                <a:lnTo>
                  <a:pt x="4259878" y="1888462"/>
                </a:lnTo>
                <a:lnTo>
                  <a:pt x="4255015" y="1895672"/>
                </a:lnTo>
                <a:lnTo>
                  <a:pt x="4247805" y="1900532"/>
                </a:lnTo>
                <a:lnTo>
                  <a:pt x="4238977" y="1902313"/>
                </a:lnTo>
                <a:close/>
              </a:path>
              <a:path w="6728459" h="1903095">
                <a:moveTo>
                  <a:pt x="4541701" y="1899792"/>
                </a:moveTo>
                <a:lnTo>
                  <a:pt x="4533867" y="1898208"/>
                </a:lnTo>
                <a:lnTo>
                  <a:pt x="4527460" y="1893888"/>
                </a:lnTo>
                <a:lnTo>
                  <a:pt x="4523135" y="1887479"/>
                </a:lnTo>
                <a:lnTo>
                  <a:pt x="4521548" y="1879629"/>
                </a:lnTo>
                <a:lnTo>
                  <a:pt x="4523135" y="1871780"/>
                </a:lnTo>
                <a:lnTo>
                  <a:pt x="4527460" y="1865372"/>
                </a:lnTo>
                <a:lnTo>
                  <a:pt x="4533867" y="1861053"/>
                </a:lnTo>
                <a:lnTo>
                  <a:pt x="4541701" y="1859470"/>
                </a:lnTo>
                <a:lnTo>
                  <a:pt x="4549549" y="1861053"/>
                </a:lnTo>
                <a:lnTo>
                  <a:pt x="4555954" y="1865372"/>
                </a:lnTo>
                <a:lnTo>
                  <a:pt x="4560271" y="1871780"/>
                </a:lnTo>
                <a:lnTo>
                  <a:pt x="4561853" y="1879629"/>
                </a:lnTo>
                <a:lnTo>
                  <a:pt x="4560271" y="1887479"/>
                </a:lnTo>
                <a:lnTo>
                  <a:pt x="4555954" y="1893888"/>
                </a:lnTo>
                <a:lnTo>
                  <a:pt x="4549549" y="1898208"/>
                </a:lnTo>
                <a:lnTo>
                  <a:pt x="4541701" y="1899792"/>
                </a:lnTo>
                <a:close/>
              </a:path>
              <a:path w="6728459" h="1903095">
                <a:moveTo>
                  <a:pt x="4853235" y="1895582"/>
                </a:moveTo>
                <a:lnTo>
                  <a:pt x="4835648" y="1895582"/>
                </a:lnTo>
                <a:lnTo>
                  <a:pt x="4828492" y="1888429"/>
                </a:lnTo>
                <a:lnTo>
                  <a:pt x="4828492" y="1870829"/>
                </a:lnTo>
                <a:lnTo>
                  <a:pt x="4835648" y="1863676"/>
                </a:lnTo>
                <a:lnTo>
                  <a:pt x="4853235" y="1863676"/>
                </a:lnTo>
                <a:lnTo>
                  <a:pt x="4860391" y="1870829"/>
                </a:lnTo>
                <a:lnTo>
                  <a:pt x="4860391" y="1888429"/>
                </a:lnTo>
                <a:lnTo>
                  <a:pt x="4853235" y="1895582"/>
                </a:lnTo>
                <a:close/>
              </a:path>
              <a:path w="6728459" h="1903095">
                <a:moveTo>
                  <a:pt x="5152718" y="1889712"/>
                </a:moveTo>
                <a:lnTo>
                  <a:pt x="5141612" y="1889712"/>
                </a:lnTo>
                <a:lnTo>
                  <a:pt x="5137089" y="1885199"/>
                </a:lnTo>
                <a:lnTo>
                  <a:pt x="5137089" y="1874059"/>
                </a:lnTo>
                <a:lnTo>
                  <a:pt x="5141612" y="1869549"/>
                </a:lnTo>
                <a:lnTo>
                  <a:pt x="5152718" y="1869549"/>
                </a:lnTo>
                <a:lnTo>
                  <a:pt x="5157242" y="1874059"/>
                </a:lnTo>
                <a:lnTo>
                  <a:pt x="5157242" y="1885199"/>
                </a:lnTo>
                <a:lnTo>
                  <a:pt x="5152718" y="1889712"/>
                </a:lnTo>
                <a:close/>
              </a:path>
              <a:path w="6728459" h="1903095">
                <a:moveTo>
                  <a:pt x="5451729" y="1882995"/>
                </a:moveTo>
                <a:lnTo>
                  <a:pt x="5448015" y="1882995"/>
                </a:lnTo>
                <a:lnTo>
                  <a:pt x="5446530" y="1881496"/>
                </a:lnTo>
                <a:lnTo>
                  <a:pt x="5446530" y="1877762"/>
                </a:lnTo>
                <a:lnTo>
                  <a:pt x="5448015" y="1876263"/>
                </a:lnTo>
                <a:lnTo>
                  <a:pt x="5451763" y="1876263"/>
                </a:lnTo>
                <a:lnTo>
                  <a:pt x="5453248" y="1877762"/>
                </a:lnTo>
                <a:lnTo>
                  <a:pt x="5453248" y="1881496"/>
                </a:lnTo>
                <a:lnTo>
                  <a:pt x="5451729" y="1882995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764302" y="6212405"/>
            <a:ext cx="4523740" cy="2472690"/>
          </a:xfrm>
          <a:custGeom>
            <a:avLst/>
            <a:gdLst/>
            <a:ahLst/>
            <a:cxnLst/>
            <a:rect l="l" t="t" r="r" b="b"/>
            <a:pathLst>
              <a:path w="4523740" h="2472690">
                <a:moveTo>
                  <a:pt x="1817659" y="25982"/>
                </a:moveTo>
                <a:lnTo>
                  <a:pt x="1816717" y="25982"/>
                </a:lnTo>
                <a:lnTo>
                  <a:pt x="1816349" y="25612"/>
                </a:lnTo>
                <a:lnTo>
                  <a:pt x="1816349" y="24669"/>
                </a:lnTo>
                <a:lnTo>
                  <a:pt x="1816717" y="24299"/>
                </a:lnTo>
                <a:lnTo>
                  <a:pt x="1817659" y="24299"/>
                </a:lnTo>
                <a:lnTo>
                  <a:pt x="1818030" y="24669"/>
                </a:lnTo>
                <a:lnTo>
                  <a:pt x="1818030" y="25612"/>
                </a:lnTo>
                <a:lnTo>
                  <a:pt x="1817659" y="25982"/>
                </a:lnTo>
                <a:close/>
              </a:path>
              <a:path w="4523740" h="2472690">
                <a:moveTo>
                  <a:pt x="2120838" y="26823"/>
                </a:moveTo>
                <a:lnTo>
                  <a:pt x="2118989" y="26823"/>
                </a:lnTo>
                <a:lnTo>
                  <a:pt x="2118232" y="26066"/>
                </a:lnTo>
                <a:lnTo>
                  <a:pt x="2118232" y="24215"/>
                </a:lnTo>
                <a:lnTo>
                  <a:pt x="2118989" y="23458"/>
                </a:lnTo>
                <a:lnTo>
                  <a:pt x="2120838" y="23458"/>
                </a:lnTo>
                <a:lnTo>
                  <a:pt x="2121594" y="24215"/>
                </a:lnTo>
                <a:lnTo>
                  <a:pt x="2121594" y="26066"/>
                </a:lnTo>
                <a:lnTo>
                  <a:pt x="2120838" y="26823"/>
                </a:lnTo>
                <a:close/>
              </a:path>
              <a:path w="4523740" h="2472690">
                <a:moveTo>
                  <a:pt x="2425415" y="30189"/>
                </a:moveTo>
                <a:lnTo>
                  <a:pt x="2419863" y="30189"/>
                </a:lnTo>
                <a:lnTo>
                  <a:pt x="2417611" y="27934"/>
                </a:lnTo>
                <a:lnTo>
                  <a:pt x="2417611" y="22381"/>
                </a:lnTo>
                <a:lnTo>
                  <a:pt x="2419863" y="20126"/>
                </a:lnTo>
                <a:lnTo>
                  <a:pt x="2425415" y="20126"/>
                </a:lnTo>
                <a:lnTo>
                  <a:pt x="2427667" y="22381"/>
                </a:lnTo>
                <a:lnTo>
                  <a:pt x="2427667" y="27934"/>
                </a:lnTo>
                <a:lnTo>
                  <a:pt x="2425415" y="30189"/>
                </a:lnTo>
                <a:close/>
              </a:path>
              <a:path w="4523740" h="2472690">
                <a:moveTo>
                  <a:pt x="2730006" y="33555"/>
                </a:moveTo>
                <a:lnTo>
                  <a:pt x="2720723" y="33555"/>
                </a:lnTo>
                <a:lnTo>
                  <a:pt x="2716973" y="29802"/>
                </a:lnTo>
                <a:lnTo>
                  <a:pt x="2716973" y="20513"/>
                </a:lnTo>
                <a:lnTo>
                  <a:pt x="2720723" y="16760"/>
                </a:lnTo>
                <a:lnTo>
                  <a:pt x="2730006" y="16760"/>
                </a:lnTo>
                <a:lnTo>
                  <a:pt x="2733756" y="20513"/>
                </a:lnTo>
                <a:lnTo>
                  <a:pt x="2733756" y="29802"/>
                </a:lnTo>
                <a:lnTo>
                  <a:pt x="2730006" y="33555"/>
                </a:lnTo>
                <a:close/>
              </a:path>
              <a:path w="4523740" h="2472690">
                <a:moveTo>
                  <a:pt x="3034580" y="36920"/>
                </a:moveTo>
                <a:lnTo>
                  <a:pt x="3021597" y="36920"/>
                </a:lnTo>
                <a:lnTo>
                  <a:pt x="3016335" y="31653"/>
                </a:lnTo>
                <a:lnTo>
                  <a:pt x="3016335" y="18662"/>
                </a:lnTo>
                <a:lnTo>
                  <a:pt x="3021597" y="13395"/>
                </a:lnTo>
                <a:lnTo>
                  <a:pt x="3034580" y="13395"/>
                </a:lnTo>
                <a:lnTo>
                  <a:pt x="3039845" y="18662"/>
                </a:lnTo>
                <a:lnTo>
                  <a:pt x="3039845" y="31653"/>
                </a:lnTo>
                <a:lnTo>
                  <a:pt x="3034580" y="36920"/>
                </a:lnTo>
                <a:close/>
              </a:path>
              <a:path w="4523740" h="2472690">
                <a:moveTo>
                  <a:pt x="3339157" y="40286"/>
                </a:moveTo>
                <a:lnTo>
                  <a:pt x="3322471" y="40286"/>
                </a:lnTo>
                <a:lnTo>
                  <a:pt x="3315710" y="33521"/>
                </a:lnTo>
                <a:lnTo>
                  <a:pt x="3315710" y="16828"/>
                </a:lnTo>
                <a:lnTo>
                  <a:pt x="3322471" y="10063"/>
                </a:lnTo>
                <a:lnTo>
                  <a:pt x="3339157" y="10063"/>
                </a:lnTo>
                <a:lnTo>
                  <a:pt x="3345918" y="16828"/>
                </a:lnTo>
                <a:lnTo>
                  <a:pt x="3345918" y="33521"/>
                </a:lnTo>
                <a:lnTo>
                  <a:pt x="3339157" y="40286"/>
                </a:lnTo>
                <a:close/>
              </a:path>
              <a:path w="4523740" h="2472690">
                <a:moveTo>
                  <a:pt x="3633529" y="43652"/>
                </a:moveTo>
                <a:lnTo>
                  <a:pt x="3626343" y="42199"/>
                </a:lnTo>
                <a:lnTo>
                  <a:pt x="3620474" y="38237"/>
                </a:lnTo>
                <a:lnTo>
                  <a:pt x="3616516" y="32364"/>
                </a:lnTo>
                <a:lnTo>
                  <a:pt x="3615064" y="25174"/>
                </a:lnTo>
                <a:lnTo>
                  <a:pt x="3616516" y="17985"/>
                </a:lnTo>
                <a:lnTo>
                  <a:pt x="3620474" y="12111"/>
                </a:lnTo>
                <a:lnTo>
                  <a:pt x="3626343" y="8150"/>
                </a:lnTo>
                <a:lnTo>
                  <a:pt x="3633529" y="6697"/>
                </a:lnTo>
                <a:lnTo>
                  <a:pt x="3640715" y="8150"/>
                </a:lnTo>
                <a:lnTo>
                  <a:pt x="3646584" y="12111"/>
                </a:lnTo>
                <a:lnTo>
                  <a:pt x="3650542" y="17985"/>
                </a:lnTo>
                <a:lnTo>
                  <a:pt x="3651994" y="25174"/>
                </a:lnTo>
                <a:lnTo>
                  <a:pt x="3650542" y="32364"/>
                </a:lnTo>
                <a:lnTo>
                  <a:pt x="3646584" y="38237"/>
                </a:lnTo>
                <a:lnTo>
                  <a:pt x="3640715" y="42199"/>
                </a:lnTo>
                <a:lnTo>
                  <a:pt x="3633529" y="43652"/>
                </a:lnTo>
                <a:close/>
              </a:path>
              <a:path w="4523740" h="2472690">
                <a:moveTo>
                  <a:pt x="3936253" y="47859"/>
                </a:moveTo>
                <a:lnTo>
                  <a:pt x="3927431" y="46077"/>
                </a:lnTo>
                <a:lnTo>
                  <a:pt x="3920232" y="41218"/>
                </a:lnTo>
                <a:lnTo>
                  <a:pt x="3915381" y="34008"/>
                </a:lnTo>
                <a:lnTo>
                  <a:pt x="3913603" y="25174"/>
                </a:lnTo>
                <a:lnTo>
                  <a:pt x="3915381" y="16341"/>
                </a:lnTo>
                <a:lnTo>
                  <a:pt x="3920232" y="9131"/>
                </a:lnTo>
                <a:lnTo>
                  <a:pt x="3927431" y="4271"/>
                </a:lnTo>
                <a:lnTo>
                  <a:pt x="3936253" y="2490"/>
                </a:lnTo>
                <a:lnTo>
                  <a:pt x="3945081" y="4271"/>
                </a:lnTo>
                <a:lnTo>
                  <a:pt x="3952292" y="9131"/>
                </a:lnTo>
                <a:lnTo>
                  <a:pt x="3957154" y="16341"/>
                </a:lnTo>
                <a:lnTo>
                  <a:pt x="3958937" y="25174"/>
                </a:lnTo>
                <a:lnTo>
                  <a:pt x="3957154" y="34008"/>
                </a:lnTo>
                <a:lnTo>
                  <a:pt x="3952292" y="41218"/>
                </a:lnTo>
                <a:lnTo>
                  <a:pt x="3945081" y="46077"/>
                </a:lnTo>
                <a:lnTo>
                  <a:pt x="3936253" y="47859"/>
                </a:lnTo>
                <a:close/>
              </a:path>
              <a:path w="4523740" h="2472690">
                <a:moveTo>
                  <a:pt x="4238977" y="50383"/>
                </a:moveTo>
                <a:lnTo>
                  <a:pt x="4229180" y="48404"/>
                </a:lnTo>
                <a:lnTo>
                  <a:pt x="4221187" y="43006"/>
                </a:lnTo>
                <a:lnTo>
                  <a:pt x="4215802" y="34998"/>
                </a:lnTo>
                <a:lnTo>
                  <a:pt x="4213828" y="25191"/>
                </a:lnTo>
                <a:lnTo>
                  <a:pt x="4215802" y="15384"/>
                </a:lnTo>
                <a:lnTo>
                  <a:pt x="4221187" y="7376"/>
                </a:lnTo>
                <a:lnTo>
                  <a:pt x="4229180" y="1979"/>
                </a:lnTo>
                <a:lnTo>
                  <a:pt x="4238977" y="0"/>
                </a:lnTo>
                <a:lnTo>
                  <a:pt x="4248779" y="1979"/>
                </a:lnTo>
                <a:lnTo>
                  <a:pt x="4256783" y="7376"/>
                </a:lnTo>
                <a:lnTo>
                  <a:pt x="4262180" y="15384"/>
                </a:lnTo>
                <a:lnTo>
                  <a:pt x="4264159" y="25191"/>
                </a:lnTo>
                <a:lnTo>
                  <a:pt x="4262180" y="34998"/>
                </a:lnTo>
                <a:lnTo>
                  <a:pt x="4256783" y="43006"/>
                </a:lnTo>
                <a:lnTo>
                  <a:pt x="4248779" y="48404"/>
                </a:lnTo>
                <a:lnTo>
                  <a:pt x="4238977" y="50383"/>
                </a:lnTo>
                <a:close/>
              </a:path>
              <a:path w="4523740" h="2472690">
                <a:moveTo>
                  <a:pt x="4523697" y="44850"/>
                </a:moveTo>
                <a:lnTo>
                  <a:pt x="4522726" y="44194"/>
                </a:lnTo>
                <a:lnTo>
                  <a:pt x="4516974" y="35652"/>
                </a:lnTo>
                <a:lnTo>
                  <a:pt x="4514865" y="25191"/>
                </a:lnTo>
                <a:lnTo>
                  <a:pt x="4516974" y="14730"/>
                </a:lnTo>
                <a:lnTo>
                  <a:pt x="4522726" y="6188"/>
                </a:lnTo>
                <a:lnTo>
                  <a:pt x="4523697" y="5532"/>
                </a:lnTo>
                <a:lnTo>
                  <a:pt x="4523697" y="44850"/>
                </a:lnTo>
                <a:close/>
              </a:path>
              <a:path w="4523740" h="2472690">
                <a:moveTo>
                  <a:pt x="910409" y="330621"/>
                </a:moveTo>
                <a:lnTo>
                  <a:pt x="907617" y="330621"/>
                </a:lnTo>
                <a:lnTo>
                  <a:pt x="906493" y="329494"/>
                </a:lnTo>
                <a:lnTo>
                  <a:pt x="906493" y="326701"/>
                </a:lnTo>
                <a:lnTo>
                  <a:pt x="907617" y="325573"/>
                </a:lnTo>
                <a:lnTo>
                  <a:pt x="910409" y="325573"/>
                </a:lnTo>
                <a:lnTo>
                  <a:pt x="911536" y="326701"/>
                </a:lnTo>
                <a:lnTo>
                  <a:pt x="911536" y="329494"/>
                </a:lnTo>
                <a:lnTo>
                  <a:pt x="910409" y="330621"/>
                </a:lnTo>
                <a:close/>
              </a:path>
              <a:path w="4523740" h="2472690">
                <a:moveTo>
                  <a:pt x="1215911" y="335655"/>
                </a:moveTo>
                <a:lnTo>
                  <a:pt x="1207570" y="335655"/>
                </a:lnTo>
                <a:lnTo>
                  <a:pt x="1204187" y="332271"/>
                </a:lnTo>
                <a:lnTo>
                  <a:pt x="1204187" y="323924"/>
                </a:lnTo>
                <a:lnTo>
                  <a:pt x="1207570" y="320541"/>
                </a:lnTo>
                <a:lnTo>
                  <a:pt x="1215911" y="320541"/>
                </a:lnTo>
                <a:lnTo>
                  <a:pt x="1219290" y="323924"/>
                </a:lnTo>
                <a:lnTo>
                  <a:pt x="1219290" y="332271"/>
                </a:lnTo>
                <a:lnTo>
                  <a:pt x="1215911" y="335655"/>
                </a:lnTo>
                <a:close/>
              </a:path>
              <a:path w="4523740" h="2472690">
                <a:moveTo>
                  <a:pt x="1521410" y="340684"/>
                </a:moveTo>
                <a:lnTo>
                  <a:pt x="1507502" y="340684"/>
                </a:lnTo>
                <a:lnTo>
                  <a:pt x="1501868" y="335047"/>
                </a:lnTo>
                <a:lnTo>
                  <a:pt x="1501868" y="321114"/>
                </a:lnTo>
                <a:lnTo>
                  <a:pt x="1507502" y="315476"/>
                </a:lnTo>
                <a:lnTo>
                  <a:pt x="1521426" y="315476"/>
                </a:lnTo>
                <a:lnTo>
                  <a:pt x="1527060" y="321114"/>
                </a:lnTo>
                <a:lnTo>
                  <a:pt x="1527060" y="335047"/>
                </a:lnTo>
                <a:lnTo>
                  <a:pt x="1521410" y="340684"/>
                </a:lnTo>
                <a:close/>
              </a:path>
              <a:path w="4523740" h="2472690">
                <a:moveTo>
                  <a:pt x="1826928" y="345717"/>
                </a:moveTo>
                <a:lnTo>
                  <a:pt x="1807451" y="345717"/>
                </a:lnTo>
                <a:lnTo>
                  <a:pt x="1799562" y="337825"/>
                </a:lnTo>
                <a:lnTo>
                  <a:pt x="1799562" y="318337"/>
                </a:lnTo>
                <a:lnTo>
                  <a:pt x="1807451" y="310445"/>
                </a:lnTo>
                <a:lnTo>
                  <a:pt x="1826928" y="310445"/>
                </a:lnTo>
                <a:lnTo>
                  <a:pt x="1834814" y="318337"/>
                </a:lnTo>
                <a:lnTo>
                  <a:pt x="1834814" y="337825"/>
                </a:lnTo>
                <a:lnTo>
                  <a:pt x="1826928" y="345717"/>
                </a:lnTo>
                <a:close/>
              </a:path>
              <a:path w="4523740" h="2472690">
                <a:moveTo>
                  <a:pt x="2119913" y="350747"/>
                </a:moveTo>
                <a:lnTo>
                  <a:pt x="2111085" y="348966"/>
                </a:lnTo>
                <a:lnTo>
                  <a:pt x="2103879" y="344106"/>
                </a:lnTo>
                <a:lnTo>
                  <a:pt x="2099023" y="336897"/>
                </a:lnTo>
                <a:lnTo>
                  <a:pt x="2097243" y="328064"/>
                </a:lnTo>
                <a:lnTo>
                  <a:pt x="2099023" y="319230"/>
                </a:lnTo>
                <a:lnTo>
                  <a:pt x="2103879" y="312020"/>
                </a:lnTo>
                <a:lnTo>
                  <a:pt x="2111085" y="307161"/>
                </a:lnTo>
                <a:lnTo>
                  <a:pt x="2119913" y="305379"/>
                </a:lnTo>
                <a:lnTo>
                  <a:pt x="2128742" y="307161"/>
                </a:lnTo>
                <a:lnTo>
                  <a:pt x="2135948" y="312020"/>
                </a:lnTo>
                <a:lnTo>
                  <a:pt x="2140804" y="319230"/>
                </a:lnTo>
                <a:lnTo>
                  <a:pt x="2142584" y="328064"/>
                </a:lnTo>
                <a:lnTo>
                  <a:pt x="2140801" y="336897"/>
                </a:lnTo>
                <a:lnTo>
                  <a:pt x="2135941" y="344106"/>
                </a:lnTo>
                <a:lnTo>
                  <a:pt x="2128735" y="348966"/>
                </a:lnTo>
                <a:lnTo>
                  <a:pt x="2119913" y="350747"/>
                </a:lnTo>
                <a:close/>
              </a:path>
              <a:path w="4523740" h="2472690">
                <a:moveTo>
                  <a:pt x="2422641" y="354112"/>
                </a:moveTo>
                <a:lnTo>
                  <a:pt x="2412516" y="352066"/>
                </a:lnTo>
                <a:lnTo>
                  <a:pt x="2404245" y="346486"/>
                </a:lnTo>
                <a:lnTo>
                  <a:pt x="2398667" y="338212"/>
                </a:lnTo>
                <a:lnTo>
                  <a:pt x="2396622" y="328081"/>
                </a:lnTo>
                <a:lnTo>
                  <a:pt x="2398667" y="317950"/>
                </a:lnTo>
                <a:lnTo>
                  <a:pt x="2404245" y="309675"/>
                </a:lnTo>
                <a:lnTo>
                  <a:pt x="2412516" y="304094"/>
                </a:lnTo>
                <a:lnTo>
                  <a:pt x="2422641" y="302047"/>
                </a:lnTo>
                <a:lnTo>
                  <a:pt x="2432764" y="304094"/>
                </a:lnTo>
                <a:lnTo>
                  <a:pt x="2441033" y="309675"/>
                </a:lnTo>
                <a:lnTo>
                  <a:pt x="2446611" y="317950"/>
                </a:lnTo>
                <a:lnTo>
                  <a:pt x="2448656" y="328081"/>
                </a:lnTo>
                <a:lnTo>
                  <a:pt x="2446613" y="338212"/>
                </a:lnTo>
                <a:lnTo>
                  <a:pt x="2441040" y="346486"/>
                </a:lnTo>
                <a:lnTo>
                  <a:pt x="2432771" y="352066"/>
                </a:lnTo>
                <a:lnTo>
                  <a:pt x="2422641" y="354112"/>
                </a:lnTo>
                <a:close/>
              </a:path>
              <a:path w="4523740" h="2472690">
                <a:moveTo>
                  <a:pt x="2725365" y="357478"/>
                </a:moveTo>
                <a:lnTo>
                  <a:pt x="2713927" y="355168"/>
                </a:lnTo>
                <a:lnTo>
                  <a:pt x="2704588" y="348869"/>
                </a:lnTo>
                <a:lnTo>
                  <a:pt x="2698292" y="339525"/>
                </a:lnTo>
                <a:lnTo>
                  <a:pt x="2695983" y="328081"/>
                </a:lnTo>
                <a:lnTo>
                  <a:pt x="2698292" y="316636"/>
                </a:lnTo>
                <a:lnTo>
                  <a:pt x="2704588" y="307292"/>
                </a:lnTo>
                <a:lnTo>
                  <a:pt x="2713927" y="300992"/>
                </a:lnTo>
                <a:lnTo>
                  <a:pt x="2725365" y="298682"/>
                </a:lnTo>
                <a:lnTo>
                  <a:pt x="2736802" y="300992"/>
                </a:lnTo>
                <a:lnTo>
                  <a:pt x="2746141" y="307292"/>
                </a:lnTo>
                <a:lnTo>
                  <a:pt x="2752437" y="316636"/>
                </a:lnTo>
                <a:lnTo>
                  <a:pt x="2754746" y="328081"/>
                </a:lnTo>
                <a:lnTo>
                  <a:pt x="2752437" y="339525"/>
                </a:lnTo>
                <a:lnTo>
                  <a:pt x="2746141" y="348869"/>
                </a:lnTo>
                <a:lnTo>
                  <a:pt x="2736802" y="355168"/>
                </a:lnTo>
                <a:lnTo>
                  <a:pt x="2725365" y="357478"/>
                </a:lnTo>
                <a:close/>
              </a:path>
              <a:path w="4523740" h="2472690">
                <a:moveTo>
                  <a:pt x="3028088" y="360843"/>
                </a:moveTo>
                <a:lnTo>
                  <a:pt x="3015345" y="358268"/>
                </a:lnTo>
                <a:lnTo>
                  <a:pt x="3004937" y="351245"/>
                </a:lnTo>
                <a:lnTo>
                  <a:pt x="2997919" y="340831"/>
                </a:lnTo>
                <a:lnTo>
                  <a:pt x="2995345" y="328081"/>
                </a:lnTo>
                <a:lnTo>
                  <a:pt x="2997919" y="315330"/>
                </a:lnTo>
                <a:lnTo>
                  <a:pt x="3004937" y="304915"/>
                </a:lnTo>
                <a:lnTo>
                  <a:pt x="3015345" y="297892"/>
                </a:lnTo>
                <a:lnTo>
                  <a:pt x="3028088" y="295316"/>
                </a:lnTo>
                <a:lnTo>
                  <a:pt x="3040832" y="297892"/>
                </a:lnTo>
                <a:lnTo>
                  <a:pt x="3051242" y="304915"/>
                </a:lnTo>
                <a:lnTo>
                  <a:pt x="3058261" y="315330"/>
                </a:lnTo>
                <a:lnTo>
                  <a:pt x="3060835" y="328081"/>
                </a:lnTo>
                <a:lnTo>
                  <a:pt x="3058261" y="340831"/>
                </a:lnTo>
                <a:lnTo>
                  <a:pt x="3051242" y="351245"/>
                </a:lnTo>
                <a:lnTo>
                  <a:pt x="3040832" y="358268"/>
                </a:lnTo>
                <a:lnTo>
                  <a:pt x="3028088" y="360843"/>
                </a:lnTo>
                <a:close/>
              </a:path>
              <a:path w="4523740" h="2472690">
                <a:moveTo>
                  <a:pt x="3330812" y="363368"/>
                </a:moveTo>
                <a:lnTo>
                  <a:pt x="3317096" y="360595"/>
                </a:lnTo>
                <a:lnTo>
                  <a:pt x="3305892" y="353034"/>
                </a:lnTo>
                <a:lnTo>
                  <a:pt x="3298335" y="341822"/>
                </a:lnTo>
                <a:lnTo>
                  <a:pt x="3295564" y="328097"/>
                </a:lnTo>
                <a:lnTo>
                  <a:pt x="3298335" y="314372"/>
                </a:lnTo>
                <a:lnTo>
                  <a:pt x="3305892" y="303160"/>
                </a:lnTo>
                <a:lnTo>
                  <a:pt x="3317096" y="295599"/>
                </a:lnTo>
                <a:lnTo>
                  <a:pt x="3330812" y="292826"/>
                </a:lnTo>
                <a:lnTo>
                  <a:pt x="3344530" y="295599"/>
                </a:lnTo>
                <a:lnTo>
                  <a:pt x="3355735" y="303160"/>
                </a:lnTo>
                <a:lnTo>
                  <a:pt x="3363292" y="314372"/>
                </a:lnTo>
                <a:lnTo>
                  <a:pt x="3366064" y="328097"/>
                </a:lnTo>
                <a:lnTo>
                  <a:pt x="3363294" y="341822"/>
                </a:lnTo>
                <a:lnTo>
                  <a:pt x="3355742" y="353034"/>
                </a:lnTo>
                <a:lnTo>
                  <a:pt x="3344537" y="360595"/>
                </a:lnTo>
                <a:lnTo>
                  <a:pt x="3330812" y="363368"/>
                </a:lnTo>
                <a:close/>
              </a:path>
              <a:path w="4523740" h="2472690">
                <a:moveTo>
                  <a:pt x="3633529" y="365893"/>
                </a:moveTo>
                <a:lnTo>
                  <a:pt x="3618826" y="362922"/>
                </a:lnTo>
                <a:lnTo>
                  <a:pt x="3606820" y="354821"/>
                </a:lnTo>
                <a:lnTo>
                  <a:pt x="3598725" y="342806"/>
                </a:lnTo>
                <a:lnTo>
                  <a:pt x="3595756" y="328097"/>
                </a:lnTo>
                <a:lnTo>
                  <a:pt x="3598725" y="313388"/>
                </a:lnTo>
                <a:lnTo>
                  <a:pt x="3606820" y="301374"/>
                </a:lnTo>
                <a:lnTo>
                  <a:pt x="3618826" y="293272"/>
                </a:lnTo>
                <a:lnTo>
                  <a:pt x="3633529" y="290301"/>
                </a:lnTo>
                <a:lnTo>
                  <a:pt x="3648232" y="293272"/>
                </a:lnTo>
                <a:lnTo>
                  <a:pt x="3660239" y="301374"/>
                </a:lnTo>
                <a:lnTo>
                  <a:pt x="3668334" y="313388"/>
                </a:lnTo>
                <a:lnTo>
                  <a:pt x="3671302" y="328097"/>
                </a:lnTo>
                <a:lnTo>
                  <a:pt x="3668334" y="342806"/>
                </a:lnTo>
                <a:lnTo>
                  <a:pt x="3660239" y="354821"/>
                </a:lnTo>
                <a:lnTo>
                  <a:pt x="3648232" y="362922"/>
                </a:lnTo>
                <a:lnTo>
                  <a:pt x="3633529" y="365893"/>
                </a:lnTo>
                <a:close/>
              </a:path>
              <a:path w="4523740" h="2472690">
                <a:moveTo>
                  <a:pt x="3936253" y="369259"/>
                </a:moveTo>
                <a:lnTo>
                  <a:pt x="3920245" y="366024"/>
                </a:lnTo>
                <a:lnTo>
                  <a:pt x="3907176" y="357203"/>
                </a:lnTo>
                <a:lnTo>
                  <a:pt x="3898368" y="344120"/>
                </a:lnTo>
                <a:lnTo>
                  <a:pt x="3895138" y="328097"/>
                </a:lnTo>
                <a:lnTo>
                  <a:pt x="3898368" y="312075"/>
                </a:lnTo>
                <a:lnTo>
                  <a:pt x="3907176" y="298991"/>
                </a:lnTo>
                <a:lnTo>
                  <a:pt x="3920245" y="290170"/>
                </a:lnTo>
                <a:lnTo>
                  <a:pt x="3936253" y="286936"/>
                </a:lnTo>
                <a:lnTo>
                  <a:pt x="3952266" y="290170"/>
                </a:lnTo>
                <a:lnTo>
                  <a:pt x="3965346" y="298991"/>
                </a:lnTo>
                <a:lnTo>
                  <a:pt x="3974167" y="312075"/>
                </a:lnTo>
                <a:lnTo>
                  <a:pt x="3977402" y="328097"/>
                </a:lnTo>
                <a:lnTo>
                  <a:pt x="3974167" y="344120"/>
                </a:lnTo>
                <a:lnTo>
                  <a:pt x="3965346" y="357203"/>
                </a:lnTo>
                <a:lnTo>
                  <a:pt x="3952266" y="366024"/>
                </a:lnTo>
                <a:lnTo>
                  <a:pt x="3936253" y="369259"/>
                </a:lnTo>
                <a:close/>
              </a:path>
              <a:path w="4523740" h="2472690">
                <a:moveTo>
                  <a:pt x="4238977" y="371784"/>
                </a:moveTo>
                <a:lnTo>
                  <a:pt x="4221989" y="368351"/>
                </a:lnTo>
                <a:lnTo>
                  <a:pt x="4208115" y="358992"/>
                </a:lnTo>
                <a:lnTo>
                  <a:pt x="4198761" y="345111"/>
                </a:lnTo>
                <a:lnTo>
                  <a:pt x="4195330" y="328114"/>
                </a:lnTo>
                <a:lnTo>
                  <a:pt x="4198761" y="311118"/>
                </a:lnTo>
                <a:lnTo>
                  <a:pt x="4208115" y="297237"/>
                </a:lnTo>
                <a:lnTo>
                  <a:pt x="4221989" y="287877"/>
                </a:lnTo>
                <a:lnTo>
                  <a:pt x="4238977" y="284445"/>
                </a:lnTo>
                <a:lnTo>
                  <a:pt x="4255965" y="287877"/>
                </a:lnTo>
                <a:lnTo>
                  <a:pt x="4269838" y="297237"/>
                </a:lnTo>
                <a:lnTo>
                  <a:pt x="4279193" y="311118"/>
                </a:lnTo>
                <a:lnTo>
                  <a:pt x="4282623" y="328114"/>
                </a:lnTo>
                <a:lnTo>
                  <a:pt x="4279193" y="345111"/>
                </a:lnTo>
                <a:lnTo>
                  <a:pt x="4269838" y="358992"/>
                </a:lnTo>
                <a:lnTo>
                  <a:pt x="4255965" y="368351"/>
                </a:lnTo>
                <a:lnTo>
                  <a:pt x="4238977" y="371784"/>
                </a:lnTo>
                <a:close/>
              </a:path>
              <a:path w="4523740" h="2472690">
                <a:moveTo>
                  <a:pt x="4523697" y="370650"/>
                </a:moveTo>
                <a:lnTo>
                  <a:pt x="4509071" y="360778"/>
                </a:lnTo>
                <a:lnTo>
                  <a:pt x="4499182" y="346095"/>
                </a:lnTo>
                <a:lnTo>
                  <a:pt x="4495556" y="328114"/>
                </a:lnTo>
                <a:lnTo>
                  <a:pt x="4499182" y="310134"/>
                </a:lnTo>
                <a:lnTo>
                  <a:pt x="4509071" y="295451"/>
                </a:lnTo>
                <a:lnTo>
                  <a:pt x="4523697" y="285579"/>
                </a:lnTo>
                <a:lnTo>
                  <a:pt x="4523697" y="370650"/>
                </a:lnTo>
                <a:close/>
              </a:path>
              <a:path w="4523740" h="2472690">
                <a:moveTo>
                  <a:pt x="304490" y="632721"/>
                </a:moveTo>
                <a:lnTo>
                  <a:pt x="302640" y="632721"/>
                </a:lnTo>
                <a:lnTo>
                  <a:pt x="301883" y="631961"/>
                </a:lnTo>
                <a:lnTo>
                  <a:pt x="301883" y="630112"/>
                </a:lnTo>
                <a:lnTo>
                  <a:pt x="302640" y="629355"/>
                </a:lnTo>
                <a:lnTo>
                  <a:pt x="304490" y="629355"/>
                </a:lnTo>
                <a:lnTo>
                  <a:pt x="305247" y="630112"/>
                </a:lnTo>
                <a:lnTo>
                  <a:pt x="305247" y="631961"/>
                </a:lnTo>
                <a:lnTo>
                  <a:pt x="304490" y="632721"/>
                </a:lnTo>
                <a:close/>
              </a:path>
              <a:path w="4523740" h="2472690">
                <a:moveTo>
                  <a:pt x="609535" y="636927"/>
                </a:moveTo>
                <a:lnTo>
                  <a:pt x="603044" y="636927"/>
                </a:lnTo>
                <a:lnTo>
                  <a:pt x="600421" y="634301"/>
                </a:lnTo>
                <a:lnTo>
                  <a:pt x="600421" y="627806"/>
                </a:lnTo>
                <a:lnTo>
                  <a:pt x="603044" y="625180"/>
                </a:lnTo>
                <a:lnTo>
                  <a:pt x="609535" y="625180"/>
                </a:lnTo>
                <a:lnTo>
                  <a:pt x="612161" y="627806"/>
                </a:lnTo>
                <a:lnTo>
                  <a:pt x="612161" y="634301"/>
                </a:lnTo>
                <a:lnTo>
                  <a:pt x="609535" y="636927"/>
                </a:lnTo>
                <a:close/>
              </a:path>
              <a:path w="4523740" h="2472690">
                <a:moveTo>
                  <a:pt x="914581" y="641133"/>
                </a:moveTo>
                <a:lnTo>
                  <a:pt x="903448" y="641133"/>
                </a:lnTo>
                <a:lnTo>
                  <a:pt x="898942" y="636623"/>
                </a:lnTo>
                <a:lnTo>
                  <a:pt x="898942" y="625484"/>
                </a:lnTo>
                <a:lnTo>
                  <a:pt x="903448" y="620974"/>
                </a:lnTo>
                <a:lnTo>
                  <a:pt x="914581" y="620974"/>
                </a:lnTo>
                <a:lnTo>
                  <a:pt x="919088" y="625484"/>
                </a:lnTo>
                <a:lnTo>
                  <a:pt x="919088" y="636623"/>
                </a:lnTo>
                <a:lnTo>
                  <a:pt x="914581" y="641133"/>
                </a:lnTo>
                <a:close/>
              </a:path>
              <a:path w="4523740" h="2472690">
                <a:moveTo>
                  <a:pt x="1219155" y="644498"/>
                </a:moveTo>
                <a:lnTo>
                  <a:pt x="1204323" y="644498"/>
                </a:lnTo>
                <a:lnTo>
                  <a:pt x="1198304" y="638476"/>
                </a:lnTo>
                <a:lnTo>
                  <a:pt x="1198304" y="623634"/>
                </a:lnTo>
                <a:lnTo>
                  <a:pt x="1204323" y="617608"/>
                </a:lnTo>
                <a:lnTo>
                  <a:pt x="1219155" y="617608"/>
                </a:lnTo>
                <a:lnTo>
                  <a:pt x="1225177" y="623634"/>
                </a:lnTo>
                <a:lnTo>
                  <a:pt x="1225177" y="638476"/>
                </a:lnTo>
                <a:lnTo>
                  <a:pt x="1219155" y="644498"/>
                </a:lnTo>
                <a:close/>
              </a:path>
              <a:path w="4523740" h="2472690">
                <a:moveTo>
                  <a:pt x="1523732" y="647867"/>
                </a:moveTo>
                <a:lnTo>
                  <a:pt x="1505196" y="647867"/>
                </a:lnTo>
                <a:lnTo>
                  <a:pt x="1497679" y="640343"/>
                </a:lnTo>
                <a:lnTo>
                  <a:pt x="1497679" y="621797"/>
                </a:lnTo>
                <a:lnTo>
                  <a:pt x="1505196" y="614277"/>
                </a:lnTo>
                <a:lnTo>
                  <a:pt x="1523732" y="614277"/>
                </a:lnTo>
                <a:lnTo>
                  <a:pt x="1531249" y="621797"/>
                </a:lnTo>
                <a:lnTo>
                  <a:pt x="1531249" y="640343"/>
                </a:lnTo>
                <a:lnTo>
                  <a:pt x="1523732" y="647867"/>
                </a:lnTo>
                <a:close/>
              </a:path>
              <a:path w="4523740" h="2472690">
                <a:moveTo>
                  <a:pt x="1817190" y="651229"/>
                </a:moveTo>
                <a:lnTo>
                  <a:pt x="1809345" y="649646"/>
                </a:lnTo>
                <a:lnTo>
                  <a:pt x="1802940" y="645327"/>
                </a:lnTo>
                <a:lnTo>
                  <a:pt x="1798623" y="638920"/>
                </a:lnTo>
                <a:lnTo>
                  <a:pt x="1797041" y="631070"/>
                </a:lnTo>
                <a:lnTo>
                  <a:pt x="1798623" y="623221"/>
                </a:lnTo>
                <a:lnTo>
                  <a:pt x="1802940" y="616813"/>
                </a:lnTo>
                <a:lnTo>
                  <a:pt x="1809345" y="612495"/>
                </a:lnTo>
                <a:lnTo>
                  <a:pt x="1817190" y="610911"/>
                </a:lnTo>
                <a:lnTo>
                  <a:pt x="1825035" y="612495"/>
                </a:lnTo>
                <a:lnTo>
                  <a:pt x="1831439" y="616813"/>
                </a:lnTo>
                <a:lnTo>
                  <a:pt x="1835756" y="623221"/>
                </a:lnTo>
                <a:lnTo>
                  <a:pt x="1837339" y="631070"/>
                </a:lnTo>
                <a:lnTo>
                  <a:pt x="1835756" y="638920"/>
                </a:lnTo>
                <a:lnTo>
                  <a:pt x="1831439" y="645327"/>
                </a:lnTo>
                <a:lnTo>
                  <a:pt x="1825035" y="649646"/>
                </a:lnTo>
                <a:lnTo>
                  <a:pt x="1817190" y="651229"/>
                </a:lnTo>
                <a:close/>
              </a:path>
              <a:path w="4523740" h="2472690">
                <a:moveTo>
                  <a:pt x="2119913" y="654598"/>
                </a:moveTo>
                <a:lnTo>
                  <a:pt x="2110763" y="652749"/>
                </a:lnTo>
                <a:lnTo>
                  <a:pt x="2103290" y="647707"/>
                </a:lnTo>
                <a:lnTo>
                  <a:pt x="2098250" y="640228"/>
                </a:lnTo>
                <a:lnTo>
                  <a:pt x="2096403" y="631070"/>
                </a:lnTo>
                <a:lnTo>
                  <a:pt x="2098250" y="621915"/>
                </a:lnTo>
                <a:lnTo>
                  <a:pt x="2103290" y="614437"/>
                </a:lnTo>
                <a:lnTo>
                  <a:pt x="2110763" y="609395"/>
                </a:lnTo>
                <a:lnTo>
                  <a:pt x="2119913" y="607546"/>
                </a:lnTo>
                <a:lnTo>
                  <a:pt x="2129064" y="609395"/>
                </a:lnTo>
                <a:lnTo>
                  <a:pt x="2136537" y="614437"/>
                </a:lnTo>
                <a:lnTo>
                  <a:pt x="2141577" y="621915"/>
                </a:lnTo>
                <a:lnTo>
                  <a:pt x="2143425" y="631070"/>
                </a:lnTo>
                <a:lnTo>
                  <a:pt x="2141577" y="640228"/>
                </a:lnTo>
                <a:lnTo>
                  <a:pt x="2136537" y="647707"/>
                </a:lnTo>
                <a:lnTo>
                  <a:pt x="2129064" y="652749"/>
                </a:lnTo>
                <a:lnTo>
                  <a:pt x="2119913" y="654598"/>
                </a:lnTo>
                <a:close/>
              </a:path>
              <a:path w="4523740" h="2472690">
                <a:moveTo>
                  <a:pt x="2422641" y="657120"/>
                </a:moveTo>
                <a:lnTo>
                  <a:pt x="2412516" y="655073"/>
                </a:lnTo>
                <a:lnTo>
                  <a:pt x="2404245" y="649493"/>
                </a:lnTo>
                <a:lnTo>
                  <a:pt x="2398667" y="641218"/>
                </a:lnTo>
                <a:lnTo>
                  <a:pt x="2396622" y="631087"/>
                </a:lnTo>
                <a:lnTo>
                  <a:pt x="2398667" y="620957"/>
                </a:lnTo>
                <a:lnTo>
                  <a:pt x="2404245" y="612682"/>
                </a:lnTo>
                <a:lnTo>
                  <a:pt x="2412516" y="607101"/>
                </a:lnTo>
                <a:lnTo>
                  <a:pt x="2422641" y="605055"/>
                </a:lnTo>
                <a:lnTo>
                  <a:pt x="2432764" y="607101"/>
                </a:lnTo>
                <a:lnTo>
                  <a:pt x="2441033" y="612682"/>
                </a:lnTo>
                <a:lnTo>
                  <a:pt x="2446611" y="620957"/>
                </a:lnTo>
                <a:lnTo>
                  <a:pt x="2448656" y="631087"/>
                </a:lnTo>
                <a:lnTo>
                  <a:pt x="2446613" y="641218"/>
                </a:lnTo>
                <a:lnTo>
                  <a:pt x="2441040" y="649493"/>
                </a:lnTo>
                <a:lnTo>
                  <a:pt x="2432771" y="655073"/>
                </a:lnTo>
                <a:lnTo>
                  <a:pt x="2422641" y="657120"/>
                </a:lnTo>
                <a:close/>
              </a:path>
              <a:path w="4523740" h="2472690">
                <a:moveTo>
                  <a:pt x="2725365" y="660485"/>
                </a:moveTo>
                <a:lnTo>
                  <a:pt x="2713927" y="658176"/>
                </a:lnTo>
                <a:lnTo>
                  <a:pt x="2704588" y="651876"/>
                </a:lnTo>
                <a:lnTo>
                  <a:pt x="2698292" y="642532"/>
                </a:lnTo>
                <a:lnTo>
                  <a:pt x="2695983" y="631087"/>
                </a:lnTo>
                <a:lnTo>
                  <a:pt x="2698292" y="619642"/>
                </a:lnTo>
                <a:lnTo>
                  <a:pt x="2704588" y="610298"/>
                </a:lnTo>
                <a:lnTo>
                  <a:pt x="2713927" y="603999"/>
                </a:lnTo>
                <a:lnTo>
                  <a:pt x="2725365" y="601689"/>
                </a:lnTo>
                <a:lnTo>
                  <a:pt x="2736802" y="603999"/>
                </a:lnTo>
                <a:lnTo>
                  <a:pt x="2746141" y="610298"/>
                </a:lnTo>
                <a:lnTo>
                  <a:pt x="2752437" y="619642"/>
                </a:lnTo>
                <a:lnTo>
                  <a:pt x="2754746" y="631087"/>
                </a:lnTo>
                <a:lnTo>
                  <a:pt x="2752437" y="642532"/>
                </a:lnTo>
                <a:lnTo>
                  <a:pt x="2746141" y="651876"/>
                </a:lnTo>
                <a:lnTo>
                  <a:pt x="2736802" y="658176"/>
                </a:lnTo>
                <a:lnTo>
                  <a:pt x="2725365" y="660485"/>
                </a:lnTo>
                <a:close/>
              </a:path>
              <a:path w="4523740" h="2472690">
                <a:moveTo>
                  <a:pt x="3028088" y="663851"/>
                </a:moveTo>
                <a:lnTo>
                  <a:pt x="3015345" y="661275"/>
                </a:lnTo>
                <a:lnTo>
                  <a:pt x="3004937" y="654253"/>
                </a:lnTo>
                <a:lnTo>
                  <a:pt x="2997919" y="643838"/>
                </a:lnTo>
                <a:lnTo>
                  <a:pt x="2995345" y="631087"/>
                </a:lnTo>
                <a:lnTo>
                  <a:pt x="2997919" y="618336"/>
                </a:lnTo>
                <a:lnTo>
                  <a:pt x="3004937" y="607922"/>
                </a:lnTo>
                <a:lnTo>
                  <a:pt x="3015345" y="600899"/>
                </a:lnTo>
                <a:lnTo>
                  <a:pt x="3028088" y="598324"/>
                </a:lnTo>
                <a:lnTo>
                  <a:pt x="3040832" y="600899"/>
                </a:lnTo>
                <a:lnTo>
                  <a:pt x="3051242" y="607922"/>
                </a:lnTo>
                <a:lnTo>
                  <a:pt x="3058261" y="618336"/>
                </a:lnTo>
                <a:lnTo>
                  <a:pt x="3060835" y="631087"/>
                </a:lnTo>
                <a:lnTo>
                  <a:pt x="3058261" y="643838"/>
                </a:lnTo>
                <a:lnTo>
                  <a:pt x="3051242" y="654253"/>
                </a:lnTo>
                <a:lnTo>
                  <a:pt x="3040832" y="661275"/>
                </a:lnTo>
                <a:lnTo>
                  <a:pt x="3028088" y="663851"/>
                </a:lnTo>
                <a:close/>
              </a:path>
              <a:path w="4523740" h="2472690">
                <a:moveTo>
                  <a:pt x="3330812" y="666376"/>
                </a:moveTo>
                <a:lnTo>
                  <a:pt x="3317096" y="663603"/>
                </a:lnTo>
                <a:lnTo>
                  <a:pt x="3305892" y="656041"/>
                </a:lnTo>
                <a:lnTo>
                  <a:pt x="3298335" y="644829"/>
                </a:lnTo>
                <a:lnTo>
                  <a:pt x="3295564" y="631104"/>
                </a:lnTo>
                <a:lnTo>
                  <a:pt x="3298335" y="617379"/>
                </a:lnTo>
                <a:lnTo>
                  <a:pt x="3305892" y="606167"/>
                </a:lnTo>
                <a:lnTo>
                  <a:pt x="3317096" y="598606"/>
                </a:lnTo>
                <a:lnTo>
                  <a:pt x="3330812" y="595832"/>
                </a:lnTo>
                <a:lnTo>
                  <a:pt x="3344530" y="598606"/>
                </a:lnTo>
                <a:lnTo>
                  <a:pt x="3355735" y="606167"/>
                </a:lnTo>
                <a:lnTo>
                  <a:pt x="3363292" y="617379"/>
                </a:lnTo>
                <a:lnTo>
                  <a:pt x="3366064" y="631104"/>
                </a:lnTo>
                <a:lnTo>
                  <a:pt x="3363294" y="644829"/>
                </a:lnTo>
                <a:lnTo>
                  <a:pt x="3355742" y="656041"/>
                </a:lnTo>
                <a:lnTo>
                  <a:pt x="3344537" y="663603"/>
                </a:lnTo>
                <a:lnTo>
                  <a:pt x="3330812" y="666376"/>
                </a:lnTo>
                <a:close/>
              </a:path>
              <a:path w="4523740" h="2472690">
                <a:moveTo>
                  <a:pt x="3633529" y="668901"/>
                </a:moveTo>
                <a:lnTo>
                  <a:pt x="3618826" y="665929"/>
                </a:lnTo>
                <a:lnTo>
                  <a:pt x="3606820" y="657828"/>
                </a:lnTo>
                <a:lnTo>
                  <a:pt x="3598725" y="645813"/>
                </a:lnTo>
                <a:lnTo>
                  <a:pt x="3595756" y="631104"/>
                </a:lnTo>
                <a:lnTo>
                  <a:pt x="3598725" y="616396"/>
                </a:lnTo>
                <a:lnTo>
                  <a:pt x="3606820" y="604381"/>
                </a:lnTo>
                <a:lnTo>
                  <a:pt x="3618826" y="596279"/>
                </a:lnTo>
                <a:lnTo>
                  <a:pt x="3633529" y="593307"/>
                </a:lnTo>
                <a:lnTo>
                  <a:pt x="3648232" y="596279"/>
                </a:lnTo>
                <a:lnTo>
                  <a:pt x="3660239" y="604381"/>
                </a:lnTo>
                <a:lnTo>
                  <a:pt x="3668334" y="616396"/>
                </a:lnTo>
                <a:lnTo>
                  <a:pt x="3671302" y="631104"/>
                </a:lnTo>
                <a:lnTo>
                  <a:pt x="3668334" y="645813"/>
                </a:lnTo>
                <a:lnTo>
                  <a:pt x="3660239" y="657828"/>
                </a:lnTo>
                <a:lnTo>
                  <a:pt x="3648232" y="665929"/>
                </a:lnTo>
                <a:lnTo>
                  <a:pt x="3633529" y="668901"/>
                </a:lnTo>
                <a:close/>
              </a:path>
              <a:path w="4523740" h="2472690">
                <a:moveTo>
                  <a:pt x="3936253" y="672266"/>
                </a:moveTo>
                <a:lnTo>
                  <a:pt x="3920245" y="669032"/>
                </a:lnTo>
                <a:lnTo>
                  <a:pt x="3907176" y="660211"/>
                </a:lnTo>
                <a:lnTo>
                  <a:pt x="3898368" y="647127"/>
                </a:lnTo>
                <a:lnTo>
                  <a:pt x="3895138" y="631104"/>
                </a:lnTo>
                <a:lnTo>
                  <a:pt x="3898368" y="615081"/>
                </a:lnTo>
                <a:lnTo>
                  <a:pt x="3907176" y="601997"/>
                </a:lnTo>
                <a:lnTo>
                  <a:pt x="3920245" y="593176"/>
                </a:lnTo>
                <a:lnTo>
                  <a:pt x="3936253" y="589942"/>
                </a:lnTo>
                <a:lnTo>
                  <a:pt x="3952266" y="593176"/>
                </a:lnTo>
                <a:lnTo>
                  <a:pt x="3965346" y="601997"/>
                </a:lnTo>
                <a:lnTo>
                  <a:pt x="3974167" y="615081"/>
                </a:lnTo>
                <a:lnTo>
                  <a:pt x="3977402" y="631104"/>
                </a:lnTo>
                <a:lnTo>
                  <a:pt x="3974167" y="647127"/>
                </a:lnTo>
                <a:lnTo>
                  <a:pt x="3965346" y="660211"/>
                </a:lnTo>
                <a:lnTo>
                  <a:pt x="3952266" y="669032"/>
                </a:lnTo>
                <a:lnTo>
                  <a:pt x="3936253" y="672266"/>
                </a:lnTo>
                <a:close/>
              </a:path>
              <a:path w="4523740" h="2472690">
                <a:moveTo>
                  <a:pt x="4238977" y="674791"/>
                </a:moveTo>
                <a:lnTo>
                  <a:pt x="4221989" y="671359"/>
                </a:lnTo>
                <a:lnTo>
                  <a:pt x="4208115" y="661999"/>
                </a:lnTo>
                <a:lnTo>
                  <a:pt x="4198761" y="648118"/>
                </a:lnTo>
                <a:lnTo>
                  <a:pt x="4195330" y="631121"/>
                </a:lnTo>
                <a:lnTo>
                  <a:pt x="4198761" y="614124"/>
                </a:lnTo>
                <a:lnTo>
                  <a:pt x="4208115" y="600244"/>
                </a:lnTo>
                <a:lnTo>
                  <a:pt x="4221989" y="590886"/>
                </a:lnTo>
                <a:lnTo>
                  <a:pt x="4238977" y="587454"/>
                </a:lnTo>
                <a:lnTo>
                  <a:pt x="4255965" y="590886"/>
                </a:lnTo>
                <a:lnTo>
                  <a:pt x="4269838" y="600244"/>
                </a:lnTo>
                <a:lnTo>
                  <a:pt x="4279193" y="614124"/>
                </a:lnTo>
                <a:lnTo>
                  <a:pt x="4282623" y="631121"/>
                </a:lnTo>
                <a:lnTo>
                  <a:pt x="4279193" y="648118"/>
                </a:lnTo>
                <a:lnTo>
                  <a:pt x="4269838" y="661999"/>
                </a:lnTo>
                <a:lnTo>
                  <a:pt x="4255965" y="671359"/>
                </a:lnTo>
                <a:lnTo>
                  <a:pt x="4238977" y="674791"/>
                </a:lnTo>
                <a:close/>
              </a:path>
              <a:path w="4523740" h="2472690">
                <a:moveTo>
                  <a:pt x="4523697" y="673658"/>
                </a:moveTo>
                <a:lnTo>
                  <a:pt x="4509071" y="663786"/>
                </a:lnTo>
                <a:lnTo>
                  <a:pt x="4499182" y="649102"/>
                </a:lnTo>
                <a:lnTo>
                  <a:pt x="4495556" y="631121"/>
                </a:lnTo>
                <a:lnTo>
                  <a:pt x="4499182" y="613142"/>
                </a:lnTo>
                <a:lnTo>
                  <a:pt x="4509071" y="598459"/>
                </a:lnTo>
                <a:lnTo>
                  <a:pt x="4523697" y="588588"/>
                </a:lnTo>
                <a:lnTo>
                  <a:pt x="4523697" y="673658"/>
                </a:lnTo>
                <a:close/>
              </a:path>
              <a:path w="4523740" h="2472690">
                <a:moveTo>
                  <a:pt x="1311" y="934905"/>
                </a:moveTo>
                <a:lnTo>
                  <a:pt x="370" y="934905"/>
                </a:lnTo>
                <a:lnTo>
                  <a:pt x="0" y="934533"/>
                </a:lnTo>
                <a:lnTo>
                  <a:pt x="0" y="933592"/>
                </a:lnTo>
                <a:lnTo>
                  <a:pt x="370" y="933220"/>
                </a:lnTo>
                <a:lnTo>
                  <a:pt x="1311" y="933220"/>
                </a:lnTo>
                <a:lnTo>
                  <a:pt x="1681" y="933592"/>
                </a:lnTo>
                <a:lnTo>
                  <a:pt x="1681" y="934533"/>
                </a:lnTo>
                <a:lnTo>
                  <a:pt x="1311" y="934905"/>
                </a:lnTo>
                <a:close/>
              </a:path>
              <a:path w="4523740" h="2472690">
                <a:moveTo>
                  <a:pt x="305415" y="937426"/>
                </a:moveTo>
                <a:lnTo>
                  <a:pt x="301698" y="937426"/>
                </a:lnTo>
                <a:lnTo>
                  <a:pt x="300201" y="935931"/>
                </a:lnTo>
                <a:lnTo>
                  <a:pt x="300201" y="932194"/>
                </a:lnTo>
                <a:lnTo>
                  <a:pt x="301698" y="930695"/>
                </a:lnTo>
                <a:lnTo>
                  <a:pt x="305432" y="930695"/>
                </a:lnTo>
                <a:lnTo>
                  <a:pt x="306929" y="932194"/>
                </a:lnTo>
                <a:lnTo>
                  <a:pt x="306929" y="935931"/>
                </a:lnTo>
                <a:lnTo>
                  <a:pt x="305415" y="937426"/>
                </a:lnTo>
                <a:close/>
              </a:path>
              <a:path w="4523740" h="2472690">
                <a:moveTo>
                  <a:pt x="610008" y="940792"/>
                </a:moveTo>
                <a:lnTo>
                  <a:pt x="602591" y="940792"/>
                </a:lnTo>
                <a:lnTo>
                  <a:pt x="599580" y="937781"/>
                </a:lnTo>
                <a:lnTo>
                  <a:pt x="599580" y="930378"/>
                </a:lnTo>
                <a:lnTo>
                  <a:pt x="602591" y="927364"/>
                </a:lnTo>
                <a:lnTo>
                  <a:pt x="609991" y="927364"/>
                </a:lnTo>
                <a:lnTo>
                  <a:pt x="613002" y="930378"/>
                </a:lnTo>
                <a:lnTo>
                  <a:pt x="613002" y="937781"/>
                </a:lnTo>
                <a:lnTo>
                  <a:pt x="610008" y="940792"/>
                </a:lnTo>
                <a:close/>
              </a:path>
              <a:path w="4523740" h="2472690">
                <a:moveTo>
                  <a:pt x="914581" y="944157"/>
                </a:moveTo>
                <a:lnTo>
                  <a:pt x="903448" y="944157"/>
                </a:lnTo>
                <a:lnTo>
                  <a:pt x="898942" y="939647"/>
                </a:lnTo>
                <a:lnTo>
                  <a:pt x="898942" y="928508"/>
                </a:lnTo>
                <a:lnTo>
                  <a:pt x="903448" y="923998"/>
                </a:lnTo>
                <a:lnTo>
                  <a:pt x="914581" y="923998"/>
                </a:lnTo>
                <a:lnTo>
                  <a:pt x="919088" y="928508"/>
                </a:lnTo>
                <a:lnTo>
                  <a:pt x="919088" y="939647"/>
                </a:lnTo>
                <a:lnTo>
                  <a:pt x="914581" y="944157"/>
                </a:lnTo>
                <a:close/>
              </a:path>
              <a:path w="4523740" h="2472690">
                <a:moveTo>
                  <a:pt x="1219155" y="947526"/>
                </a:moveTo>
                <a:lnTo>
                  <a:pt x="1204323" y="947526"/>
                </a:lnTo>
                <a:lnTo>
                  <a:pt x="1198304" y="941501"/>
                </a:lnTo>
                <a:lnTo>
                  <a:pt x="1198304" y="926658"/>
                </a:lnTo>
                <a:lnTo>
                  <a:pt x="1204323" y="920633"/>
                </a:lnTo>
                <a:lnTo>
                  <a:pt x="1219155" y="920633"/>
                </a:lnTo>
                <a:lnTo>
                  <a:pt x="1225177" y="926658"/>
                </a:lnTo>
                <a:lnTo>
                  <a:pt x="1225177" y="941501"/>
                </a:lnTo>
                <a:lnTo>
                  <a:pt x="1219155" y="947526"/>
                </a:lnTo>
                <a:close/>
              </a:path>
              <a:path w="4523740" h="2472690">
                <a:moveTo>
                  <a:pt x="1523732" y="950888"/>
                </a:moveTo>
                <a:lnTo>
                  <a:pt x="1505196" y="950888"/>
                </a:lnTo>
                <a:lnTo>
                  <a:pt x="1497679" y="943367"/>
                </a:lnTo>
                <a:lnTo>
                  <a:pt x="1497679" y="924822"/>
                </a:lnTo>
                <a:lnTo>
                  <a:pt x="1505196" y="917301"/>
                </a:lnTo>
                <a:lnTo>
                  <a:pt x="1523732" y="917301"/>
                </a:lnTo>
                <a:lnTo>
                  <a:pt x="1531249" y="924822"/>
                </a:lnTo>
                <a:lnTo>
                  <a:pt x="1531249" y="943367"/>
                </a:lnTo>
                <a:lnTo>
                  <a:pt x="1523732" y="950888"/>
                </a:lnTo>
                <a:close/>
              </a:path>
              <a:path w="4523740" h="2472690">
                <a:moveTo>
                  <a:pt x="1817190" y="954257"/>
                </a:moveTo>
                <a:lnTo>
                  <a:pt x="1809345" y="952673"/>
                </a:lnTo>
                <a:lnTo>
                  <a:pt x="1802940" y="948353"/>
                </a:lnTo>
                <a:lnTo>
                  <a:pt x="1798623" y="941944"/>
                </a:lnTo>
                <a:lnTo>
                  <a:pt x="1797041" y="934095"/>
                </a:lnTo>
                <a:lnTo>
                  <a:pt x="1798623" y="926245"/>
                </a:lnTo>
                <a:lnTo>
                  <a:pt x="1802940" y="919838"/>
                </a:lnTo>
                <a:lnTo>
                  <a:pt x="1809345" y="915519"/>
                </a:lnTo>
                <a:lnTo>
                  <a:pt x="1817190" y="913935"/>
                </a:lnTo>
                <a:lnTo>
                  <a:pt x="1825035" y="915519"/>
                </a:lnTo>
                <a:lnTo>
                  <a:pt x="1831439" y="919838"/>
                </a:lnTo>
                <a:lnTo>
                  <a:pt x="1835756" y="926245"/>
                </a:lnTo>
                <a:lnTo>
                  <a:pt x="1837339" y="934095"/>
                </a:lnTo>
                <a:lnTo>
                  <a:pt x="1835756" y="941944"/>
                </a:lnTo>
                <a:lnTo>
                  <a:pt x="1831439" y="948353"/>
                </a:lnTo>
                <a:lnTo>
                  <a:pt x="1825035" y="952673"/>
                </a:lnTo>
                <a:lnTo>
                  <a:pt x="1817190" y="954257"/>
                </a:lnTo>
                <a:close/>
              </a:path>
              <a:path w="4523740" h="2472690">
                <a:moveTo>
                  <a:pt x="2119913" y="957622"/>
                </a:moveTo>
                <a:lnTo>
                  <a:pt x="2110763" y="955773"/>
                </a:lnTo>
                <a:lnTo>
                  <a:pt x="2103290" y="950731"/>
                </a:lnTo>
                <a:lnTo>
                  <a:pt x="2098250" y="943252"/>
                </a:lnTo>
                <a:lnTo>
                  <a:pt x="2096403" y="934095"/>
                </a:lnTo>
                <a:lnTo>
                  <a:pt x="2098250" y="924939"/>
                </a:lnTo>
                <a:lnTo>
                  <a:pt x="2103290" y="917461"/>
                </a:lnTo>
                <a:lnTo>
                  <a:pt x="2110763" y="912419"/>
                </a:lnTo>
                <a:lnTo>
                  <a:pt x="2119913" y="910570"/>
                </a:lnTo>
                <a:lnTo>
                  <a:pt x="2129064" y="912419"/>
                </a:lnTo>
                <a:lnTo>
                  <a:pt x="2136537" y="917461"/>
                </a:lnTo>
                <a:lnTo>
                  <a:pt x="2141577" y="924939"/>
                </a:lnTo>
                <a:lnTo>
                  <a:pt x="2143425" y="934095"/>
                </a:lnTo>
                <a:lnTo>
                  <a:pt x="2141577" y="943252"/>
                </a:lnTo>
                <a:lnTo>
                  <a:pt x="2136537" y="950731"/>
                </a:lnTo>
                <a:lnTo>
                  <a:pt x="2129064" y="955773"/>
                </a:lnTo>
                <a:lnTo>
                  <a:pt x="2119913" y="957622"/>
                </a:lnTo>
                <a:close/>
              </a:path>
              <a:path w="4523740" h="2472690">
                <a:moveTo>
                  <a:pt x="2422641" y="960144"/>
                </a:moveTo>
                <a:lnTo>
                  <a:pt x="2412516" y="958098"/>
                </a:lnTo>
                <a:lnTo>
                  <a:pt x="2404245" y="952518"/>
                </a:lnTo>
                <a:lnTo>
                  <a:pt x="2398667" y="944243"/>
                </a:lnTo>
                <a:lnTo>
                  <a:pt x="2396622" y="934111"/>
                </a:lnTo>
                <a:lnTo>
                  <a:pt x="2398667" y="923981"/>
                </a:lnTo>
                <a:lnTo>
                  <a:pt x="2404245" y="915706"/>
                </a:lnTo>
                <a:lnTo>
                  <a:pt x="2412516" y="910126"/>
                </a:lnTo>
                <a:lnTo>
                  <a:pt x="2422641" y="908079"/>
                </a:lnTo>
                <a:lnTo>
                  <a:pt x="2432764" y="910126"/>
                </a:lnTo>
                <a:lnTo>
                  <a:pt x="2441033" y="915706"/>
                </a:lnTo>
                <a:lnTo>
                  <a:pt x="2446611" y="923981"/>
                </a:lnTo>
                <a:lnTo>
                  <a:pt x="2448656" y="934111"/>
                </a:lnTo>
                <a:lnTo>
                  <a:pt x="2446613" y="944243"/>
                </a:lnTo>
                <a:lnTo>
                  <a:pt x="2441040" y="952518"/>
                </a:lnTo>
                <a:lnTo>
                  <a:pt x="2432771" y="958098"/>
                </a:lnTo>
                <a:lnTo>
                  <a:pt x="2422641" y="960144"/>
                </a:lnTo>
                <a:close/>
              </a:path>
              <a:path w="4523740" h="2472690">
                <a:moveTo>
                  <a:pt x="2725365" y="963509"/>
                </a:moveTo>
                <a:lnTo>
                  <a:pt x="2713927" y="961200"/>
                </a:lnTo>
                <a:lnTo>
                  <a:pt x="2704588" y="954900"/>
                </a:lnTo>
                <a:lnTo>
                  <a:pt x="2698292" y="945556"/>
                </a:lnTo>
                <a:lnTo>
                  <a:pt x="2695983" y="934111"/>
                </a:lnTo>
                <a:lnTo>
                  <a:pt x="2698292" y="922667"/>
                </a:lnTo>
                <a:lnTo>
                  <a:pt x="2704588" y="913322"/>
                </a:lnTo>
                <a:lnTo>
                  <a:pt x="2713927" y="907023"/>
                </a:lnTo>
                <a:lnTo>
                  <a:pt x="2725365" y="904713"/>
                </a:lnTo>
                <a:lnTo>
                  <a:pt x="2736802" y="907023"/>
                </a:lnTo>
                <a:lnTo>
                  <a:pt x="2746141" y="913322"/>
                </a:lnTo>
                <a:lnTo>
                  <a:pt x="2752437" y="922667"/>
                </a:lnTo>
                <a:lnTo>
                  <a:pt x="2754746" y="934111"/>
                </a:lnTo>
                <a:lnTo>
                  <a:pt x="2752437" y="945556"/>
                </a:lnTo>
                <a:lnTo>
                  <a:pt x="2746141" y="954900"/>
                </a:lnTo>
                <a:lnTo>
                  <a:pt x="2736802" y="961200"/>
                </a:lnTo>
                <a:lnTo>
                  <a:pt x="2725365" y="963509"/>
                </a:lnTo>
                <a:close/>
              </a:path>
              <a:path w="4523740" h="2472690">
                <a:moveTo>
                  <a:pt x="3028088" y="966875"/>
                </a:moveTo>
                <a:lnTo>
                  <a:pt x="3015345" y="964300"/>
                </a:lnTo>
                <a:lnTo>
                  <a:pt x="3004937" y="957277"/>
                </a:lnTo>
                <a:lnTo>
                  <a:pt x="2997919" y="946862"/>
                </a:lnTo>
                <a:lnTo>
                  <a:pt x="2995345" y="934111"/>
                </a:lnTo>
                <a:lnTo>
                  <a:pt x="2997919" y="921360"/>
                </a:lnTo>
                <a:lnTo>
                  <a:pt x="3004937" y="910946"/>
                </a:lnTo>
                <a:lnTo>
                  <a:pt x="3015345" y="903923"/>
                </a:lnTo>
                <a:lnTo>
                  <a:pt x="3028088" y="901348"/>
                </a:lnTo>
                <a:lnTo>
                  <a:pt x="3040832" y="903923"/>
                </a:lnTo>
                <a:lnTo>
                  <a:pt x="3051242" y="910946"/>
                </a:lnTo>
                <a:lnTo>
                  <a:pt x="3058261" y="921360"/>
                </a:lnTo>
                <a:lnTo>
                  <a:pt x="3060835" y="934111"/>
                </a:lnTo>
                <a:lnTo>
                  <a:pt x="3058261" y="946862"/>
                </a:lnTo>
                <a:lnTo>
                  <a:pt x="3051242" y="957277"/>
                </a:lnTo>
                <a:lnTo>
                  <a:pt x="3040832" y="964300"/>
                </a:lnTo>
                <a:lnTo>
                  <a:pt x="3028088" y="966875"/>
                </a:lnTo>
                <a:close/>
              </a:path>
              <a:path w="4523740" h="2472690">
                <a:moveTo>
                  <a:pt x="3330812" y="969400"/>
                </a:moveTo>
                <a:lnTo>
                  <a:pt x="3317096" y="966627"/>
                </a:lnTo>
                <a:lnTo>
                  <a:pt x="3305892" y="959065"/>
                </a:lnTo>
                <a:lnTo>
                  <a:pt x="3298335" y="947854"/>
                </a:lnTo>
                <a:lnTo>
                  <a:pt x="3295564" y="934128"/>
                </a:lnTo>
                <a:lnTo>
                  <a:pt x="3298335" y="920403"/>
                </a:lnTo>
                <a:lnTo>
                  <a:pt x="3305892" y="909191"/>
                </a:lnTo>
                <a:lnTo>
                  <a:pt x="3317096" y="901630"/>
                </a:lnTo>
                <a:lnTo>
                  <a:pt x="3330812" y="898857"/>
                </a:lnTo>
                <a:lnTo>
                  <a:pt x="3344530" y="901630"/>
                </a:lnTo>
                <a:lnTo>
                  <a:pt x="3355735" y="909191"/>
                </a:lnTo>
                <a:lnTo>
                  <a:pt x="3363292" y="920403"/>
                </a:lnTo>
                <a:lnTo>
                  <a:pt x="3366064" y="934128"/>
                </a:lnTo>
                <a:lnTo>
                  <a:pt x="3363294" y="947854"/>
                </a:lnTo>
                <a:lnTo>
                  <a:pt x="3355742" y="959065"/>
                </a:lnTo>
                <a:lnTo>
                  <a:pt x="3344537" y="966627"/>
                </a:lnTo>
                <a:lnTo>
                  <a:pt x="3330812" y="969400"/>
                </a:lnTo>
                <a:close/>
              </a:path>
              <a:path w="4523740" h="2472690">
                <a:moveTo>
                  <a:pt x="3633529" y="971925"/>
                </a:moveTo>
                <a:lnTo>
                  <a:pt x="3618826" y="968954"/>
                </a:lnTo>
                <a:lnTo>
                  <a:pt x="3606820" y="960852"/>
                </a:lnTo>
                <a:lnTo>
                  <a:pt x="3598725" y="948838"/>
                </a:lnTo>
                <a:lnTo>
                  <a:pt x="3595756" y="934128"/>
                </a:lnTo>
                <a:lnTo>
                  <a:pt x="3598725" y="919419"/>
                </a:lnTo>
                <a:lnTo>
                  <a:pt x="3606820" y="907404"/>
                </a:lnTo>
                <a:lnTo>
                  <a:pt x="3618826" y="899303"/>
                </a:lnTo>
                <a:lnTo>
                  <a:pt x="3633529" y="896332"/>
                </a:lnTo>
                <a:lnTo>
                  <a:pt x="3648232" y="899303"/>
                </a:lnTo>
                <a:lnTo>
                  <a:pt x="3660239" y="907404"/>
                </a:lnTo>
                <a:lnTo>
                  <a:pt x="3668334" y="919419"/>
                </a:lnTo>
                <a:lnTo>
                  <a:pt x="3671302" y="934128"/>
                </a:lnTo>
                <a:lnTo>
                  <a:pt x="3668334" y="948838"/>
                </a:lnTo>
                <a:lnTo>
                  <a:pt x="3660239" y="960852"/>
                </a:lnTo>
                <a:lnTo>
                  <a:pt x="3648232" y="968954"/>
                </a:lnTo>
                <a:lnTo>
                  <a:pt x="3633529" y="971925"/>
                </a:lnTo>
                <a:close/>
              </a:path>
              <a:path w="4523740" h="2472690">
                <a:moveTo>
                  <a:pt x="3936253" y="975290"/>
                </a:moveTo>
                <a:lnTo>
                  <a:pt x="3920245" y="972056"/>
                </a:lnTo>
                <a:lnTo>
                  <a:pt x="3907176" y="963235"/>
                </a:lnTo>
                <a:lnTo>
                  <a:pt x="3898368" y="950151"/>
                </a:lnTo>
                <a:lnTo>
                  <a:pt x="3895138" y="934128"/>
                </a:lnTo>
                <a:lnTo>
                  <a:pt x="3898368" y="918106"/>
                </a:lnTo>
                <a:lnTo>
                  <a:pt x="3907176" y="905022"/>
                </a:lnTo>
                <a:lnTo>
                  <a:pt x="3920245" y="896201"/>
                </a:lnTo>
                <a:lnTo>
                  <a:pt x="3936253" y="892966"/>
                </a:lnTo>
                <a:lnTo>
                  <a:pt x="3952266" y="896201"/>
                </a:lnTo>
                <a:lnTo>
                  <a:pt x="3965346" y="905022"/>
                </a:lnTo>
                <a:lnTo>
                  <a:pt x="3974167" y="918106"/>
                </a:lnTo>
                <a:lnTo>
                  <a:pt x="3977402" y="934128"/>
                </a:lnTo>
                <a:lnTo>
                  <a:pt x="3974167" y="950151"/>
                </a:lnTo>
                <a:lnTo>
                  <a:pt x="3965346" y="963235"/>
                </a:lnTo>
                <a:lnTo>
                  <a:pt x="3952266" y="972056"/>
                </a:lnTo>
                <a:lnTo>
                  <a:pt x="3936253" y="975290"/>
                </a:lnTo>
                <a:close/>
              </a:path>
              <a:path w="4523740" h="2472690">
                <a:moveTo>
                  <a:pt x="4238977" y="977815"/>
                </a:moveTo>
                <a:lnTo>
                  <a:pt x="4221989" y="974383"/>
                </a:lnTo>
                <a:lnTo>
                  <a:pt x="4208115" y="965023"/>
                </a:lnTo>
                <a:lnTo>
                  <a:pt x="4198761" y="951142"/>
                </a:lnTo>
                <a:lnTo>
                  <a:pt x="4195330" y="934145"/>
                </a:lnTo>
                <a:lnTo>
                  <a:pt x="4198761" y="917149"/>
                </a:lnTo>
                <a:lnTo>
                  <a:pt x="4208115" y="903269"/>
                </a:lnTo>
                <a:lnTo>
                  <a:pt x="4221989" y="893910"/>
                </a:lnTo>
                <a:lnTo>
                  <a:pt x="4238977" y="890478"/>
                </a:lnTo>
                <a:lnTo>
                  <a:pt x="4255965" y="893910"/>
                </a:lnTo>
                <a:lnTo>
                  <a:pt x="4269838" y="903269"/>
                </a:lnTo>
                <a:lnTo>
                  <a:pt x="4279193" y="917149"/>
                </a:lnTo>
                <a:lnTo>
                  <a:pt x="4282623" y="934145"/>
                </a:lnTo>
                <a:lnTo>
                  <a:pt x="4279193" y="951142"/>
                </a:lnTo>
                <a:lnTo>
                  <a:pt x="4269838" y="965023"/>
                </a:lnTo>
                <a:lnTo>
                  <a:pt x="4255965" y="974383"/>
                </a:lnTo>
                <a:lnTo>
                  <a:pt x="4238977" y="977815"/>
                </a:lnTo>
                <a:close/>
              </a:path>
              <a:path w="4523740" h="2472690">
                <a:moveTo>
                  <a:pt x="4523697" y="976682"/>
                </a:moveTo>
                <a:lnTo>
                  <a:pt x="4509071" y="966810"/>
                </a:lnTo>
                <a:lnTo>
                  <a:pt x="4499182" y="952126"/>
                </a:lnTo>
                <a:lnTo>
                  <a:pt x="4495556" y="934145"/>
                </a:lnTo>
                <a:lnTo>
                  <a:pt x="4499182" y="916166"/>
                </a:lnTo>
                <a:lnTo>
                  <a:pt x="4509071" y="901483"/>
                </a:lnTo>
                <a:lnTo>
                  <a:pt x="4523697" y="891612"/>
                </a:lnTo>
                <a:lnTo>
                  <a:pt x="4523697" y="976682"/>
                </a:lnTo>
                <a:close/>
              </a:path>
              <a:path w="4523740" h="2472690">
                <a:moveTo>
                  <a:pt x="1311" y="1237929"/>
                </a:moveTo>
                <a:lnTo>
                  <a:pt x="370" y="1237929"/>
                </a:lnTo>
                <a:lnTo>
                  <a:pt x="0" y="1237558"/>
                </a:lnTo>
                <a:lnTo>
                  <a:pt x="0" y="1236616"/>
                </a:lnTo>
                <a:lnTo>
                  <a:pt x="370" y="1236245"/>
                </a:lnTo>
                <a:lnTo>
                  <a:pt x="1311" y="1236245"/>
                </a:lnTo>
                <a:lnTo>
                  <a:pt x="1681" y="1236616"/>
                </a:lnTo>
                <a:lnTo>
                  <a:pt x="1681" y="1237558"/>
                </a:lnTo>
                <a:lnTo>
                  <a:pt x="1311" y="1237929"/>
                </a:lnTo>
                <a:close/>
              </a:path>
              <a:path w="4523740" h="2472690">
                <a:moveTo>
                  <a:pt x="305415" y="1240450"/>
                </a:moveTo>
                <a:lnTo>
                  <a:pt x="301698" y="1240450"/>
                </a:lnTo>
                <a:lnTo>
                  <a:pt x="300201" y="1238955"/>
                </a:lnTo>
                <a:lnTo>
                  <a:pt x="300201" y="1235218"/>
                </a:lnTo>
                <a:lnTo>
                  <a:pt x="301698" y="1233720"/>
                </a:lnTo>
                <a:lnTo>
                  <a:pt x="305432" y="1233720"/>
                </a:lnTo>
                <a:lnTo>
                  <a:pt x="306929" y="1235218"/>
                </a:lnTo>
                <a:lnTo>
                  <a:pt x="306929" y="1238955"/>
                </a:lnTo>
                <a:lnTo>
                  <a:pt x="305415" y="1240450"/>
                </a:lnTo>
                <a:close/>
              </a:path>
              <a:path w="4523740" h="2472690">
                <a:moveTo>
                  <a:pt x="610008" y="1243816"/>
                </a:moveTo>
                <a:lnTo>
                  <a:pt x="602591" y="1243816"/>
                </a:lnTo>
                <a:lnTo>
                  <a:pt x="599580" y="1240805"/>
                </a:lnTo>
                <a:lnTo>
                  <a:pt x="599580" y="1233399"/>
                </a:lnTo>
                <a:lnTo>
                  <a:pt x="602591" y="1230388"/>
                </a:lnTo>
                <a:lnTo>
                  <a:pt x="609991" y="1230388"/>
                </a:lnTo>
                <a:lnTo>
                  <a:pt x="613002" y="1233399"/>
                </a:lnTo>
                <a:lnTo>
                  <a:pt x="613002" y="1240805"/>
                </a:lnTo>
                <a:lnTo>
                  <a:pt x="610008" y="1243816"/>
                </a:lnTo>
                <a:close/>
              </a:path>
              <a:path w="4523740" h="2472690">
                <a:moveTo>
                  <a:pt x="914581" y="1247181"/>
                </a:moveTo>
                <a:lnTo>
                  <a:pt x="903448" y="1247181"/>
                </a:lnTo>
                <a:lnTo>
                  <a:pt x="898942" y="1242672"/>
                </a:lnTo>
                <a:lnTo>
                  <a:pt x="898942" y="1231532"/>
                </a:lnTo>
                <a:lnTo>
                  <a:pt x="903448" y="1227022"/>
                </a:lnTo>
                <a:lnTo>
                  <a:pt x="914581" y="1227022"/>
                </a:lnTo>
                <a:lnTo>
                  <a:pt x="919088" y="1231532"/>
                </a:lnTo>
                <a:lnTo>
                  <a:pt x="919088" y="1242672"/>
                </a:lnTo>
                <a:lnTo>
                  <a:pt x="914581" y="1247181"/>
                </a:lnTo>
                <a:close/>
              </a:path>
              <a:path w="4523740" h="2472690">
                <a:moveTo>
                  <a:pt x="1219155" y="1250547"/>
                </a:moveTo>
                <a:lnTo>
                  <a:pt x="1204323" y="1250547"/>
                </a:lnTo>
                <a:lnTo>
                  <a:pt x="1198304" y="1244525"/>
                </a:lnTo>
                <a:lnTo>
                  <a:pt x="1198304" y="1229682"/>
                </a:lnTo>
                <a:lnTo>
                  <a:pt x="1204323" y="1223657"/>
                </a:lnTo>
                <a:lnTo>
                  <a:pt x="1219155" y="1223657"/>
                </a:lnTo>
                <a:lnTo>
                  <a:pt x="1225177" y="1229682"/>
                </a:lnTo>
                <a:lnTo>
                  <a:pt x="1225177" y="1244525"/>
                </a:lnTo>
                <a:lnTo>
                  <a:pt x="1219155" y="1250547"/>
                </a:lnTo>
                <a:close/>
              </a:path>
              <a:path w="4523740" h="2472690">
                <a:moveTo>
                  <a:pt x="1523732" y="1253916"/>
                </a:moveTo>
                <a:lnTo>
                  <a:pt x="1505196" y="1253916"/>
                </a:lnTo>
                <a:lnTo>
                  <a:pt x="1497679" y="1246392"/>
                </a:lnTo>
                <a:lnTo>
                  <a:pt x="1497679" y="1227846"/>
                </a:lnTo>
                <a:lnTo>
                  <a:pt x="1505196" y="1220325"/>
                </a:lnTo>
                <a:lnTo>
                  <a:pt x="1523732" y="1220325"/>
                </a:lnTo>
                <a:lnTo>
                  <a:pt x="1531249" y="1227846"/>
                </a:lnTo>
                <a:lnTo>
                  <a:pt x="1531249" y="1246392"/>
                </a:lnTo>
                <a:lnTo>
                  <a:pt x="1523732" y="1253916"/>
                </a:lnTo>
                <a:close/>
              </a:path>
              <a:path w="4523740" h="2472690">
                <a:moveTo>
                  <a:pt x="1817190" y="1257278"/>
                </a:moveTo>
                <a:lnTo>
                  <a:pt x="1809345" y="1255694"/>
                </a:lnTo>
                <a:lnTo>
                  <a:pt x="1802940" y="1251376"/>
                </a:lnTo>
                <a:lnTo>
                  <a:pt x="1798623" y="1244968"/>
                </a:lnTo>
                <a:lnTo>
                  <a:pt x="1797041" y="1237119"/>
                </a:lnTo>
                <a:lnTo>
                  <a:pt x="1798623" y="1229269"/>
                </a:lnTo>
                <a:lnTo>
                  <a:pt x="1802940" y="1222862"/>
                </a:lnTo>
                <a:lnTo>
                  <a:pt x="1809345" y="1218543"/>
                </a:lnTo>
                <a:lnTo>
                  <a:pt x="1817190" y="1216960"/>
                </a:lnTo>
                <a:lnTo>
                  <a:pt x="1825035" y="1218543"/>
                </a:lnTo>
                <a:lnTo>
                  <a:pt x="1831439" y="1222862"/>
                </a:lnTo>
                <a:lnTo>
                  <a:pt x="1835756" y="1229269"/>
                </a:lnTo>
                <a:lnTo>
                  <a:pt x="1837339" y="1237119"/>
                </a:lnTo>
                <a:lnTo>
                  <a:pt x="1835756" y="1244968"/>
                </a:lnTo>
                <a:lnTo>
                  <a:pt x="1831439" y="1251376"/>
                </a:lnTo>
                <a:lnTo>
                  <a:pt x="1825035" y="1255694"/>
                </a:lnTo>
                <a:lnTo>
                  <a:pt x="1817190" y="1257278"/>
                </a:lnTo>
                <a:close/>
              </a:path>
              <a:path w="4523740" h="2472690">
                <a:moveTo>
                  <a:pt x="2119913" y="1260647"/>
                </a:moveTo>
                <a:lnTo>
                  <a:pt x="2110763" y="1258798"/>
                </a:lnTo>
                <a:lnTo>
                  <a:pt x="2103290" y="1253755"/>
                </a:lnTo>
                <a:lnTo>
                  <a:pt x="2098250" y="1246276"/>
                </a:lnTo>
                <a:lnTo>
                  <a:pt x="2096403" y="1237119"/>
                </a:lnTo>
                <a:lnTo>
                  <a:pt x="2098250" y="1227963"/>
                </a:lnTo>
                <a:lnTo>
                  <a:pt x="2103290" y="1220485"/>
                </a:lnTo>
                <a:lnTo>
                  <a:pt x="2110763" y="1215443"/>
                </a:lnTo>
                <a:lnTo>
                  <a:pt x="2119913" y="1213594"/>
                </a:lnTo>
                <a:lnTo>
                  <a:pt x="2129064" y="1215443"/>
                </a:lnTo>
                <a:lnTo>
                  <a:pt x="2136537" y="1220485"/>
                </a:lnTo>
                <a:lnTo>
                  <a:pt x="2141577" y="1227963"/>
                </a:lnTo>
                <a:lnTo>
                  <a:pt x="2143425" y="1237119"/>
                </a:lnTo>
                <a:lnTo>
                  <a:pt x="2141577" y="1246276"/>
                </a:lnTo>
                <a:lnTo>
                  <a:pt x="2136537" y="1253755"/>
                </a:lnTo>
                <a:lnTo>
                  <a:pt x="2129064" y="1258798"/>
                </a:lnTo>
                <a:lnTo>
                  <a:pt x="2119913" y="1260647"/>
                </a:lnTo>
                <a:close/>
              </a:path>
              <a:path w="4523740" h="2472690">
                <a:moveTo>
                  <a:pt x="2422641" y="1263168"/>
                </a:moveTo>
                <a:lnTo>
                  <a:pt x="2412516" y="1261122"/>
                </a:lnTo>
                <a:lnTo>
                  <a:pt x="2404245" y="1255542"/>
                </a:lnTo>
                <a:lnTo>
                  <a:pt x="2398667" y="1247267"/>
                </a:lnTo>
                <a:lnTo>
                  <a:pt x="2396622" y="1237136"/>
                </a:lnTo>
                <a:lnTo>
                  <a:pt x="2398667" y="1227006"/>
                </a:lnTo>
                <a:lnTo>
                  <a:pt x="2404245" y="1218731"/>
                </a:lnTo>
                <a:lnTo>
                  <a:pt x="2412516" y="1213150"/>
                </a:lnTo>
                <a:lnTo>
                  <a:pt x="2422641" y="1211103"/>
                </a:lnTo>
                <a:lnTo>
                  <a:pt x="2432764" y="1213150"/>
                </a:lnTo>
                <a:lnTo>
                  <a:pt x="2441033" y="1218731"/>
                </a:lnTo>
                <a:lnTo>
                  <a:pt x="2446611" y="1227006"/>
                </a:lnTo>
                <a:lnTo>
                  <a:pt x="2448656" y="1237136"/>
                </a:lnTo>
                <a:lnTo>
                  <a:pt x="2446613" y="1247267"/>
                </a:lnTo>
                <a:lnTo>
                  <a:pt x="2441040" y="1255542"/>
                </a:lnTo>
                <a:lnTo>
                  <a:pt x="2432771" y="1261122"/>
                </a:lnTo>
                <a:lnTo>
                  <a:pt x="2422641" y="1263168"/>
                </a:lnTo>
                <a:close/>
              </a:path>
              <a:path w="4523740" h="2472690">
                <a:moveTo>
                  <a:pt x="2725365" y="1266534"/>
                </a:moveTo>
                <a:lnTo>
                  <a:pt x="2713927" y="1264224"/>
                </a:lnTo>
                <a:lnTo>
                  <a:pt x="2704588" y="1257925"/>
                </a:lnTo>
                <a:lnTo>
                  <a:pt x="2698292" y="1248580"/>
                </a:lnTo>
                <a:lnTo>
                  <a:pt x="2695983" y="1237136"/>
                </a:lnTo>
                <a:lnTo>
                  <a:pt x="2698292" y="1225691"/>
                </a:lnTo>
                <a:lnTo>
                  <a:pt x="2704588" y="1216347"/>
                </a:lnTo>
                <a:lnTo>
                  <a:pt x="2713927" y="1210047"/>
                </a:lnTo>
                <a:lnTo>
                  <a:pt x="2725365" y="1207738"/>
                </a:lnTo>
                <a:lnTo>
                  <a:pt x="2736802" y="1210047"/>
                </a:lnTo>
                <a:lnTo>
                  <a:pt x="2746141" y="1216347"/>
                </a:lnTo>
                <a:lnTo>
                  <a:pt x="2752437" y="1225691"/>
                </a:lnTo>
                <a:lnTo>
                  <a:pt x="2754746" y="1237136"/>
                </a:lnTo>
                <a:lnTo>
                  <a:pt x="2752437" y="1248580"/>
                </a:lnTo>
                <a:lnTo>
                  <a:pt x="2746141" y="1257925"/>
                </a:lnTo>
                <a:lnTo>
                  <a:pt x="2736802" y="1264224"/>
                </a:lnTo>
                <a:lnTo>
                  <a:pt x="2725365" y="1266534"/>
                </a:lnTo>
                <a:close/>
              </a:path>
              <a:path w="4523740" h="2472690">
                <a:moveTo>
                  <a:pt x="3028088" y="1269899"/>
                </a:moveTo>
                <a:lnTo>
                  <a:pt x="3015345" y="1267324"/>
                </a:lnTo>
                <a:lnTo>
                  <a:pt x="3004937" y="1260301"/>
                </a:lnTo>
                <a:lnTo>
                  <a:pt x="2997919" y="1249887"/>
                </a:lnTo>
                <a:lnTo>
                  <a:pt x="2995345" y="1237136"/>
                </a:lnTo>
                <a:lnTo>
                  <a:pt x="2997919" y="1224385"/>
                </a:lnTo>
                <a:lnTo>
                  <a:pt x="3004937" y="1213970"/>
                </a:lnTo>
                <a:lnTo>
                  <a:pt x="3015345" y="1206947"/>
                </a:lnTo>
                <a:lnTo>
                  <a:pt x="3028088" y="1204372"/>
                </a:lnTo>
                <a:lnTo>
                  <a:pt x="3040832" y="1206947"/>
                </a:lnTo>
                <a:lnTo>
                  <a:pt x="3051242" y="1213970"/>
                </a:lnTo>
                <a:lnTo>
                  <a:pt x="3058261" y="1224385"/>
                </a:lnTo>
                <a:lnTo>
                  <a:pt x="3060835" y="1237136"/>
                </a:lnTo>
                <a:lnTo>
                  <a:pt x="3058261" y="1249887"/>
                </a:lnTo>
                <a:lnTo>
                  <a:pt x="3051242" y="1260301"/>
                </a:lnTo>
                <a:lnTo>
                  <a:pt x="3040832" y="1267324"/>
                </a:lnTo>
                <a:lnTo>
                  <a:pt x="3028088" y="1269899"/>
                </a:lnTo>
                <a:close/>
              </a:path>
              <a:path w="4523740" h="2472690">
                <a:moveTo>
                  <a:pt x="3330812" y="1272424"/>
                </a:moveTo>
                <a:lnTo>
                  <a:pt x="3317096" y="1269651"/>
                </a:lnTo>
                <a:lnTo>
                  <a:pt x="3305892" y="1262090"/>
                </a:lnTo>
                <a:lnTo>
                  <a:pt x="3298335" y="1250878"/>
                </a:lnTo>
                <a:lnTo>
                  <a:pt x="3295564" y="1237153"/>
                </a:lnTo>
                <a:lnTo>
                  <a:pt x="3298335" y="1223427"/>
                </a:lnTo>
                <a:lnTo>
                  <a:pt x="3305892" y="1212215"/>
                </a:lnTo>
                <a:lnTo>
                  <a:pt x="3317096" y="1204654"/>
                </a:lnTo>
                <a:lnTo>
                  <a:pt x="3330812" y="1201881"/>
                </a:lnTo>
                <a:lnTo>
                  <a:pt x="3344530" y="1204654"/>
                </a:lnTo>
                <a:lnTo>
                  <a:pt x="3355735" y="1212215"/>
                </a:lnTo>
                <a:lnTo>
                  <a:pt x="3363292" y="1223427"/>
                </a:lnTo>
                <a:lnTo>
                  <a:pt x="3366064" y="1237153"/>
                </a:lnTo>
                <a:lnTo>
                  <a:pt x="3363294" y="1250878"/>
                </a:lnTo>
                <a:lnTo>
                  <a:pt x="3355742" y="1262090"/>
                </a:lnTo>
                <a:lnTo>
                  <a:pt x="3344537" y="1269651"/>
                </a:lnTo>
                <a:lnTo>
                  <a:pt x="3330812" y="1272424"/>
                </a:lnTo>
                <a:close/>
              </a:path>
              <a:path w="4523740" h="2472690">
                <a:moveTo>
                  <a:pt x="3633529" y="1274949"/>
                </a:moveTo>
                <a:lnTo>
                  <a:pt x="3618826" y="1271978"/>
                </a:lnTo>
                <a:lnTo>
                  <a:pt x="3606820" y="1263876"/>
                </a:lnTo>
                <a:lnTo>
                  <a:pt x="3598725" y="1251862"/>
                </a:lnTo>
                <a:lnTo>
                  <a:pt x="3595756" y="1237153"/>
                </a:lnTo>
                <a:lnTo>
                  <a:pt x="3598725" y="1222445"/>
                </a:lnTo>
                <a:lnTo>
                  <a:pt x="3606820" y="1210430"/>
                </a:lnTo>
                <a:lnTo>
                  <a:pt x="3618826" y="1202328"/>
                </a:lnTo>
                <a:lnTo>
                  <a:pt x="3633529" y="1199356"/>
                </a:lnTo>
                <a:lnTo>
                  <a:pt x="3648232" y="1202328"/>
                </a:lnTo>
                <a:lnTo>
                  <a:pt x="3660239" y="1210430"/>
                </a:lnTo>
                <a:lnTo>
                  <a:pt x="3668334" y="1222445"/>
                </a:lnTo>
                <a:lnTo>
                  <a:pt x="3671302" y="1237153"/>
                </a:lnTo>
                <a:lnTo>
                  <a:pt x="3668334" y="1251862"/>
                </a:lnTo>
                <a:lnTo>
                  <a:pt x="3660239" y="1263876"/>
                </a:lnTo>
                <a:lnTo>
                  <a:pt x="3648232" y="1271978"/>
                </a:lnTo>
                <a:lnTo>
                  <a:pt x="3633529" y="1274949"/>
                </a:lnTo>
                <a:close/>
              </a:path>
              <a:path w="4523740" h="2472690">
                <a:moveTo>
                  <a:pt x="3936253" y="1278315"/>
                </a:moveTo>
                <a:lnTo>
                  <a:pt x="3920245" y="1275080"/>
                </a:lnTo>
                <a:lnTo>
                  <a:pt x="3907176" y="1266259"/>
                </a:lnTo>
                <a:lnTo>
                  <a:pt x="3898368" y="1253175"/>
                </a:lnTo>
                <a:lnTo>
                  <a:pt x="3895138" y="1237153"/>
                </a:lnTo>
                <a:lnTo>
                  <a:pt x="3898368" y="1221130"/>
                </a:lnTo>
                <a:lnTo>
                  <a:pt x="3907176" y="1208046"/>
                </a:lnTo>
                <a:lnTo>
                  <a:pt x="3920245" y="1199225"/>
                </a:lnTo>
                <a:lnTo>
                  <a:pt x="3936253" y="1195990"/>
                </a:lnTo>
                <a:lnTo>
                  <a:pt x="3952266" y="1199225"/>
                </a:lnTo>
                <a:lnTo>
                  <a:pt x="3965346" y="1208046"/>
                </a:lnTo>
                <a:lnTo>
                  <a:pt x="3974167" y="1221130"/>
                </a:lnTo>
                <a:lnTo>
                  <a:pt x="3977402" y="1237153"/>
                </a:lnTo>
                <a:lnTo>
                  <a:pt x="3974167" y="1253175"/>
                </a:lnTo>
                <a:lnTo>
                  <a:pt x="3965346" y="1266259"/>
                </a:lnTo>
                <a:lnTo>
                  <a:pt x="3952266" y="1275080"/>
                </a:lnTo>
                <a:lnTo>
                  <a:pt x="3936253" y="1278315"/>
                </a:lnTo>
                <a:close/>
              </a:path>
              <a:path w="4523740" h="2472690">
                <a:moveTo>
                  <a:pt x="4238977" y="1280840"/>
                </a:moveTo>
                <a:lnTo>
                  <a:pt x="4221989" y="1277407"/>
                </a:lnTo>
                <a:lnTo>
                  <a:pt x="4208115" y="1268048"/>
                </a:lnTo>
                <a:lnTo>
                  <a:pt x="4198761" y="1254167"/>
                </a:lnTo>
                <a:lnTo>
                  <a:pt x="4195330" y="1237169"/>
                </a:lnTo>
                <a:lnTo>
                  <a:pt x="4198761" y="1220172"/>
                </a:lnTo>
                <a:lnTo>
                  <a:pt x="4208115" y="1206291"/>
                </a:lnTo>
                <a:lnTo>
                  <a:pt x="4221989" y="1196931"/>
                </a:lnTo>
                <a:lnTo>
                  <a:pt x="4238977" y="1193499"/>
                </a:lnTo>
                <a:lnTo>
                  <a:pt x="4255965" y="1196931"/>
                </a:lnTo>
                <a:lnTo>
                  <a:pt x="4269838" y="1206291"/>
                </a:lnTo>
                <a:lnTo>
                  <a:pt x="4279193" y="1220172"/>
                </a:lnTo>
                <a:lnTo>
                  <a:pt x="4282623" y="1237169"/>
                </a:lnTo>
                <a:lnTo>
                  <a:pt x="4279193" y="1254167"/>
                </a:lnTo>
                <a:lnTo>
                  <a:pt x="4269838" y="1268048"/>
                </a:lnTo>
                <a:lnTo>
                  <a:pt x="4255965" y="1277407"/>
                </a:lnTo>
                <a:lnTo>
                  <a:pt x="4238977" y="1280840"/>
                </a:lnTo>
                <a:close/>
              </a:path>
              <a:path w="4523740" h="2472690">
                <a:moveTo>
                  <a:pt x="4523697" y="1279706"/>
                </a:moveTo>
                <a:lnTo>
                  <a:pt x="4509071" y="1269834"/>
                </a:lnTo>
                <a:lnTo>
                  <a:pt x="4499182" y="1255151"/>
                </a:lnTo>
                <a:lnTo>
                  <a:pt x="4495556" y="1237169"/>
                </a:lnTo>
                <a:lnTo>
                  <a:pt x="4499182" y="1219190"/>
                </a:lnTo>
                <a:lnTo>
                  <a:pt x="4509071" y="1204508"/>
                </a:lnTo>
                <a:lnTo>
                  <a:pt x="4523697" y="1194636"/>
                </a:lnTo>
                <a:lnTo>
                  <a:pt x="4523697" y="1279706"/>
                </a:lnTo>
                <a:close/>
              </a:path>
              <a:path w="4523740" h="2472690">
                <a:moveTo>
                  <a:pt x="1311" y="1540950"/>
                </a:moveTo>
                <a:lnTo>
                  <a:pt x="370" y="1540950"/>
                </a:lnTo>
                <a:lnTo>
                  <a:pt x="0" y="1540582"/>
                </a:lnTo>
                <a:lnTo>
                  <a:pt x="0" y="1539640"/>
                </a:lnTo>
                <a:lnTo>
                  <a:pt x="370" y="1539269"/>
                </a:lnTo>
                <a:lnTo>
                  <a:pt x="1311" y="1539269"/>
                </a:lnTo>
                <a:lnTo>
                  <a:pt x="1681" y="1539640"/>
                </a:lnTo>
                <a:lnTo>
                  <a:pt x="1681" y="1540582"/>
                </a:lnTo>
                <a:lnTo>
                  <a:pt x="1311" y="1540950"/>
                </a:lnTo>
                <a:close/>
              </a:path>
              <a:path w="4523740" h="2472690">
                <a:moveTo>
                  <a:pt x="305415" y="1543475"/>
                </a:moveTo>
                <a:lnTo>
                  <a:pt x="301698" y="1543475"/>
                </a:lnTo>
                <a:lnTo>
                  <a:pt x="300201" y="1541979"/>
                </a:lnTo>
                <a:lnTo>
                  <a:pt x="300201" y="1538243"/>
                </a:lnTo>
                <a:lnTo>
                  <a:pt x="301698" y="1536744"/>
                </a:lnTo>
                <a:lnTo>
                  <a:pt x="305432" y="1536744"/>
                </a:lnTo>
                <a:lnTo>
                  <a:pt x="306929" y="1538243"/>
                </a:lnTo>
                <a:lnTo>
                  <a:pt x="306929" y="1541979"/>
                </a:lnTo>
                <a:lnTo>
                  <a:pt x="305415" y="1543475"/>
                </a:lnTo>
                <a:close/>
              </a:path>
              <a:path w="4523740" h="2472690">
                <a:moveTo>
                  <a:pt x="610008" y="1546840"/>
                </a:moveTo>
                <a:lnTo>
                  <a:pt x="602591" y="1546840"/>
                </a:lnTo>
                <a:lnTo>
                  <a:pt x="599580" y="1543829"/>
                </a:lnTo>
                <a:lnTo>
                  <a:pt x="599580" y="1536427"/>
                </a:lnTo>
                <a:lnTo>
                  <a:pt x="602591" y="1533412"/>
                </a:lnTo>
                <a:lnTo>
                  <a:pt x="609991" y="1533412"/>
                </a:lnTo>
                <a:lnTo>
                  <a:pt x="613002" y="1536427"/>
                </a:lnTo>
                <a:lnTo>
                  <a:pt x="613002" y="1543829"/>
                </a:lnTo>
                <a:lnTo>
                  <a:pt x="610008" y="1546840"/>
                </a:lnTo>
                <a:close/>
              </a:path>
              <a:path w="4523740" h="2472690">
                <a:moveTo>
                  <a:pt x="914581" y="1550206"/>
                </a:moveTo>
                <a:lnTo>
                  <a:pt x="903448" y="1550206"/>
                </a:lnTo>
                <a:lnTo>
                  <a:pt x="898942" y="1545696"/>
                </a:lnTo>
                <a:lnTo>
                  <a:pt x="898942" y="1534556"/>
                </a:lnTo>
                <a:lnTo>
                  <a:pt x="903448" y="1530047"/>
                </a:lnTo>
                <a:lnTo>
                  <a:pt x="914581" y="1530047"/>
                </a:lnTo>
                <a:lnTo>
                  <a:pt x="919088" y="1534556"/>
                </a:lnTo>
                <a:lnTo>
                  <a:pt x="919088" y="1545696"/>
                </a:lnTo>
                <a:lnTo>
                  <a:pt x="914581" y="1550206"/>
                </a:lnTo>
                <a:close/>
              </a:path>
              <a:path w="4523740" h="2472690">
                <a:moveTo>
                  <a:pt x="1219155" y="1553571"/>
                </a:moveTo>
                <a:lnTo>
                  <a:pt x="1204323" y="1553571"/>
                </a:lnTo>
                <a:lnTo>
                  <a:pt x="1198304" y="1547549"/>
                </a:lnTo>
                <a:lnTo>
                  <a:pt x="1198304" y="1532707"/>
                </a:lnTo>
                <a:lnTo>
                  <a:pt x="1204323" y="1526681"/>
                </a:lnTo>
                <a:lnTo>
                  <a:pt x="1219155" y="1526681"/>
                </a:lnTo>
                <a:lnTo>
                  <a:pt x="1225177" y="1532707"/>
                </a:lnTo>
                <a:lnTo>
                  <a:pt x="1225177" y="1547549"/>
                </a:lnTo>
                <a:lnTo>
                  <a:pt x="1219155" y="1553571"/>
                </a:lnTo>
                <a:close/>
              </a:path>
              <a:path w="4523740" h="2472690">
                <a:moveTo>
                  <a:pt x="1523732" y="1556937"/>
                </a:moveTo>
                <a:lnTo>
                  <a:pt x="1505196" y="1556937"/>
                </a:lnTo>
                <a:lnTo>
                  <a:pt x="1497679" y="1549416"/>
                </a:lnTo>
                <a:lnTo>
                  <a:pt x="1497679" y="1530870"/>
                </a:lnTo>
                <a:lnTo>
                  <a:pt x="1505196" y="1523349"/>
                </a:lnTo>
                <a:lnTo>
                  <a:pt x="1523732" y="1523349"/>
                </a:lnTo>
                <a:lnTo>
                  <a:pt x="1531249" y="1530870"/>
                </a:lnTo>
                <a:lnTo>
                  <a:pt x="1531249" y="1549416"/>
                </a:lnTo>
                <a:lnTo>
                  <a:pt x="1523732" y="1556937"/>
                </a:lnTo>
                <a:close/>
              </a:path>
              <a:path w="4523740" h="2472690">
                <a:moveTo>
                  <a:pt x="1817190" y="1560305"/>
                </a:moveTo>
                <a:lnTo>
                  <a:pt x="1809345" y="1558722"/>
                </a:lnTo>
                <a:lnTo>
                  <a:pt x="1802940" y="1554402"/>
                </a:lnTo>
                <a:lnTo>
                  <a:pt x="1798623" y="1547993"/>
                </a:lnTo>
                <a:lnTo>
                  <a:pt x="1797041" y="1540143"/>
                </a:lnTo>
                <a:lnTo>
                  <a:pt x="1798623" y="1532294"/>
                </a:lnTo>
                <a:lnTo>
                  <a:pt x="1802940" y="1525886"/>
                </a:lnTo>
                <a:lnTo>
                  <a:pt x="1809345" y="1521567"/>
                </a:lnTo>
                <a:lnTo>
                  <a:pt x="1817190" y="1519984"/>
                </a:lnTo>
                <a:lnTo>
                  <a:pt x="1825035" y="1521567"/>
                </a:lnTo>
                <a:lnTo>
                  <a:pt x="1831439" y="1525886"/>
                </a:lnTo>
                <a:lnTo>
                  <a:pt x="1835756" y="1532294"/>
                </a:lnTo>
                <a:lnTo>
                  <a:pt x="1837339" y="1540143"/>
                </a:lnTo>
                <a:lnTo>
                  <a:pt x="1835756" y="1547993"/>
                </a:lnTo>
                <a:lnTo>
                  <a:pt x="1831439" y="1554402"/>
                </a:lnTo>
                <a:lnTo>
                  <a:pt x="1825035" y="1558722"/>
                </a:lnTo>
                <a:lnTo>
                  <a:pt x="1817190" y="1560305"/>
                </a:lnTo>
                <a:close/>
              </a:path>
              <a:path w="4523740" h="2472690">
                <a:moveTo>
                  <a:pt x="2119913" y="1563671"/>
                </a:moveTo>
                <a:lnTo>
                  <a:pt x="2110763" y="1561822"/>
                </a:lnTo>
                <a:lnTo>
                  <a:pt x="2103290" y="1556779"/>
                </a:lnTo>
                <a:lnTo>
                  <a:pt x="2098250" y="1549301"/>
                </a:lnTo>
                <a:lnTo>
                  <a:pt x="2096403" y="1540143"/>
                </a:lnTo>
                <a:lnTo>
                  <a:pt x="2098250" y="1530987"/>
                </a:lnTo>
                <a:lnTo>
                  <a:pt x="2103290" y="1523510"/>
                </a:lnTo>
                <a:lnTo>
                  <a:pt x="2110763" y="1518468"/>
                </a:lnTo>
                <a:lnTo>
                  <a:pt x="2119913" y="1516618"/>
                </a:lnTo>
                <a:lnTo>
                  <a:pt x="2129064" y="1518468"/>
                </a:lnTo>
                <a:lnTo>
                  <a:pt x="2136537" y="1523510"/>
                </a:lnTo>
                <a:lnTo>
                  <a:pt x="2141577" y="1530987"/>
                </a:lnTo>
                <a:lnTo>
                  <a:pt x="2143425" y="1540143"/>
                </a:lnTo>
                <a:lnTo>
                  <a:pt x="2141577" y="1549301"/>
                </a:lnTo>
                <a:lnTo>
                  <a:pt x="2136537" y="1556779"/>
                </a:lnTo>
                <a:lnTo>
                  <a:pt x="2129064" y="1561822"/>
                </a:lnTo>
                <a:lnTo>
                  <a:pt x="2119913" y="1563671"/>
                </a:lnTo>
                <a:close/>
              </a:path>
              <a:path w="4523740" h="2472690">
                <a:moveTo>
                  <a:pt x="2422641" y="1566193"/>
                </a:moveTo>
                <a:lnTo>
                  <a:pt x="2412516" y="1564146"/>
                </a:lnTo>
                <a:lnTo>
                  <a:pt x="2404245" y="1558566"/>
                </a:lnTo>
                <a:lnTo>
                  <a:pt x="2398667" y="1550291"/>
                </a:lnTo>
                <a:lnTo>
                  <a:pt x="2396622" y="1540160"/>
                </a:lnTo>
                <a:lnTo>
                  <a:pt x="2398667" y="1530030"/>
                </a:lnTo>
                <a:lnTo>
                  <a:pt x="2404245" y="1521755"/>
                </a:lnTo>
                <a:lnTo>
                  <a:pt x="2412516" y="1516174"/>
                </a:lnTo>
                <a:lnTo>
                  <a:pt x="2422641" y="1514127"/>
                </a:lnTo>
                <a:lnTo>
                  <a:pt x="2432764" y="1516174"/>
                </a:lnTo>
                <a:lnTo>
                  <a:pt x="2441033" y="1521755"/>
                </a:lnTo>
                <a:lnTo>
                  <a:pt x="2446611" y="1530030"/>
                </a:lnTo>
                <a:lnTo>
                  <a:pt x="2448656" y="1540160"/>
                </a:lnTo>
                <a:lnTo>
                  <a:pt x="2446613" y="1550291"/>
                </a:lnTo>
                <a:lnTo>
                  <a:pt x="2441040" y="1558566"/>
                </a:lnTo>
                <a:lnTo>
                  <a:pt x="2432771" y="1564146"/>
                </a:lnTo>
                <a:lnTo>
                  <a:pt x="2422641" y="1566193"/>
                </a:lnTo>
                <a:close/>
              </a:path>
              <a:path w="4523740" h="2472690">
                <a:moveTo>
                  <a:pt x="2725365" y="1569558"/>
                </a:moveTo>
                <a:lnTo>
                  <a:pt x="2713927" y="1567248"/>
                </a:lnTo>
                <a:lnTo>
                  <a:pt x="2704588" y="1560949"/>
                </a:lnTo>
                <a:lnTo>
                  <a:pt x="2698292" y="1551605"/>
                </a:lnTo>
                <a:lnTo>
                  <a:pt x="2695983" y="1540160"/>
                </a:lnTo>
                <a:lnTo>
                  <a:pt x="2698292" y="1528715"/>
                </a:lnTo>
                <a:lnTo>
                  <a:pt x="2704588" y="1519371"/>
                </a:lnTo>
                <a:lnTo>
                  <a:pt x="2713927" y="1513071"/>
                </a:lnTo>
                <a:lnTo>
                  <a:pt x="2725365" y="1510762"/>
                </a:lnTo>
                <a:lnTo>
                  <a:pt x="2736802" y="1513071"/>
                </a:lnTo>
                <a:lnTo>
                  <a:pt x="2746141" y="1519371"/>
                </a:lnTo>
                <a:lnTo>
                  <a:pt x="2752437" y="1528715"/>
                </a:lnTo>
                <a:lnTo>
                  <a:pt x="2754746" y="1540160"/>
                </a:lnTo>
                <a:lnTo>
                  <a:pt x="2752437" y="1551605"/>
                </a:lnTo>
                <a:lnTo>
                  <a:pt x="2746141" y="1560949"/>
                </a:lnTo>
                <a:lnTo>
                  <a:pt x="2736802" y="1567248"/>
                </a:lnTo>
                <a:lnTo>
                  <a:pt x="2725365" y="1569558"/>
                </a:lnTo>
                <a:close/>
              </a:path>
              <a:path w="4523740" h="2472690">
                <a:moveTo>
                  <a:pt x="3028088" y="1572923"/>
                </a:moveTo>
                <a:lnTo>
                  <a:pt x="3015345" y="1570348"/>
                </a:lnTo>
                <a:lnTo>
                  <a:pt x="3004937" y="1563325"/>
                </a:lnTo>
                <a:lnTo>
                  <a:pt x="2997919" y="1552911"/>
                </a:lnTo>
                <a:lnTo>
                  <a:pt x="2995345" y="1540160"/>
                </a:lnTo>
                <a:lnTo>
                  <a:pt x="2997919" y="1527409"/>
                </a:lnTo>
                <a:lnTo>
                  <a:pt x="3004937" y="1516994"/>
                </a:lnTo>
                <a:lnTo>
                  <a:pt x="3015345" y="1509972"/>
                </a:lnTo>
                <a:lnTo>
                  <a:pt x="3028088" y="1507396"/>
                </a:lnTo>
                <a:lnTo>
                  <a:pt x="3040832" y="1509972"/>
                </a:lnTo>
                <a:lnTo>
                  <a:pt x="3051242" y="1516994"/>
                </a:lnTo>
                <a:lnTo>
                  <a:pt x="3058261" y="1527409"/>
                </a:lnTo>
                <a:lnTo>
                  <a:pt x="3060835" y="1540160"/>
                </a:lnTo>
                <a:lnTo>
                  <a:pt x="3058261" y="1552911"/>
                </a:lnTo>
                <a:lnTo>
                  <a:pt x="3051242" y="1563325"/>
                </a:lnTo>
                <a:lnTo>
                  <a:pt x="3040832" y="1570348"/>
                </a:lnTo>
                <a:lnTo>
                  <a:pt x="3028088" y="1572923"/>
                </a:lnTo>
                <a:close/>
              </a:path>
              <a:path w="4523740" h="2472690">
                <a:moveTo>
                  <a:pt x="3330812" y="1575448"/>
                </a:moveTo>
                <a:lnTo>
                  <a:pt x="3317096" y="1572675"/>
                </a:lnTo>
                <a:lnTo>
                  <a:pt x="3305892" y="1565114"/>
                </a:lnTo>
                <a:lnTo>
                  <a:pt x="3298335" y="1553902"/>
                </a:lnTo>
                <a:lnTo>
                  <a:pt x="3295564" y="1540177"/>
                </a:lnTo>
                <a:lnTo>
                  <a:pt x="3298335" y="1526451"/>
                </a:lnTo>
                <a:lnTo>
                  <a:pt x="3305892" y="1515240"/>
                </a:lnTo>
                <a:lnTo>
                  <a:pt x="3317096" y="1507678"/>
                </a:lnTo>
                <a:lnTo>
                  <a:pt x="3330812" y="1504905"/>
                </a:lnTo>
                <a:lnTo>
                  <a:pt x="3344530" y="1507678"/>
                </a:lnTo>
                <a:lnTo>
                  <a:pt x="3355735" y="1515240"/>
                </a:lnTo>
                <a:lnTo>
                  <a:pt x="3363292" y="1526451"/>
                </a:lnTo>
                <a:lnTo>
                  <a:pt x="3366064" y="1540177"/>
                </a:lnTo>
                <a:lnTo>
                  <a:pt x="3363294" y="1553902"/>
                </a:lnTo>
                <a:lnTo>
                  <a:pt x="3355742" y="1565114"/>
                </a:lnTo>
                <a:lnTo>
                  <a:pt x="3344537" y="1572675"/>
                </a:lnTo>
                <a:lnTo>
                  <a:pt x="3330812" y="1575448"/>
                </a:lnTo>
                <a:close/>
              </a:path>
              <a:path w="4523740" h="2472690">
                <a:moveTo>
                  <a:pt x="3633529" y="1577973"/>
                </a:moveTo>
                <a:lnTo>
                  <a:pt x="3618826" y="1575002"/>
                </a:lnTo>
                <a:lnTo>
                  <a:pt x="3606820" y="1566901"/>
                </a:lnTo>
                <a:lnTo>
                  <a:pt x="3598725" y="1554886"/>
                </a:lnTo>
                <a:lnTo>
                  <a:pt x="3595756" y="1540177"/>
                </a:lnTo>
                <a:lnTo>
                  <a:pt x="3598725" y="1525467"/>
                </a:lnTo>
                <a:lnTo>
                  <a:pt x="3606820" y="1513453"/>
                </a:lnTo>
                <a:lnTo>
                  <a:pt x="3618826" y="1505351"/>
                </a:lnTo>
                <a:lnTo>
                  <a:pt x="3633529" y="1502380"/>
                </a:lnTo>
                <a:lnTo>
                  <a:pt x="3648232" y="1505351"/>
                </a:lnTo>
                <a:lnTo>
                  <a:pt x="3660239" y="1513453"/>
                </a:lnTo>
                <a:lnTo>
                  <a:pt x="3668334" y="1525467"/>
                </a:lnTo>
                <a:lnTo>
                  <a:pt x="3671302" y="1540177"/>
                </a:lnTo>
                <a:lnTo>
                  <a:pt x="3668334" y="1554886"/>
                </a:lnTo>
                <a:lnTo>
                  <a:pt x="3660239" y="1566901"/>
                </a:lnTo>
                <a:lnTo>
                  <a:pt x="3648232" y="1575002"/>
                </a:lnTo>
                <a:lnTo>
                  <a:pt x="3633529" y="1577973"/>
                </a:lnTo>
                <a:close/>
              </a:path>
              <a:path w="4523740" h="2472690">
                <a:moveTo>
                  <a:pt x="3936253" y="1581339"/>
                </a:moveTo>
                <a:lnTo>
                  <a:pt x="3920245" y="1578104"/>
                </a:lnTo>
                <a:lnTo>
                  <a:pt x="3907176" y="1569283"/>
                </a:lnTo>
                <a:lnTo>
                  <a:pt x="3898368" y="1556200"/>
                </a:lnTo>
                <a:lnTo>
                  <a:pt x="3895138" y="1540177"/>
                </a:lnTo>
                <a:lnTo>
                  <a:pt x="3898368" y="1524154"/>
                </a:lnTo>
                <a:lnTo>
                  <a:pt x="3907176" y="1511070"/>
                </a:lnTo>
                <a:lnTo>
                  <a:pt x="3920245" y="1502249"/>
                </a:lnTo>
                <a:lnTo>
                  <a:pt x="3936253" y="1499015"/>
                </a:lnTo>
                <a:lnTo>
                  <a:pt x="3952266" y="1502249"/>
                </a:lnTo>
                <a:lnTo>
                  <a:pt x="3965346" y="1511070"/>
                </a:lnTo>
                <a:lnTo>
                  <a:pt x="3974167" y="1524154"/>
                </a:lnTo>
                <a:lnTo>
                  <a:pt x="3977402" y="1540177"/>
                </a:lnTo>
                <a:lnTo>
                  <a:pt x="3974167" y="1556200"/>
                </a:lnTo>
                <a:lnTo>
                  <a:pt x="3965346" y="1569283"/>
                </a:lnTo>
                <a:lnTo>
                  <a:pt x="3952266" y="1578104"/>
                </a:lnTo>
                <a:lnTo>
                  <a:pt x="3936253" y="1581339"/>
                </a:lnTo>
                <a:close/>
              </a:path>
              <a:path w="4523740" h="2472690">
                <a:moveTo>
                  <a:pt x="4238977" y="1583864"/>
                </a:moveTo>
                <a:lnTo>
                  <a:pt x="4221989" y="1580432"/>
                </a:lnTo>
                <a:lnTo>
                  <a:pt x="4208115" y="1571072"/>
                </a:lnTo>
                <a:lnTo>
                  <a:pt x="4198761" y="1557191"/>
                </a:lnTo>
                <a:lnTo>
                  <a:pt x="4195330" y="1540194"/>
                </a:lnTo>
                <a:lnTo>
                  <a:pt x="4198761" y="1523197"/>
                </a:lnTo>
                <a:lnTo>
                  <a:pt x="4208115" y="1509317"/>
                </a:lnTo>
                <a:lnTo>
                  <a:pt x="4221989" y="1499959"/>
                </a:lnTo>
                <a:lnTo>
                  <a:pt x="4238977" y="1496527"/>
                </a:lnTo>
                <a:lnTo>
                  <a:pt x="4255965" y="1499959"/>
                </a:lnTo>
                <a:lnTo>
                  <a:pt x="4269838" y="1509317"/>
                </a:lnTo>
                <a:lnTo>
                  <a:pt x="4279193" y="1523197"/>
                </a:lnTo>
                <a:lnTo>
                  <a:pt x="4282623" y="1540194"/>
                </a:lnTo>
                <a:lnTo>
                  <a:pt x="4279193" y="1557191"/>
                </a:lnTo>
                <a:lnTo>
                  <a:pt x="4269838" y="1571072"/>
                </a:lnTo>
                <a:lnTo>
                  <a:pt x="4255965" y="1580432"/>
                </a:lnTo>
                <a:lnTo>
                  <a:pt x="4238977" y="1583864"/>
                </a:lnTo>
                <a:close/>
              </a:path>
              <a:path w="4523740" h="2472690">
                <a:moveTo>
                  <a:pt x="4523697" y="1582730"/>
                </a:moveTo>
                <a:lnTo>
                  <a:pt x="4509071" y="1572859"/>
                </a:lnTo>
                <a:lnTo>
                  <a:pt x="4499182" y="1558175"/>
                </a:lnTo>
                <a:lnTo>
                  <a:pt x="4495556" y="1540194"/>
                </a:lnTo>
                <a:lnTo>
                  <a:pt x="4499182" y="1522214"/>
                </a:lnTo>
                <a:lnTo>
                  <a:pt x="4509071" y="1507532"/>
                </a:lnTo>
                <a:lnTo>
                  <a:pt x="4523697" y="1497660"/>
                </a:lnTo>
                <a:lnTo>
                  <a:pt x="4523697" y="1582730"/>
                </a:lnTo>
                <a:close/>
              </a:path>
              <a:path w="4523740" h="2472690">
                <a:moveTo>
                  <a:pt x="304961" y="1845642"/>
                </a:moveTo>
                <a:lnTo>
                  <a:pt x="302169" y="1845642"/>
                </a:lnTo>
                <a:lnTo>
                  <a:pt x="301043" y="1844514"/>
                </a:lnTo>
                <a:lnTo>
                  <a:pt x="301043" y="1841719"/>
                </a:lnTo>
                <a:lnTo>
                  <a:pt x="302169" y="1840595"/>
                </a:lnTo>
                <a:lnTo>
                  <a:pt x="304961" y="1840595"/>
                </a:lnTo>
                <a:lnTo>
                  <a:pt x="306088" y="1841719"/>
                </a:lnTo>
                <a:lnTo>
                  <a:pt x="306088" y="1844514"/>
                </a:lnTo>
                <a:lnTo>
                  <a:pt x="304961" y="1845642"/>
                </a:lnTo>
                <a:close/>
              </a:path>
              <a:path w="4523740" h="2472690">
                <a:moveTo>
                  <a:pt x="610008" y="1849848"/>
                </a:moveTo>
                <a:lnTo>
                  <a:pt x="602591" y="1849848"/>
                </a:lnTo>
                <a:lnTo>
                  <a:pt x="599580" y="1846837"/>
                </a:lnTo>
                <a:lnTo>
                  <a:pt x="599580" y="1839434"/>
                </a:lnTo>
                <a:lnTo>
                  <a:pt x="602591" y="1836419"/>
                </a:lnTo>
                <a:lnTo>
                  <a:pt x="609991" y="1836419"/>
                </a:lnTo>
                <a:lnTo>
                  <a:pt x="613002" y="1839434"/>
                </a:lnTo>
                <a:lnTo>
                  <a:pt x="613002" y="1846837"/>
                </a:lnTo>
                <a:lnTo>
                  <a:pt x="610008" y="1849848"/>
                </a:lnTo>
                <a:close/>
              </a:path>
              <a:path w="4523740" h="2472690">
                <a:moveTo>
                  <a:pt x="914581" y="1853213"/>
                </a:moveTo>
                <a:lnTo>
                  <a:pt x="903448" y="1853213"/>
                </a:lnTo>
                <a:lnTo>
                  <a:pt x="898942" y="1848703"/>
                </a:lnTo>
                <a:lnTo>
                  <a:pt x="898942" y="1837564"/>
                </a:lnTo>
                <a:lnTo>
                  <a:pt x="903448" y="1833054"/>
                </a:lnTo>
                <a:lnTo>
                  <a:pt x="914581" y="1833054"/>
                </a:lnTo>
                <a:lnTo>
                  <a:pt x="919088" y="1837564"/>
                </a:lnTo>
                <a:lnTo>
                  <a:pt x="919088" y="1848703"/>
                </a:lnTo>
                <a:lnTo>
                  <a:pt x="914581" y="1853213"/>
                </a:lnTo>
                <a:close/>
              </a:path>
              <a:path w="4523740" h="2472690">
                <a:moveTo>
                  <a:pt x="1219155" y="1856578"/>
                </a:moveTo>
                <a:lnTo>
                  <a:pt x="1204323" y="1856578"/>
                </a:lnTo>
                <a:lnTo>
                  <a:pt x="1198304" y="1850556"/>
                </a:lnTo>
                <a:lnTo>
                  <a:pt x="1198304" y="1835714"/>
                </a:lnTo>
                <a:lnTo>
                  <a:pt x="1204323" y="1829689"/>
                </a:lnTo>
                <a:lnTo>
                  <a:pt x="1219155" y="1829689"/>
                </a:lnTo>
                <a:lnTo>
                  <a:pt x="1225177" y="1835714"/>
                </a:lnTo>
                <a:lnTo>
                  <a:pt x="1225177" y="1850556"/>
                </a:lnTo>
                <a:lnTo>
                  <a:pt x="1219155" y="1856578"/>
                </a:lnTo>
                <a:close/>
              </a:path>
              <a:path w="4523740" h="2472690">
                <a:moveTo>
                  <a:pt x="1523732" y="1859944"/>
                </a:moveTo>
                <a:lnTo>
                  <a:pt x="1505196" y="1859944"/>
                </a:lnTo>
                <a:lnTo>
                  <a:pt x="1497679" y="1852423"/>
                </a:lnTo>
                <a:lnTo>
                  <a:pt x="1497679" y="1833878"/>
                </a:lnTo>
                <a:lnTo>
                  <a:pt x="1505196" y="1826357"/>
                </a:lnTo>
                <a:lnTo>
                  <a:pt x="1523732" y="1826357"/>
                </a:lnTo>
                <a:lnTo>
                  <a:pt x="1531249" y="1833878"/>
                </a:lnTo>
                <a:lnTo>
                  <a:pt x="1531249" y="1852423"/>
                </a:lnTo>
                <a:lnTo>
                  <a:pt x="1523732" y="1859944"/>
                </a:lnTo>
                <a:close/>
              </a:path>
              <a:path w="4523740" h="2472690">
                <a:moveTo>
                  <a:pt x="1817190" y="1863309"/>
                </a:moveTo>
                <a:lnTo>
                  <a:pt x="1809345" y="1861726"/>
                </a:lnTo>
                <a:lnTo>
                  <a:pt x="1802940" y="1857407"/>
                </a:lnTo>
                <a:lnTo>
                  <a:pt x="1798623" y="1851000"/>
                </a:lnTo>
                <a:lnTo>
                  <a:pt x="1797041" y="1843150"/>
                </a:lnTo>
                <a:lnTo>
                  <a:pt x="1798623" y="1835301"/>
                </a:lnTo>
                <a:lnTo>
                  <a:pt x="1802940" y="1828894"/>
                </a:lnTo>
                <a:lnTo>
                  <a:pt x="1809345" y="1824575"/>
                </a:lnTo>
                <a:lnTo>
                  <a:pt x="1817190" y="1822991"/>
                </a:lnTo>
                <a:lnTo>
                  <a:pt x="1825035" y="1824575"/>
                </a:lnTo>
                <a:lnTo>
                  <a:pt x="1831439" y="1828894"/>
                </a:lnTo>
                <a:lnTo>
                  <a:pt x="1835756" y="1835301"/>
                </a:lnTo>
                <a:lnTo>
                  <a:pt x="1837339" y="1843150"/>
                </a:lnTo>
                <a:lnTo>
                  <a:pt x="1835756" y="1851000"/>
                </a:lnTo>
                <a:lnTo>
                  <a:pt x="1831439" y="1857407"/>
                </a:lnTo>
                <a:lnTo>
                  <a:pt x="1825035" y="1861726"/>
                </a:lnTo>
                <a:lnTo>
                  <a:pt x="1817190" y="1863309"/>
                </a:lnTo>
                <a:close/>
              </a:path>
              <a:path w="4523740" h="2472690">
                <a:moveTo>
                  <a:pt x="2119913" y="1866678"/>
                </a:moveTo>
                <a:lnTo>
                  <a:pt x="2110763" y="1864829"/>
                </a:lnTo>
                <a:lnTo>
                  <a:pt x="2103290" y="1859787"/>
                </a:lnTo>
                <a:lnTo>
                  <a:pt x="2098250" y="1852308"/>
                </a:lnTo>
                <a:lnTo>
                  <a:pt x="2096403" y="1843150"/>
                </a:lnTo>
                <a:lnTo>
                  <a:pt x="2098250" y="1833995"/>
                </a:lnTo>
                <a:lnTo>
                  <a:pt x="2103290" y="1826517"/>
                </a:lnTo>
                <a:lnTo>
                  <a:pt x="2110763" y="1821475"/>
                </a:lnTo>
                <a:lnTo>
                  <a:pt x="2119913" y="1819626"/>
                </a:lnTo>
                <a:lnTo>
                  <a:pt x="2129064" y="1821475"/>
                </a:lnTo>
                <a:lnTo>
                  <a:pt x="2136537" y="1826517"/>
                </a:lnTo>
                <a:lnTo>
                  <a:pt x="2141577" y="1833995"/>
                </a:lnTo>
                <a:lnTo>
                  <a:pt x="2143425" y="1843150"/>
                </a:lnTo>
                <a:lnTo>
                  <a:pt x="2141577" y="1852308"/>
                </a:lnTo>
                <a:lnTo>
                  <a:pt x="2136537" y="1859787"/>
                </a:lnTo>
                <a:lnTo>
                  <a:pt x="2129064" y="1864829"/>
                </a:lnTo>
                <a:lnTo>
                  <a:pt x="2119913" y="1866678"/>
                </a:lnTo>
                <a:close/>
              </a:path>
              <a:path w="4523740" h="2472690">
                <a:moveTo>
                  <a:pt x="2422641" y="1869200"/>
                </a:moveTo>
                <a:lnTo>
                  <a:pt x="2412516" y="1867153"/>
                </a:lnTo>
                <a:lnTo>
                  <a:pt x="2404245" y="1861572"/>
                </a:lnTo>
                <a:lnTo>
                  <a:pt x="2398667" y="1853297"/>
                </a:lnTo>
                <a:lnTo>
                  <a:pt x="2396622" y="1843167"/>
                </a:lnTo>
                <a:lnTo>
                  <a:pt x="2398667" y="1833037"/>
                </a:lnTo>
                <a:lnTo>
                  <a:pt x="2404245" y="1824762"/>
                </a:lnTo>
                <a:lnTo>
                  <a:pt x="2412516" y="1819181"/>
                </a:lnTo>
                <a:lnTo>
                  <a:pt x="2422641" y="1817135"/>
                </a:lnTo>
                <a:lnTo>
                  <a:pt x="2432764" y="1819181"/>
                </a:lnTo>
                <a:lnTo>
                  <a:pt x="2441033" y="1824762"/>
                </a:lnTo>
                <a:lnTo>
                  <a:pt x="2446611" y="1833037"/>
                </a:lnTo>
                <a:lnTo>
                  <a:pt x="2448656" y="1843167"/>
                </a:lnTo>
                <a:lnTo>
                  <a:pt x="2446613" y="1853297"/>
                </a:lnTo>
                <a:lnTo>
                  <a:pt x="2441040" y="1861572"/>
                </a:lnTo>
                <a:lnTo>
                  <a:pt x="2432771" y="1867153"/>
                </a:lnTo>
                <a:lnTo>
                  <a:pt x="2422641" y="1869200"/>
                </a:lnTo>
                <a:close/>
              </a:path>
              <a:path w="4523740" h="2472690">
                <a:moveTo>
                  <a:pt x="2725365" y="1872565"/>
                </a:moveTo>
                <a:lnTo>
                  <a:pt x="2713927" y="1870256"/>
                </a:lnTo>
                <a:lnTo>
                  <a:pt x="2704588" y="1863956"/>
                </a:lnTo>
                <a:lnTo>
                  <a:pt x="2698292" y="1854612"/>
                </a:lnTo>
                <a:lnTo>
                  <a:pt x="2695983" y="1843167"/>
                </a:lnTo>
                <a:lnTo>
                  <a:pt x="2698292" y="1831723"/>
                </a:lnTo>
                <a:lnTo>
                  <a:pt x="2704588" y="1822378"/>
                </a:lnTo>
                <a:lnTo>
                  <a:pt x="2713927" y="1816079"/>
                </a:lnTo>
                <a:lnTo>
                  <a:pt x="2725365" y="1813769"/>
                </a:lnTo>
                <a:lnTo>
                  <a:pt x="2736802" y="1816079"/>
                </a:lnTo>
                <a:lnTo>
                  <a:pt x="2746141" y="1822378"/>
                </a:lnTo>
                <a:lnTo>
                  <a:pt x="2752437" y="1831723"/>
                </a:lnTo>
                <a:lnTo>
                  <a:pt x="2754746" y="1843167"/>
                </a:lnTo>
                <a:lnTo>
                  <a:pt x="2752437" y="1854612"/>
                </a:lnTo>
                <a:lnTo>
                  <a:pt x="2746141" y="1863956"/>
                </a:lnTo>
                <a:lnTo>
                  <a:pt x="2736802" y="1870256"/>
                </a:lnTo>
                <a:lnTo>
                  <a:pt x="2725365" y="1872565"/>
                </a:lnTo>
                <a:close/>
              </a:path>
              <a:path w="4523740" h="2472690">
                <a:moveTo>
                  <a:pt x="3028088" y="1875931"/>
                </a:moveTo>
                <a:lnTo>
                  <a:pt x="3015345" y="1873355"/>
                </a:lnTo>
                <a:lnTo>
                  <a:pt x="3004937" y="1866333"/>
                </a:lnTo>
                <a:lnTo>
                  <a:pt x="2997919" y="1855918"/>
                </a:lnTo>
                <a:lnTo>
                  <a:pt x="2995345" y="1843167"/>
                </a:lnTo>
                <a:lnTo>
                  <a:pt x="2997919" y="1830416"/>
                </a:lnTo>
                <a:lnTo>
                  <a:pt x="3004937" y="1820002"/>
                </a:lnTo>
                <a:lnTo>
                  <a:pt x="3015345" y="1812979"/>
                </a:lnTo>
                <a:lnTo>
                  <a:pt x="3028088" y="1810404"/>
                </a:lnTo>
                <a:lnTo>
                  <a:pt x="3040832" y="1812979"/>
                </a:lnTo>
                <a:lnTo>
                  <a:pt x="3051242" y="1820002"/>
                </a:lnTo>
                <a:lnTo>
                  <a:pt x="3058261" y="1830416"/>
                </a:lnTo>
                <a:lnTo>
                  <a:pt x="3060835" y="1843167"/>
                </a:lnTo>
                <a:lnTo>
                  <a:pt x="3058261" y="1855918"/>
                </a:lnTo>
                <a:lnTo>
                  <a:pt x="3051242" y="1866333"/>
                </a:lnTo>
                <a:lnTo>
                  <a:pt x="3040832" y="1873355"/>
                </a:lnTo>
                <a:lnTo>
                  <a:pt x="3028088" y="1875931"/>
                </a:lnTo>
                <a:close/>
              </a:path>
              <a:path w="4523740" h="2472690">
                <a:moveTo>
                  <a:pt x="3330812" y="1878456"/>
                </a:moveTo>
                <a:lnTo>
                  <a:pt x="3317096" y="1875683"/>
                </a:lnTo>
                <a:lnTo>
                  <a:pt x="3305892" y="1868121"/>
                </a:lnTo>
                <a:lnTo>
                  <a:pt x="3298335" y="1856909"/>
                </a:lnTo>
                <a:lnTo>
                  <a:pt x="3295564" y="1843184"/>
                </a:lnTo>
                <a:lnTo>
                  <a:pt x="3298335" y="1829459"/>
                </a:lnTo>
                <a:lnTo>
                  <a:pt x="3305892" y="1818247"/>
                </a:lnTo>
                <a:lnTo>
                  <a:pt x="3317096" y="1810686"/>
                </a:lnTo>
                <a:lnTo>
                  <a:pt x="3330812" y="1807912"/>
                </a:lnTo>
                <a:lnTo>
                  <a:pt x="3344530" y="1810686"/>
                </a:lnTo>
                <a:lnTo>
                  <a:pt x="3355735" y="1818247"/>
                </a:lnTo>
                <a:lnTo>
                  <a:pt x="3363292" y="1829459"/>
                </a:lnTo>
                <a:lnTo>
                  <a:pt x="3366064" y="1843184"/>
                </a:lnTo>
                <a:lnTo>
                  <a:pt x="3363294" y="1856909"/>
                </a:lnTo>
                <a:lnTo>
                  <a:pt x="3355742" y="1868121"/>
                </a:lnTo>
                <a:lnTo>
                  <a:pt x="3344537" y="1875683"/>
                </a:lnTo>
                <a:lnTo>
                  <a:pt x="3330812" y="1878456"/>
                </a:lnTo>
                <a:close/>
              </a:path>
              <a:path w="4523740" h="2472690">
                <a:moveTo>
                  <a:pt x="3633529" y="1880981"/>
                </a:moveTo>
                <a:lnTo>
                  <a:pt x="3618826" y="1878010"/>
                </a:lnTo>
                <a:lnTo>
                  <a:pt x="3606820" y="1869908"/>
                </a:lnTo>
                <a:lnTo>
                  <a:pt x="3598725" y="1857894"/>
                </a:lnTo>
                <a:lnTo>
                  <a:pt x="3595756" y="1843184"/>
                </a:lnTo>
                <a:lnTo>
                  <a:pt x="3598725" y="1828476"/>
                </a:lnTo>
                <a:lnTo>
                  <a:pt x="3606820" y="1816462"/>
                </a:lnTo>
                <a:lnTo>
                  <a:pt x="3618826" y="1808359"/>
                </a:lnTo>
                <a:lnTo>
                  <a:pt x="3633529" y="1805388"/>
                </a:lnTo>
                <a:lnTo>
                  <a:pt x="3648232" y="1808359"/>
                </a:lnTo>
                <a:lnTo>
                  <a:pt x="3660239" y="1816462"/>
                </a:lnTo>
                <a:lnTo>
                  <a:pt x="3668334" y="1828476"/>
                </a:lnTo>
                <a:lnTo>
                  <a:pt x="3671302" y="1843184"/>
                </a:lnTo>
                <a:lnTo>
                  <a:pt x="3668334" y="1857894"/>
                </a:lnTo>
                <a:lnTo>
                  <a:pt x="3660239" y="1869908"/>
                </a:lnTo>
                <a:lnTo>
                  <a:pt x="3648232" y="1878010"/>
                </a:lnTo>
                <a:lnTo>
                  <a:pt x="3633529" y="1880981"/>
                </a:lnTo>
                <a:close/>
              </a:path>
              <a:path w="4523740" h="2472690">
                <a:moveTo>
                  <a:pt x="3936253" y="1884346"/>
                </a:moveTo>
                <a:lnTo>
                  <a:pt x="3920245" y="1881112"/>
                </a:lnTo>
                <a:lnTo>
                  <a:pt x="3907176" y="1872291"/>
                </a:lnTo>
                <a:lnTo>
                  <a:pt x="3898368" y="1859207"/>
                </a:lnTo>
                <a:lnTo>
                  <a:pt x="3895138" y="1843184"/>
                </a:lnTo>
                <a:lnTo>
                  <a:pt x="3898368" y="1827161"/>
                </a:lnTo>
                <a:lnTo>
                  <a:pt x="3907176" y="1814078"/>
                </a:lnTo>
                <a:lnTo>
                  <a:pt x="3920245" y="1805257"/>
                </a:lnTo>
                <a:lnTo>
                  <a:pt x="3936253" y="1802022"/>
                </a:lnTo>
                <a:lnTo>
                  <a:pt x="3952266" y="1805257"/>
                </a:lnTo>
                <a:lnTo>
                  <a:pt x="3965346" y="1814078"/>
                </a:lnTo>
                <a:lnTo>
                  <a:pt x="3974167" y="1827161"/>
                </a:lnTo>
                <a:lnTo>
                  <a:pt x="3977402" y="1843184"/>
                </a:lnTo>
                <a:lnTo>
                  <a:pt x="3974167" y="1859207"/>
                </a:lnTo>
                <a:lnTo>
                  <a:pt x="3965346" y="1872291"/>
                </a:lnTo>
                <a:lnTo>
                  <a:pt x="3952266" y="1881112"/>
                </a:lnTo>
                <a:lnTo>
                  <a:pt x="3936253" y="1884346"/>
                </a:lnTo>
                <a:close/>
              </a:path>
              <a:path w="4523740" h="2472690">
                <a:moveTo>
                  <a:pt x="4238977" y="1886871"/>
                </a:moveTo>
                <a:lnTo>
                  <a:pt x="4221989" y="1883439"/>
                </a:lnTo>
                <a:lnTo>
                  <a:pt x="4208115" y="1874079"/>
                </a:lnTo>
                <a:lnTo>
                  <a:pt x="4198761" y="1860198"/>
                </a:lnTo>
                <a:lnTo>
                  <a:pt x="4195330" y="1843201"/>
                </a:lnTo>
                <a:lnTo>
                  <a:pt x="4198761" y="1826204"/>
                </a:lnTo>
                <a:lnTo>
                  <a:pt x="4208115" y="1812324"/>
                </a:lnTo>
                <a:lnTo>
                  <a:pt x="4221989" y="1802966"/>
                </a:lnTo>
                <a:lnTo>
                  <a:pt x="4238977" y="1799534"/>
                </a:lnTo>
                <a:lnTo>
                  <a:pt x="4255965" y="1802966"/>
                </a:lnTo>
                <a:lnTo>
                  <a:pt x="4269838" y="1812324"/>
                </a:lnTo>
                <a:lnTo>
                  <a:pt x="4279193" y="1826204"/>
                </a:lnTo>
                <a:lnTo>
                  <a:pt x="4282623" y="1843201"/>
                </a:lnTo>
                <a:lnTo>
                  <a:pt x="4279193" y="1860198"/>
                </a:lnTo>
                <a:lnTo>
                  <a:pt x="4269838" y="1874079"/>
                </a:lnTo>
                <a:lnTo>
                  <a:pt x="4255965" y="1883439"/>
                </a:lnTo>
                <a:lnTo>
                  <a:pt x="4238977" y="1886871"/>
                </a:lnTo>
                <a:close/>
              </a:path>
              <a:path w="4523740" h="2472690">
                <a:moveTo>
                  <a:pt x="4523697" y="1885738"/>
                </a:moveTo>
                <a:lnTo>
                  <a:pt x="4509071" y="1875866"/>
                </a:lnTo>
                <a:lnTo>
                  <a:pt x="4499182" y="1861182"/>
                </a:lnTo>
                <a:lnTo>
                  <a:pt x="4495556" y="1843201"/>
                </a:lnTo>
                <a:lnTo>
                  <a:pt x="4499182" y="1825220"/>
                </a:lnTo>
                <a:lnTo>
                  <a:pt x="4509071" y="1810538"/>
                </a:lnTo>
                <a:lnTo>
                  <a:pt x="4523697" y="1800667"/>
                </a:lnTo>
                <a:lnTo>
                  <a:pt x="4523697" y="1885738"/>
                </a:lnTo>
                <a:close/>
              </a:path>
              <a:path w="4523740" h="2472690">
                <a:moveTo>
                  <a:pt x="607685" y="2148649"/>
                </a:moveTo>
                <a:lnTo>
                  <a:pt x="604894" y="2148649"/>
                </a:lnTo>
                <a:lnTo>
                  <a:pt x="603766" y="2147521"/>
                </a:lnTo>
                <a:lnTo>
                  <a:pt x="603766" y="2144730"/>
                </a:lnTo>
                <a:lnTo>
                  <a:pt x="604894" y="2143599"/>
                </a:lnTo>
                <a:lnTo>
                  <a:pt x="607685" y="2143599"/>
                </a:lnTo>
                <a:lnTo>
                  <a:pt x="608813" y="2144730"/>
                </a:lnTo>
                <a:lnTo>
                  <a:pt x="608813" y="2147521"/>
                </a:lnTo>
                <a:lnTo>
                  <a:pt x="607685" y="2148649"/>
                </a:lnTo>
                <a:close/>
              </a:path>
              <a:path w="4523740" h="2472690">
                <a:moveTo>
                  <a:pt x="913187" y="2153682"/>
                </a:moveTo>
                <a:lnTo>
                  <a:pt x="904843" y="2153682"/>
                </a:lnTo>
                <a:lnTo>
                  <a:pt x="901464" y="2150300"/>
                </a:lnTo>
                <a:lnTo>
                  <a:pt x="901464" y="2141952"/>
                </a:lnTo>
                <a:lnTo>
                  <a:pt x="904843" y="2138569"/>
                </a:lnTo>
                <a:lnTo>
                  <a:pt x="913187" y="2138569"/>
                </a:lnTo>
                <a:lnTo>
                  <a:pt x="916566" y="2141952"/>
                </a:lnTo>
                <a:lnTo>
                  <a:pt x="916566" y="2150300"/>
                </a:lnTo>
                <a:lnTo>
                  <a:pt x="913187" y="2153682"/>
                </a:lnTo>
                <a:close/>
              </a:path>
              <a:path w="4523740" h="2472690">
                <a:moveTo>
                  <a:pt x="1218686" y="2158712"/>
                </a:moveTo>
                <a:lnTo>
                  <a:pt x="1204778" y="2158712"/>
                </a:lnTo>
                <a:lnTo>
                  <a:pt x="1199144" y="2153074"/>
                </a:lnTo>
                <a:lnTo>
                  <a:pt x="1199144" y="2139140"/>
                </a:lnTo>
                <a:lnTo>
                  <a:pt x="1204778" y="2133503"/>
                </a:lnTo>
                <a:lnTo>
                  <a:pt x="1218703" y="2133503"/>
                </a:lnTo>
                <a:lnTo>
                  <a:pt x="1224336" y="2139140"/>
                </a:lnTo>
                <a:lnTo>
                  <a:pt x="1224336" y="2153074"/>
                </a:lnTo>
                <a:lnTo>
                  <a:pt x="1218686" y="2158712"/>
                </a:lnTo>
                <a:close/>
              </a:path>
              <a:path w="4523740" h="2472690">
                <a:moveTo>
                  <a:pt x="1523732" y="2162921"/>
                </a:moveTo>
                <a:lnTo>
                  <a:pt x="1505196" y="2162921"/>
                </a:lnTo>
                <a:lnTo>
                  <a:pt x="1497679" y="2155397"/>
                </a:lnTo>
                <a:lnTo>
                  <a:pt x="1497679" y="2136851"/>
                </a:lnTo>
                <a:lnTo>
                  <a:pt x="1505196" y="2129330"/>
                </a:lnTo>
                <a:lnTo>
                  <a:pt x="1523732" y="2129330"/>
                </a:lnTo>
                <a:lnTo>
                  <a:pt x="1531249" y="2136851"/>
                </a:lnTo>
                <a:lnTo>
                  <a:pt x="1531249" y="2155397"/>
                </a:lnTo>
                <a:lnTo>
                  <a:pt x="1523732" y="2162921"/>
                </a:lnTo>
                <a:close/>
              </a:path>
              <a:path w="4523740" h="2472690">
                <a:moveTo>
                  <a:pt x="1817190" y="2166286"/>
                </a:moveTo>
                <a:lnTo>
                  <a:pt x="1809345" y="2164703"/>
                </a:lnTo>
                <a:lnTo>
                  <a:pt x="1802940" y="2160384"/>
                </a:lnTo>
                <a:lnTo>
                  <a:pt x="1798623" y="2153975"/>
                </a:lnTo>
                <a:lnTo>
                  <a:pt x="1797041" y="2146124"/>
                </a:lnTo>
                <a:lnTo>
                  <a:pt x="1798623" y="2138275"/>
                </a:lnTo>
                <a:lnTo>
                  <a:pt x="1802940" y="2131867"/>
                </a:lnTo>
                <a:lnTo>
                  <a:pt x="1809345" y="2127548"/>
                </a:lnTo>
                <a:lnTo>
                  <a:pt x="1817190" y="2125965"/>
                </a:lnTo>
                <a:lnTo>
                  <a:pt x="1825035" y="2127548"/>
                </a:lnTo>
                <a:lnTo>
                  <a:pt x="1831439" y="2131867"/>
                </a:lnTo>
                <a:lnTo>
                  <a:pt x="1835756" y="2138275"/>
                </a:lnTo>
                <a:lnTo>
                  <a:pt x="1837339" y="2146124"/>
                </a:lnTo>
                <a:lnTo>
                  <a:pt x="1835756" y="2153975"/>
                </a:lnTo>
                <a:lnTo>
                  <a:pt x="1831439" y="2160384"/>
                </a:lnTo>
                <a:lnTo>
                  <a:pt x="1825035" y="2164703"/>
                </a:lnTo>
                <a:lnTo>
                  <a:pt x="1817190" y="2166286"/>
                </a:lnTo>
                <a:close/>
              </a:path>
              <a:path w="4523740" h="2472690">
                <a:moveTo>
                  <a:pt x="2119913" y="2169649"/>
                </a:moveTo>
                <a:lnTo>
                  <a:pt x="2110763" y="2167800"/>
                </a:lnTo>
                <a:lnTo>
                  <a:pt x="2103290" y="2162759"/>
                </a:lnTo>
                <a:lnTo>
                  <a:pt x="2098250" y="2155281"/>
                </a:lnTo>
                <a:lnTo>
                  <a:pt x="2096403" y="2146124"/>
                </a:lnTo>
                <a:lnTo>
                  <a:pt x="2098250" y="2136968"/>
                </a:lnTo>
                <a:lnTo>
                  <a:pt x="2103290" y="2129491"/>
                </a:lnTo>
                <a:lnTo>
                  <a:pt x="2110763" y="2124448"/>
                </a:lnTo>
                <a:lnTo>
                  <a:pt x="2119913" y="2122599"/>
                </a:lnTo>
                <a:lnTo>
                  <a:pt x="2129064" y="2124448"/>
                </a:lnTo>
                <a:lnTo>
                  <a:pt x="2136537" y="2129491"/>
                </a:lnTo>
                <a:lnTo>
                  <a:pt x="2141577" y="2136968"/>
                </a:lnTo>
                <a:lnTo>
                  <a:pt x="2143425" y="2146124"/>
                </a:lnTo>
                <a:lnTo>
                  <a:pt x="2141577" y="2155281"/>
                </a:lnTo>
                <a:lnTo>
                  <a:pt x="2136537" y="2162759"/>
                </a:lnTo>
                <a:lnTo>
                  <a:pt x="2129064" y="2167800"/>
                </a:lnTo>
                <a:lnTo>
                  <a:pt x="2119913" y="2169649"/>
                </a:lnTo>
                <a:close/>
              </a:path>
              <a:path w="4523740" h="2472690">
                <a:moveTo>
                  <a:pt x="2422641" y="2172174"/>
                </a:moveTo>
                <a:lnTo>
                  <a:pt x="2412516" y="2170127"/>
                </a:lnTo>
                <a:lnTo>
                  <a:pt x="2404245" y="2164547"/>
                </a:lnTo>
                <a:lnTo>
                  <a:pt x="2398667" y="2156272"/>
                </a:lnTo>
                <a:lnTo>
                  <a:pt x="2396622" y="2146141"/>
                </a:lnTo>
                <a:lnTo>
                  <a:pt x="2398667" y="2136011"/>
                </a:lnTo>
                <a:lnTo>
                  <a:pt x="2404245" y="2127736"/>
                </a:lnTo>
                <a:lnTo>
                  <a:pt x="2412516" y="2122155"/>
                </a:lnTo>
                <a:lnTo>
                  <a:pt x="2422641" y="2120108"/>
                </a:lnTo>
                <a:lnTo>
                  <a:pt x="2432764" y="2122155"/>
                </a:lnTo>
                <a:lnTo>
                  <a:pt x="2441033" y="2127736"/>
                </a:lnTo>
                <a:lnTo>
                  <a:pt x="2446611" y="2136011"/>
                </a:lnTo>
                <a:lnTo>
                  <a:pt x="2448656" y="2146141"/>
                </a:lnTo>
                <a:lnTo>
                  <a:pt x="2446613" y="2156272"/>
                </a:lnTo>
                <a:lnTo>
                  <a:pt x="2441040" y="2164547"/>
                </a:lnTo>
                <a:lnTo>
                  <a:pt x="2432771" y="2170127"/>
                </a:lnTo>
                <a:lnTo>
                  <a:pt x="2422641" y="2172174"/>
                </a:lnTo>
                <a:close/>
              </a:path>
              <a:path w="4523740" h="2472690">
                <a:moveTo>
                  <a:pt x="2725365" y="2175539"/>
                </a:moveTo>
                <a:lnTo>
                  <a:pt x="2713927" y="2173229"/>
                </a:lnTo>
                <a:lnTo>
                  <a:pt x="2704588" y="2166930"/>
                </a:lnTo>
                <a:lnTo>
                  <a:pt x="2698292" y="2157586"/>
                </a:lnTo>
                <a:lnTo>
                  <a:pt x="2695983" y="2146141"/>
                </a:lnTo>
                <a:lnTo>
                  <a:pt x="2698292" y="2134696"/>
                </a:lnTo>
                <a:lnTo>
                  <a:pt x="2704588" y="2125352"/>
                </a:lnTo>
                <a:lnTo>
                  <a:pt x="2713927" y="2119052"/>
                </a:lnTo>
                <a:lnTo>
                  <a:pt x="2725365" y="2116743"/>
                </a:lnTo>
                <a:lnTo>
                  <a:pt x="2736802" y="2119052"/>
                </a:lnTo>
                <a:lnTo>
                  <a:pt x="2746141" y="2125352"/>
                </a:lnTo>
                <a:lnTo>
                  <a:pt x="2752437" y="2134696"/>
                </a:lnTo>
                <a:lnTo>
                  <a:pt x="2754746" y="2146141"/>
                </a:lnTo>
                <a:lnTo>
                  <a:pt x="2752437" y="2157586"/>
                </a:lnTo>
                <a:lnTo>
                  <a:pt x="2746141" y="2166930"/>
                </a:lnTo>
                <a:lnTo>
                  <a:pt x="2736802" y="2173229"/>
                </a:lnTo>
                <a:lnTo>
                  <a:pt x="2725365" y="2175539"/>
                </a:lnTo>
                <a:close/>
              </a:path>
              <a:path w="4523740" h="2472690">
                <a:moveTo>
                  <a:pt x="3028088" y="2178908"/>
                </a:moveTo>
                <a:lnTo>
                  <a:pt x="3015345" y="2176332"/>
                </a:lnTo>
                <a:lnTo>
                  <a:pt x="3004937" y="2169308"/>
                </a:lnTo>
                <a:lnTo>
                  <a:pt x="2997919" y="2158892"/>
                </a:lnTo>
                <a:lnTo>
                  <a:pt x="2995345" y="2146141"/>
                </a:lnTo>
                <a:lnTo>
                  <a:pt x="2997919" y="2133390"/>
                </a:lnTo>
                <a:lnTo>
                  <a:pt x="3004937" y="2122975"/>
                </a:lnTo>
                <a:lnTo>
                  <a:pt x="3015345" y="2115953"/>
                </a:lnTo>
                <a:lnTo>
                  <a:pt x="3028088" y="2113377"/>
                </a:lnTo>
                <a:lnTo>
                  <a:pt x="3040832" y="2115953"/>
                </a:lnTo>
                <a:lnTo>
                  <a:pt x="3051242" y="2122975"/>
                </a:lnTo>
                <a:lnTo>
                  <a:pt x="3058261" y="2133390"/>
                </a:lnTo>
                <a:lnTo>
                  <a:pt x="3060835" y="2146141"/>
                </a:lnTo>
                <a:lnTo>
                  <a:pt x="3058261" y="2158892"/>
                </a:lnTo>
                <a:lnTo>
                  <a:pt x="3051242" y="2169308"/>
                </a:lnTo>
                <a:lnTo>
                  <a:pt x="3040832" y="2176332"/>
                </a:lnTo>
                <a:lnTo>
                  <a:pt x="3028088" y="2178908"/>
                </a:lnTo>
                <a:close/>
              </a:path>
              <a:path w="4523740" h="2472690">
                <a:moveTo>
                  <a:pt x="3330812" y="2181429"/>
                </a:moveTo>
                <a:lnTo>
                  <a:pt x="3317096" y="2178656"/>
                </a:lnTo>
                <a:lnTo>
                  <a:pt x="3305892" y="2171095"/>
                </a:lnTo>
                <a:lnTo>
                  <a:pt x="3298335" y="2159883"/>
                </a:lnTo>
                <a:lnTo>
                  <a:pt x="3295564" y="2146158"/>
                </a:lnTo>
                <a:lnTo>
                  <a:pt x="3298335" y="2132432"/>
                </a:lnTo>
                <a:lnTo>
                  <a:pt x="3305892" y="2121220"/>
                </a:lnTo>
                <a:lnTo>
                  <a:pt x="3317096" y="2113659"/>
                </a:lnTo>
                <a:lnTo>
                  <a:pt x="3330812" y="2110886"/>
                </a:lnTo>
                <a:lnTo>
                  <a:pt x="3344530" y="2113659"/>
                </a:lnTo>
                <a:lnTo>
                  <a:pt x="3355735" y="2121220"/>
                </a:lnTo>
                <a:lnTo>
                  <a:pt x="3363292" y="2132432"/>
                </a:lnTo>
                <a:lnTo>
                  <a:pt x="3366064" y="2146158"/>
                </a:lnTo>
                <a:lnTo>
                  <a:pt x="3363294" y="2159883"/>
                </a:lnTo>
                <a:lnTo>
                  <a:pt x="3355742" y="2171095"/>
                </a:lnTo>
                <a:lnTo>
                  <a:pt x="3344537" y="2178656"/>
                </a:lnTo>
                <a:lnTo>
                  <a:pt x="3330812" y="2181429"/>
                </a:lnTo>
                <a:close/>
              </a:path>
              <a:path w="4523740" h="2472690">
                <a:moveTo>
                  <a:pt x="3633529" y="2183954"/>
                </a:moveTo>
                <a:lnTo>
                  <a:pt x="3618826" y="2180983"/>
                </a:lnTo>
                <a:lnTo>
                  <a:pt x="3606820" y="2172882"/>
                </a:lnTo>
                <a:lnTo>
                  <a:pt x="3598725" y="2160867"/>
                </a:lnTo>
                <a:lnTo>
                  <a:pt x="3595756" y="2146158"/>
                </a:lnTo>
                <a:lnTo>
                  <a:pt x="3598725" y="2131448"/>
                </a:lnTo>
                <a:lnTo>
                  <a:pt x="3606820" y="2119434"/>
                </a:lnTo>
                <a:lnTo>
                  <a:pt x="3618826" y="2111332"/>
                </a:lnTo>
                <a:lnTo>
                  <a:pt x="3633529" y="2108361"/>
                </a:lnTo>
                <a:lnTo>
                  <a:pt x="3648232" y="2111332"/>
                </a:lnTo>
                <a:lnTo>
                  <a:pt x="3660239" y="2119434"/>
                </a:lnTo>
                <a:lnTo>
                  <a:pt x="3668334" y="2131448"/>
                </a:lnTo>
                <a:lnTo>
                  <a:pt x="3671302" y="2146158"/>
                </a:lnTo>
                <a:lnTo>
                  <a:pt x="3668334" y="2160867"/>
                </a:lnTo>
                <a:lnTo>
                  <a:pt x="3660239" y="2172882"/>
                </a:lnTo>
                <a:lnTo>
                  <a:pt x="3648232" y="2180983"/>
                </a:lnTo>
                <a:lnTo>
                  <a:pt x="3633529" y="2183954"/>
                </a:lnTo>
                <a:close/>
              </a:path>
              <a:path w="4523740" h="2472690">
                <a:moveTo>
                  <a:pt x="3936253" y="2187320"/>
                </a:moveTo>
                <a:lnTo>
                  <a:pt x="3920245" y="2184085"/>
                </a:lnTo>
                <a:lnTo>
                  <a:pt x="3907176" y="2175264"/>
                </a:lnTo>
                <a:lnTo>
                  <a:pt x="3898368" y="2162181"/>
                </a:lnTo>
                <a:lnTo>
                  <a:pt x="3895138" y="2146158"/>
                </a:lnTo>
                <a:lnTo>
                  <a:pt x="3898368" y="2130135"/>
                </a:lnTo>
                <a:lnTo>
                  <a:pt x="3907176" y="2117051"/>
                </a:lnTo>
                <a:lnTo>
                  <a:pt x="3920245" y="2108230"/>
                </a:lnTo>
                <a:lnTo>
                  <a:pt x="3936253" y="2104996"/>
                </a:lnTo>
                <a:lnTo>
                  <a:pt x="3952266" y="2108230"/>
                </a:lnTo>
                <a:lnTo>
                  <a:pt x="3965346" y="2117051"/>
                </a:lnTo>
                <a:lnTo>
                  <a:pt x="3974167" y="2130135"/>
                </a:lnTo>
                <a:lnTo>
                  <a:pt x="3977402" y="2146158"/>
                </a:lnTo>
                <a:lnTo>
                  <a:pt x="3974167" y="2162181"/>
                </a:lnTo>
                <a:lnTo>
                  <a:pt x="3965346" y="2175264"/>
                </a:lnTo>
                <a:lnTo>
                  <a:pt x="3952266" y="2184085"/>
                </a:lnTo>
                <a:lnTo>
                  <a:pt x="3936253" y="2187320"/>
                </a:lnTo>
                <a:close/>
              </a:path>
              <a:path w="4523740" h="2472690">
                <a:moveTo>
                  <a:pt x="4238977" y="2189845"/>
                </a:moveTo>
                <a:lnTo>
                  <a:pt x="4221989" y="2186413"/>
                </a:lnTo>
                <a:lnTo>
                  <a:pt x="4208115" y="2177053"/>
                </a:lnTo>
                <a:lnTo>
                  <a:pt x="4198761" y="2163172"/>
                </a:lnTo>
                <a:lnTo>
                  <a:pt x="4195330" y="2146175"/>
                </a:lnTo>
                <a:lnTo>
                  <a:pt x="4198761" y="2129178"/>
                </a:lnTo>
                <a:lnTo>
                  <a:pt x="4208115" y="2115296"/>
                </a:lnTo>
                <a:lnTo>
                  <a:pt x="4221989" y="2105937"/>
                </a:lnTo>
                <a:lnTo>
                  <a:pt x="4238977" y="2102504"/>
                </a:lnTo>
                <a:lnTo>
                  <a:pt x="4255965" y="2105937"/>
                </a:lnTo>
                <a:lnTo>
                  <a:pt x="4269838" y="2115296"/>
                </a:lnTo>
                <a:lnTo>
                  <a:pt x="4279193" y="2129178"/>
                </a:lnTo>
                <a:lnTo>
                  <a:pt x="4282623" y="2146175"/>
                </a:lnTo>
                <a:lnTo>
                  <a:pt x="4279193" y="2163172"/>
                </a:lnTo>
                <a:lnTo>
                  <a:pt x="4269838" y="2177053"/>
                </a:lnTo>
                <a:lnTo>
                  <a:pt x="4255965" y="2186413"/>
                </a:lnTo>
                <a:lnTo>
                  <a:pt x="4238977" y="2189845"/>
                </a:lnTo>
                <a:close/>
              </a:path>
              <a:path w="4523740" h="2472690">
                <a:moveTo>
                  <a:pt x="4523697" y="2188711"/>
                </a:moveTo>
                <a:lnTo>
                  <a:pt x="4509071" y="2178839"/>
                </a:lnTo>
                <a:lnTo>
                  <a:pt x="4499182" y="2164156"/>
                </a:lnTo>
                <a:lnTo>
                  <a:pt x="4495556" y="2146175"/>
                </a:lnTo>
                <a:lnTo>
                  <a:pt x="4499182" y="2128195"/>
                </a:lnTo>
                <a:lnTo>
                  <a:pt x="4509071" y="2113513"/>
                </a:lnTo>
                <a:lnTo>
                  <a:pt x="4523697" y="2103641"/>
                </a:lnTo>
                <a:lnTo>
                  <a:pt x="4523697" y="2188711"/>
                </a:lnTo>
                <a:close/>
              </a:path>
              <a:path w="4523740" h="2472690">
                <a:moveTo>
                  <a:pt x="1212211" y="2449925"/>
                </a:moveTo>
                <a:lnTo>
                  <a:pt x="1211269" y="2449925"/>
                </a:lnTo>
                <a:lnTo>
                  <a:pt x="1210898" y="2449553"/>
                </a:lnTo>
                <a:lnTo>
                  <a:pt x="1210898" y="2448612"/>
                </a:lnTo>
                <a:lnTo>
                  <a:pt x="1211269" y="2448240"/>
                </a:lnTo>
                <a:lnTo>
                  <a:pt x="1212211" y="2448240"/>
                </a:lnTo>
                <a:lnTo>
                  <a:pt x="1212579" y="2448612"/>
                </a:lnTo>
                <a:lnTo>
                  <a:pt x="1212579" y="2449553"/>
                </a:lnTo>
                <a:lnTo>
                  <a:pt x="1212211" y="2449925"/>
                </a:lnTo>
                <a:close/>
              </a:path>
              <a:path w="4523740" h="2472690">
                <a:moveTo>
                  <a:pt x="1516316" y="2452446"/>
                </a:moveTo>
                <a:lnTo>
                  <a:pt x="1512599" y="2452446"/>
                </a:lnTo>
                <a:lnTo>
                  <a:pt x="1511100" y="2450951"/>
                </a:lnTo>
                <a:lnTo>
                  <a:pt x="1511100" y="2447214"/>
                </a:lnTo>
                <a:lnTo>
                  <a:pt x="1512599" y="2445715"/>
                </a:lnTo>
                <a:lnTo>
                  <a:pt x="1516333" y="2445715"/>
                </a:lnTo>
                <a:lnTo>
                  <a:pt x="1517828" y="2447214"/>
                </a:lnTo>
                <a:lnTo>
                  <a:pt x="1517828" y="2450951"/>
                </a:lnTo>
                <a:lnTo>
                  <a:pt x="1516316" y="2452446"/>
                </a:lnTo>
                <a:close/>
              </a:path>
              <a:path w="4523740" h="2472690">
                <a:moveTo>
                  <a:pt x="1821358" y="2456656"/>
                </a:moveTo>
                <a:lnTo>
                  <a:pt x="1813017" y="2456656"/>
                </a:lnTo>
                <a:lnTo>
                  <a:pt x="1809638" y="2453273"/>
                </a:lnTo>
                <a:lnTo>
                  <a:pt x="1809638" y="2444925"/>
                </a:lnTo>
                <a:lnTo>
                  <a:pt x="1813017" y="2441543"/>
                </a:lnTo>
                <a:lnTo>
                  <a:pt x="1821358" y="2441543"/>
                </a:lnTo>
                <a:lnTo>
                  <a:pt x="1824741" y="2444925"/>
                </a:lnTo>
                <a:lnTo>
                  <a:pt x="1824741" y="2453273"/>
                </a:lnTo>
                <a:lnTo>
                  <a:pt x="1821358" y="2456656"/>
                </a:lnTo>
                <a:close/>
              </a:path>
              <a:path w="4523740" h="2472690">
                <a:moveTo>
                  <a:pt x="2125936" y="2460021"/>
                </a:moveTo>
                <a:lnTo>
                  <a:pt x="2113895" y="2460021"/>
                </a:lnTo>
                <a:lnTo>
                  <a:pt x="2109000" y="2455123"/>
                </a:lnTo>
                <a:lnTo>
                  <a:pt x="2109000" y="2443076"/>
                </a:lnTo>
                <a:lnTo>
                  <a:pt x="2113895" y="2438178"/>
                </a:lnTo>
                <a:lnTo>
                  <a:pt x="2125936" y="2438178"/>
                </a:lnTo>
                <a:lnTo>
                  <a:pt x="2130830" y="2443076"/>
                </a:lnTo>
                <a:lnTo>
                  <a:pt x="2130830" y="2455123"/>
                </a:lnTo>
                <a:lnTo>
                  <a:pt x="2125936" y="2460021"/>
                </a:lnTo>
                <a:close/>
              </a:path>
              <a:path w="4523740" h="2472690">
                <a:moveTo>
                  <a:pt x="2430982" y="2464227"/>
                </a:moveTo>
                <a:lnTo>
                  <a:pt x="2414296" y="2464227"/>
                </a:lnTo>
                <a:lnTo>
                  <a:pt x="2407538" y="2457462"/>
                </a:lnTo>
                <a:lnTo>
                  <a:pt x="2407538" y="2440767"/>
                </a:lnTo>
                <a:lnTo>
                  <a:pt x="2414296" y="2434005"/>
                </a:lnTo>
                <a:lnTo>
                  <a:pt x="2430982" y="2434005"/>
                </a:lnTo>
                <a:lnTo>
                  <a:pt x="2437743" y="2440767"/>
                </a:lnTo>
                <a:lnTo>
                  <a:pt x="2437743" y="2457462"/>
                </a:lnTo>
                <a:lnTo>
                  <a:pt x="2430982" y="2464227"/>
                </a:lnTo>
                <a:close/>
              </a:path>
              <a:path w="4523740" h="2472690">
                <a:moveTo>
                  <a:pt x="2735103" y="2466752"/>
                </a:moveTo>
                <a:lnTo>
                  <a:pt x="2715626" y="2466752"/>
                </a:lnTo>
                <a:lnTo>
                  <a:pt x="2707737" y="2458860"/>
                </a:lnTo>
                <a:lnTo>
                  <a:pt x="2707737" y="2439373"/>
                </a:lnTo>
                <a:lnTo>
                  <a:pt x="2715626" y="2431480"/>
                </a:lnTo>
                <a:lnTo>
                  <a:pt x="2735103" y="2431480"/>
                </a:lnTo>
                <a:lnTo>
                  <a:pt x="2742989" y="2439373"/>
                </a:lnTo>
                <a:lnTo>
                  <a:pt x="2742989" y="2458860"/>
                </a:lnTo>
                <a:lnTo>
                  <a:pt x="2735103" y="2466752"/>
                </a:lnTo>
                <a:close/>
              </a:path>
              <a:path w="4523740" h="2472690">
                <a:moveTo>
                  <a:pt x="3028088" y="2470117"/>
                </a:moveTo>
                <a:lnTo>
                  <a:pt x="3019920" y="2468466"/>
                </a:lnTo>
                <a:lnTo>
                  <a:pt x="3013248" y="2463964"/>
                </a:lnTo>
                <a:lnTo>
                  <a:pt x="3008749" y="2457288"/>
                </a:lnTo>
                <a:lnTo>
                  <a:pt x="3007099" y="2449115"/>
                </a:lnTo>
                <a:lnTo>
                  <a:pt x="3008749" y="2440942"/>
                </a:lnTo>
                <a:lnTo>
                  <a:pt x="3013248" y="2434266"/>
                </a:lnTo>
                <a:lnTo>
                  <a:pt x="3019920" y="2429765"/>
                </a:lnTo>
                <a:lnTo>
                  <a:pt x="3028088" y="2428115"/>
                </a:lnTo>
                <a:lnTo>
                  <a:pt x="3036257" y="2429765"/>
                </a:lnTo>
                <a:lnTo>
                  <a:pt x="3042929" y="2434266"/>
                </a:lnTo>
                <a:lnTo>
                  <a:pt x="3047428" y="2440942"/>
                </a:lnTo>
                <a:lnTo>
                  <a:pt x="3049078" y="2449115"/>
                </a:lnTo>
                <a:lnTo>
                  <a:pt x="3047428" y="2457288"/>
                </a:lnTo>
                <a:lnTo>
                  <a:pt x="3042929" y="2463964"/>
                </a:lnTo>
                <a:lnTo>
                  <a:pt x="3036257" y="2468466"/>
                </a:lnTo>
                <a:lnTo>
                  <a:pt x="3028088" y="2470117"/>
                </a:lnTo>
                <a:close/>
              </a:path>
              <a:path w="4523740" h="2472690">
                <a:moveTo>
                  <a:pt x="3330812" y="2471798"/>
                </a:moveTo>
                <a:lnTo>
                  <a:pt x="3321985" y="2470017"/>
                </a:lnTo>
                <a:lnTo>
                  <a:pt x="3314779" y="2465158"/>
                </a:lnTo>
                <a:lnTo>
                  <a:pt x="3309922" y="2457948"/>
                </a:lnTo>
                <a:lnTo>
                  <a:pt x="3308142" y="2449115"/>
                </a:lnTo>
                <a:lnTo>
                  <a:pt x="3309922" y="2440281"/>
                </a:lnTo>
                <a:lnTo>
                  <a:pt x="3314779" y="2433071"/>
                </a:lnTo>
                <a:lnTo>
                  <a:pt x="3321985" y="2428212"/>
                </a:lnTo>
                <a:lnTo>
                  <a:pt x="3330812" y="2426430"/>
                </a:lnTo>
                <a:lnTo>
                  <a:pt x="3339641" y="2428212"/>
                </a:lnTo>
                <a:lnTo>
                  <a:pt x="3346848" y="2433071"/>
                </a:lnTo>
                <a:lnTo>
                  <a:pt x="3351705" y="2440281"/>
                </a:lnTo>
                <a:lnTo>
                  <a:pt x="3353486" y="2449115"/>
                </a:lnTo>
                <a:lnTo>
                  <a:pt x="3351703" y="2457948"/>
                </a:lnTo>
                <a:lnTo>
                  <a:pt x="3346842" y="2465158"/>
                </a:lnTo>
                <a:lnTo>
                  <a:pt x="3339634" y="2470017"/>
                </a:lnTo>
                <a:lnTo>
                  <a:pt x="3330812" y="2471798"/>
                </a:lnTo>
                <a:close/>
              </a:path>
              <a:path w="4523740" h="2472690">
                <a:moveTo>
                  <a:pt x="3633529" y="2471798"/>
                </a:moveTo>
                <a:lnTo>
                  <a:pt x="3624707" y="2470017"/>
                </a:lnTo>
                <a:lnTo>
                  <a:pt x="3617508" y="2465158"/>
                </a:lnTo>
                <a:lnTo>
                  <a:pt x="3612657" y="2457948"/>
                </a:lnTo>
                <a:lnTo>
                  <a:pt x="3610879" y="2449115"/>
                </a:lnTo>
                <a:lnTo>
                  <a:pt x="3612657" y="2440281"/>
                </a:lnTo>
                <a:lnTo>
                  <a:pt x="3617508" y="2433071"/>
                </a:lnTo>
                <a:lnTo>
                  <a:pt x="3624707" y="2428212"/>
                </a:lnTo>
                <a:lnTo>
                  <a:pt x="3633529" y="2426430"/>
                </a:lnTo>
                <a:lnTo>
                  <a:pt x="3642357" y="2428212"/>
                </a:lnTo>
                <a:lnTo>
                  <a:pt x="3649568" y="2433071"/>
                </a:lnTo>
                <a:lnTo>
                  <a:pt x="3654430" y="2440281"/>
                </a:lnTo>
                <a:lnTo>
                  <a:pt x="3656213" y="2449115"/>
                </a:lnTo>
                <a:lnTo>
                  <a:pt x="3654430" y="2457948"/>
                </a:lnTo>
                <a:lnTo>
                  <a:pt x="3649568" y="2465158"/>
                </a:lnTo>
                <a:lnTo>
                  <a:pt x="3642357" y="2470017"/>
                </a:lnTo>
                <a:lnTo>
                  <a:pt x="3633529" y="2471798"/>
                </a:lnTo>
                <a:close/>
              </a:path>
              <a:path w="4523740" h="2472690">
                <a:moveTo>
                  <a:pt x="3942146" y="2472292"/>
                </a:moveTo>
                <a:lnTo>
                  <a:pt x="3930360" y="2472292"/>
                </a:lnTo>
                <a:lnTo>
                  <a:pt x="3926782" y="2471569"/>
                </a:lnTo>
                <a:lnTo>
                  <a:pt x="3919046" y="2466349"/>
                </a:lnTo>
                <a:lnTo>
                  <a:pt x="3913828" y="2458608"/>
                </a:lnTo>
                <a:lnTo>
                  <a:pt x="3911915" y="2449131"/>
                </a:lnTo>
                <a:lnTo>
                  <a:pt x="3913828" y="2439655"/>
                </a:lnTo>
                <a:lnTo>
                  <a:pt x="3919046" y="2431915"/>
                </a:lnTo>
                <a:lnTo>
                  <a:pt x="3926782" y="2426697"/>
                </a:lnTo>
                <a:lnTo>
                  <a:pt x="3936253" y="2424783"/>
                </a:lnTo>
                <a:lnTo>
                  <a:pt x="3945724" y="2426697"/>
                </a:lnTo>
                <a:lnTo>
                  <a:pt x="3953460" y="2431915"/>
                </a:lnTo>
                <a:lnTo>
                  <a:pt x="3958678" y="2439655"/>
                </a:lnTo>
                <a:lnTo>
                  <a:pt x="3960591" y="2449131"/>
                </a:lnTo>
                <a:lnTo>
                  <a:pt x="3958678" y="2458608"/>
                </a:lnTo>
                <a:lnTo>
                  <a:pt x="3953460" y="2466349"/>
                </a:lnTo>
                <a:lnTo>
                  <a:pt x="3945724" y="2471569"/>
                </a:lnTo>
                <a:lnTo>
                  <a:pt x="3942146" y="2472292"/>
                </a:lnTo>
                <a:close/>
              </a:path>
              <a:path w="4523740" h="2472690">
                <a:moveTo>
                  <a:pt x="4238977" y="2471798"/>
                </a:moveTo>
                <a:lnTo>
                  <a:pt x="4230155" y="2470017"/>
                </a:lnTo>
                <a:lnTo>
                  <a:pt x="4222956" y="2465158"/>
                </a:lnTo>
                <a:lnTo>
                  <a:pt x="4218105" y="2457948"/>
                </a:lnTo>
                <a:lnTo>
                  <a:pt x="4216327" y="2449115"/>
                </a:lnTo>
                <a:lnTo>
                  <a:pt x="4218105" y="2440281"/>
                </a:lnTo>
                <a:lnTo>
                  <a:pt x="4222956" y="2433071"/>
                </a:lnTo>
                <a:lnTo>
                  <a:pt x="4230155" y="2428212"/>
                </a:lnTo>
                <a:lnTo>
                  <a:pt x="4238977" y="2426430"/>
                </a:lnTo>
                <a:lnTo>
                  <a:pt x="4247819" y="2428212"/>
                </a:lnTo>
                <a:lnTo>
                  <a:pt x="4255028" y="2433071"/>
                </a:lnTo>
                <a:lnTo>
                  <a:pt x="4259882" y="2440281"/>
                </a:lnTo>
                <a:lnTo>
                  <a:pt x="4261661" y="2449115"/>
                </a:lnTo>
                <a:lnTo>
                  <a:pt x="4259878" y="2457948"/>
                </a:lnTo>
                <a:lnTo>
                  <a:pt x="4255015" y="2465158"/>
                </a:lnTo>
                <a:lnTo>
                  <a:pt x="4247805" y="2470017"/>
                </a:lnTo>
                <a:lnTo>
                  <a:pt x="4238977" y="2471798"/>
                </a:lnTo>
                <a:close/>
              </a:path>
              <a:path w="4523740" h="2472690">
                <a:moveTo>
                  <a:pt x="4523697" y="2457797"/>
                </a:moveTo>
                <a:lnTo>
                  <a:pt x="4523135" y="2456964"/>
                </a:lnTo>
                <a:lnTo>
                  <a:pt x="4521548" y="2449115"/>
                </a:lnTo>
                <a:lnTo>
                  <a:pt x="4523135" y="2441265"/>
                </a:lnTo>
                <a:lnTo>
                  <a:pt x="4523697" y="2440433"/>
                </a:lnTo>
                <a:lnTo>
                  <a:pt x="4523697" y="2457797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0015" y="9004117"/>
            <a:ext cx="6858000" cy="132715"/>
          </a:xfrm>
          <a:custGeom>
            <a:avLst/>
            <a:gdLst/>
            <a:ahLst/>
            <a:cxnLst/>
            <a:rect l="l" t="t" r="r" b="b"/>
            <a:pathLst>
              <a:path w="6858000" h="132715">
                <a:moveTo>
                  <a:pt x="6857984" y="132686"/>
                </a:moveTo>
                <a:lnTo>
                  <a:pt x="0" y="114299"/>
                </a:lnTo>
                <a:lnTo>
                  <a:pt x="306" y="0"/>
                </a:lnTo>
                <a:lnTo>
                  <a:pt x="6857984" y="18386"/>
                </a:lnTo>
                <a:lnTo>
                  <a:pt x="6857984" y="132686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49" y="133649"/>
            <a:ext cx="4618990" cy="1609725"/>
          </a:xfrm>
          <a:custGeom>
            <a:avLst/>
            <a:gdLst/>
            <a:ahLst/>
            <a:cxnLst/>
            <a:rect l="l" t="t" r="r" b="b"/>
            <a:pathLst>
              <a:path w="4618990" h="1609725">
                <a:moveTo>
                  <a:pt x="29381" y="100731"/>
                </a:moveTo>
                <a:lnTo>
                  <a:pt x="17943" y="98421"/>
                </a:lnTo>
                <a:lnTo>
                  <a:pt x="8604" y="92122"/>
                </a:lnTo>
                <a:lnTo>
                  <a:pt x="2308" y="82777"/>
                </a:lnTo>
                <a:lnTo>
                  <a:pt x="0" y="71333"/>
                </a:lnTo>
                <a:lnTo>
                  <a:pt x="2308" y="59888"/>
                </a:lnTo>
                <a:lnTo>
                  <a:pt x="8604" y="50544"/>
                </a:lnTo>
                <a:lnTo>
                  <a:pt x="17943" y="44244"/>
                </a:lnTo>
                <a:lnTo>
                  <a:pt x="29381" y="41935"/>
                </a:lnTo>
                <a:lnTo>
                  <a:pt x="40818" y="44244"/>
                </a:lnTo>
                <a:lnTo>
                  <a:pt x="50157" y="50544"/>
                </a:lnTo>
                <a:lnTo>
                  <a:pt x="56453" y="59888"/>
                </a:lnTo>
                <a:lnTo>
                  <a:pt x="58762" y="71333"/>
                </a:lnTo>
                <a:lnTo>
                  <a:pt x="56453" y="82777"/>
                </a:lnTo>
                <a:lnTo>
                  <a:pt x="50157" y="92122"/>
                </a:lnTo>
                <a:lnTo>
                  <a:pt x="40818" y="98421"/>
                </a:lnTo>
                <a:lnTo>
                  <a:pt x="29381" y="100731"/>
                </a:lnTo>
                <a:close/>
              </a:path>
              <a:path w="4618990" h="1609725">
                <a:moveTo>
                  <a:pt x="332104" y="104096"/>
                </a:moveTo>
                <a:lnTo>
                  <a:pt x="319361" y="101521"/>
                </a:lnTo>
                <a:lnTo>
                  <a:pt x="308953" y="94498"/>
                </a:lnTo>
                <a:lnTo>
                  <a:pt x="301935" y="84084"/>
                </a:lnTo>
                <a:lnTo>
                  <a:pt x="299361" y="71333"/>
                </a:lnTo>
                <a:lnTo>
                  <a:pt x="301935" y="58582"/>
                </a:lnTo>
                <a:lnTo>
                  <a:pt x="308953" y="48167"/>
                </a:lnTo>
                <a:lnTo>
                  <a:pt x="319361" y="41145"/>
                </a:lnTo>
                <a:lnTo>
                  <a:pt x="332104" y="38569"/>
                </a:lnTo>
                <a:lnTo>
                  <a:pt x="344849" y="41145"/>
                </a:lnTo>
                <a:lnTo>
                  <a:pt x="355258" y="48167"/>
                </a:lnTo>
                <a:lnTo>
                  <a:pt x="362277" y="58582"/>
                </a:lnTo>
                <a:lnTo>
                  <a:pt x="364851" y="71333"/>
                </a:lnTo>
                <a:lnTo>
                  <a:pt x="362277" y="84084"/>
                </a:lnTo>
                <a:lnTo>
                  <a:pt x="355258" y="94498"/>
                </a:lnTo>
                <a:lnTo>
                  <a:pt x="344849" y="101521"/>
                </a:lnTo>
                <a:lnTo>
                  <a:pt x="332104" y="104096"/>
                </a:lnTo>
                <a:close/>
              </a:path>
              <a:path w="4618990" h="1609725">
                <a:moveTo>
                  <a:pt x="634828" y="106621"/>
                </a:moveTo>
                <a:lnTo>
                  <a:pt x="621112" y="103848"/>
                </a:lnTo>
                <a:lnTo>
                  <a:pt x="609908" y="96287"/>
                </a:lnTo>
                <a:lnTo>
                  <a:pt x="602352" y="85075"/>
                </a:lnTo>
                <a:lnTo>
                  <a:pt x="599580" y="71350"/>
                </a:lnTo>
                <a:lnTo>
                  <a:pt x="602352" y="57624"/>
                </a:lnTo>
                <a:lnTo>
                  <a:pt x="609908" y="46412"/>
                </a:lnTo>
                <a:lnTo>
                  <a:pt x="621112" y="38851"/>
                </a:lnTo>
                <a:lnTo>
                  <a:pt x="634828" y="36078"/>
                </a:lnTo>
                <a:lnTo>
                  <a:pt x="648546" y="38851"/>
                </a:lnTo>
                <a:lnTo>
                  <a:pt x="659752" y="46412"/>
                </a:lnTo>
                <a:lnTo>
                  <a:pt x="667308" y="57624"/>
                </a:lnTo>
                <a:lnTo>
                  <a:pt x="670080" y="71350"/>
                </a:lnTo>
                <a:lnTo>
                  <a:pt x="667311" y="85075"/>
                </a:lnTo>
                <a:lnTo>
                  <a:pt x="659758" y="96287"/>
                </a:lnTo>
                <a:lnTo>
                  <a:pt x="648553" y="103848"/>
                </a:lnTo>
                <a:lnTo>
                  <a:pt x="634828" y="106621"/>
                </a:lnTo>
                <a:close/>
              </a:path>
              <a:path w="4618990" h="1609725">
                <a:moveTo>
                  <a:pt x="937545" y="109146"/>
                </a:moveTo>
                <a:lnTo>
                  <a:pt x="922842" y="106175"/>
                </a:lnTo>
                <a:lnTo>
                  <a:pt x="910836" y="98073"/>
                </a:lnTo>
                <a:lnTo>
                  <a:pt x="902741" y="86059"/>
                </a:lnTo>
                <a:lnTo>
                  <a:pt x="899772" y="71350"/>
                </a:lnTo>
                <a:lnTo>
                  <a:pt x="902741" y="56640"/>
                </a:lnTo>
                <a:lnTo>
                  <a:pt x="910836" y="44626"/>
                </a:lnTo>
                <a:lnTo>
                  <a:pt x="922842" y="36524"/>
                </a:lnTo>
                <a:lnTo>
                  <a:pt x="937545" y="33553"/>
                </a:lnTo>
                <a:lnTo>
                  <a:pt x="952248" y="36524"/>
                </a:lnTo>
                <a:lnTo>
                  <a:pt x="964255" y="44626"/>
                </a:lnTo>
                <a:lnTo>
                  <a:pt x="972350" y="56640"/>
                </a:lnTo>
                <a:lnTo>
                  <a:pt x="975318" y="71350"/>
                </a:lnTo>
                <a:lnTo>
                  <a:pt x="972350" y="86059"/>
                </a:lnTo>
                <a:lnTo>
                  <a:pt x="964255" y="98073"/>
                </a:lnTo>
                <a:lnTo>
                  <a:pt x="952248" y="106175"/>
                </a:lnTo>
                <a:lnTo>
                  <a:pt x="937545" y="109146"/>
                </a:lnTo>
                <a:close/>
              </a:path>
              <a:path w="4618990" h="1609725">
                <a:moveTo>
                  <a:pt x="1240269" y="112512"/>
                </a:moveTo>
                <a:lnTo>
                  <a:pt x="1224261" y="109277"/>
                </a:lnTo>
                <a:lnTo>
                  <a:pt x="1211193" y="100456"/>
                </a:lnTo>
                <a:lnTo>
                  <a:pt x="1202384" y="87372"/>
                </a:lnTo>
                <a:lnTo>
                  <a:pt x="1199154" y="71350"/>
                </a:lnTo>
                <a:lnTo>
                  <a:pt x="1202384" y="55327"/>
                </a:lnTo>
                <a:lnTo>
                  <a:pt x="1211193" y="42243"/>
                </a:lnTo>
                <a:lnTo>
                  <a:pt x="1224261" y="33422"/>
                </a:lnTo>
                <a:lnTo>
                  <a:pt x="1240269" y="30188"/>
                </a:lnTo>
                <a:lnTo>
                  <a:pt x="1256283" y="33422"/>
                </a:lnTo>
                <a:lnTo>
                  <a:pt x="1269363" y="42243"/>
                </a:lnTo>
                <a:lnTo>
                  <a:pt x="1278183" y="55327"/>
                </a:lnTo>
                <a:lnTo>
                  <a:pt x="1281418" y="71350"/>
                </a:lnTo>
                <a:lnTo>
                  <a:pt x="1278183" y="87372"/>
                </a:lnTo>
                <a:lnTo>
                  <a:pt x="1269363" y="100456"/>
                </a:lnTo>
                <a:lnTo>
                  <a:pt x="1256283" y="109277"/>
                </a:lnTo>
                <a:lnTo>
                  <a:pt x="1240269" y="112512"/>
                </a:lnTo>
                <a:close/>
              </a:path>
              <a:path w="4618990" h="1609725">
                <a:moveTo>
                  <a:pt x="1542993" y="115037"/>
                </a:moveTo>
                <a:lnTo>
                  <a:pt x="1526005" y="111604"/>
                </a:lnTo>
                <a:lnTo>
                  <a:pt x="1512131" y="102245"/>
                </a:lnTo>
                <a:lnTo>
                  <a:pt x="1502777" y="88364"/>
                </a:lnTo>
                <a:lnTo>
                  <a:pt x="1499346" y="71366"/>
                </a:lnTo>
                <a:lnTo>
                  <a:pt x="1502777" y="54370"/>
                </a:lnTo>
                <a:lnTo>
                  <a:pt x="1512131" y="40490"/>
                </a:lnTo>
                <a:lnTo>
                  <a:pt x="1526005" y="31131"/>
                </a:lnTo>
                <a:lnTo>
                  <a:pt x="1542993" y="27700"/>
                </a:lnTo>
                <a:lnTo>
                  <a:pt x="1559981" y="31131"/>
                </a:lnTo>
                <a:lnTo>
                  <a:pt x="1573854" y="40490"/>
                </a:lnTo>
                <a:lnTo>
                  <a:pt x="1583209" y="54370"/>
                </a:lnTo>
                <a:lnTo>
                  <a:pt x="1586639" y="71366"/>
                </a:lnTo>
                <a:lnTo>
                  <a:pt x="1583209" y="88364"/>
                </a:lnTo>
                <a:lnTo>
                  <a:pt x="1573854" y="102245"/>
                </a:lnTo>
                <a:lnTo>
                  <a:pt x="1559981" y="111604"/>
                </a:lnTo>
                <a:lnTo>
                  <a:pt x="1542993" y="115037"/>
                </a:lnTo>
                <a:close/>
              </a:path>
              <a:path w="4618990" h="1609725">
                <a:moveTo>
                  <a:pt x="1845717" y="117562"/>
                </a:moveTo>
                <a:lnTo>
                  <a:pt x="1827755" y="113931"/>
                </a:lnTo>
                <a:lnTo>
                  <a:pt x="1813087" y="104031"/>
                </a:lnTo>
                <a:lnTo>
                  <a:pt x="1803199" y="89348"/>
                </a:lnTo>
                <a:lnTo>
                  <a:pt x="1799572" y="71366"/>
                </a:lnTo>
                <a:lnTo>
                  <a:pt x="1803199" y="53387"/>
                </a:lnTo>
                <a:lnTo>
                  <a:pt x="1813087" y="38705"/>
                </a:lnTo>
                <a:lnTo>
                  <a:pt x="1827755" y="28805"/>
                </a:lnTo>
                <a:lnTo>
                  <a:pt x="1845717" y="25175"/>
                </a:lnTo>
                <a:lnTo>
                  <a:pt x="1863698" y="28805"/>
                </a:lnTo>
                <a:lnTo>
                  <a:pt x="1878376" y="38705"/>
                </a:lnTo>
                <a:lnTo>
                  <a:pt x="1888268" y="53387"/>
                </a:lnTo>
                <a:lnTo>
                  <a:pt x="1891895" y="71366"/>
                </a:lnTo>
                <a:lnTo>
                  <a:pt x="1888268" y="89348"/>
                </a:lnTo>
                <a:lnTo>
                  <a:pt x="1878376" y="104031"/>
                </a:lnTo>
                <a:lnTo>
                  <a:pt x="1863698" y="113931"/>
                </a:lnTo>
                <a:lnTo>
                  <a:pt x="1845717" y="117562"/>
                </a:lnTo>
                <a:close/>
              </a:path>
              <a:path w="4618990" h="1609725">
                <a:moveTo>
                  <a:pt x="2148441" y="120083"/>
                </a:moveTo>
                <a:lnTo>
                  <a:pt x="2129499" y="116255"/>
                </a:lnTo>
                <a:lnTo>
                  <a:pt x="2114026" y="105816"/>
                </a:lnTo>
                <a:lnTo>
                  <a:pt x="2103591" y="90331"/>
                </a:lnTo>
                <a:lnTo>
                  <a:pt x="2099764" y="71366"/>
                </a:lnTo>
                <a:lnTo>
                  <a:pt x="2103591" y="52403"/>
                </a:lnTo>
                <a:lnTo>
                  <a:pt x="2114026" y="36918"/>
                </a:lnTo>
                <a:lnTo>
                  <a:pt x="2129499" y="26478"/>
                </a:lnTo>
                <a:lnTo>
                  <a:pt x="2148441" y="22650"/>
                </a:lnTo>
                <a:lnTo>
                  <a:pt x="2167401" y="26478"/>
                </a:lnTo>
                <a:lnTo>
                  <a:pt x="2182884" y="36918"/>
                </a:lnTo>
                <a:lnTo>
                  <a:pt x="2193323" y="52403"/>
                </a:lnTo>
                <a:lnTo>
                  <a:pt x="2197151" y="71366"/>
                </a:lnTo>
                <a:lnTo>
                  <a:pt x="2193323" y="90331"/>
                </a:lnTo>
                <a:lnTo>
                  <a:pt x="2182884" y="105816"/>
                </a:lnTo>
                <a:lnTo>
                  <a:pt x="2167401" y="116255"/>
                </a:lnTo>
                <a:lnTo>
                  <a:pt x="2148441" y="120083"/>
                </a:lnTo>
                <a:close/>
              </a:path>
              <a:path w="4618990" h="1609725">
                <a:moveTo>
                  <a:pt x="2451165" y="122608"/>
                </a:moveTo>
                <a:lnTo>
                  <a:pt x="2431230" y="118582"/>
                </a:lnTo>
                <a:lnTo>
                  <a:pt x="2414953" y="107601"/>
                </a:lnTo>
                <a:lnTo>
                  <a:pt x="2403980" y="91314"/>
                </a:lnTo>
                <a:lnTo>
                  <a:pt x="2399957" y="71366"/>
                </a:lnTo>
                <a:lnTo>
                  <a:pt x="2403980" y="51419"/>
                </a:lnTo>
                <a:lnTo>
                  <a:pt x="2414953" y="35132"/>
                </a:lnTo>
                <a:lnTo>
                  <a:pt x="2431230" y="24151"/>
                </a:lnTo>
                <a:lnTo>
                  <a:pt x="2451165" y="20125"/>
                </a:lnTo>
                <a:lnTo>
                  <a:pt x="2471105" y="24151"/>
                </a:lnTo>
                <a:lnTo>
                  <a:pt x="2487393" y="35132"/>
                </a:lnTo>
                <a:lnTo>
                  <a:pt x="2498377" y="51419"/>
                </a:lnTo>
                <a:lnTo>
                  <a:pt x="2502406" y="71366"/>
                </a:lnTo>
                <a:lnTo>
                  <a:pt x="2498377" y="91314"/>
                </a:lnTo>
                <a:lnTo>
                  <a:pt x="2487393" y="107601"/>
                </a:lnTo>
                <a:lnTo>
                  <a:pt x="2471105" y="118582"/>
                </a:lnTo>
                <a:lnTo>
                  <a:pt x="2451165" y="122608"/>
                </a:lnTo>
                <a:close/>
              </a:path>
              <a:path w="4618990" h="1609725">
                <a:moveTo>
                  <a:pt x="2753888" y="125974"/>
                </a:moveTo>
                <a:lnTo>
                  <a:pt x="2732662" y="121682"/>
                </a:lnTo>
                <a:lnTo>
                  <a:pt x="2715322" y="109981"/>
                </a:lnTo>
                <a:lnTo>
                  <a:pt x="2703628" y="92629"/>
                </a:lnTo>
                <a:lnTo>
                  <a:pt x="2699338" y="71383"/>
                </a:lnTo>
                <a:lnTo>
                  <a:pt x="2703628" y="50139"/>
                </a:lnTo>
                <a:lnTo>
                  <a:pt x="2715322" y="32787"/>
                </a:lnTo>
                <a:lnTo>
                  <a:pt x="2732662" y="21085"/>
                </a:lnTo>
                <a:lnTo>
                  <a:pt x="2753888" y="16793"/>
                </a:lnTo>
                <a:lnTo>
                  <a:pt x="2775134" y="21085"/>
                </a:lnTo>
                <a:lnTo>
                  <a:pt x="2792484" y="32787"/>
                </a:lnTo>
                <a:lnTo>
                  <a:pt x="2804182" y="50139"/>
                </a:lnTo>
                <a:lnTo>
                  <a:pt x="2808472" y="71383"/>
                </a:lnTo>
                <a:lnTo>
                  <a:pt x="2804182" y="92629"/>
                </a:lnTo>
                <a:lnTo>
                  <a:pt x="2792484" y="109981"/>
                </a:lnTo>
                <a:lnTo>
                  <a:pt x="2775134" y="121682"/>
                </a:lnTo>
                <a:lnTo>
                  <a:pt x="2753888" y="125974"/>
                </a:lnTo>
                <a:close/>
              </a:path>
              <a:path w="4618990" h="1609725">
                <a:moveTo>
                  <a:pt x="3056646" y="128499"/>
                </a:moveTo>
                <a:lnTo>
                  <a:pt x="3034426" y="124009"/>
                </a:lnTo>
                <a:lnTo>
                  <a:pt x="3016282" y="111768"/>
                </a:lnTo>
                <a:lnTo>
                  <a:pt x="3004050" y="93613"/>
                </a:lnTo>
                <a:lnTo>
                  <a:pt x="2999564" y="71383"/>
                </a:lnTo>
                <a:lnTo>
                  <a:pt x="3004050" y="49155"/>
                </a:lnTo>
                <a:lnTo>
                  <a:pt x="3016282" y="31000"/>
                </a:lnTo>
                <a:lnTo>
                  <a:pt x="3034426" y="18758"/>
                </a:lnTo>
                <a:lnTo>
                  <a:pt x="3056646" y="14268"/>
                </a:lnTo>
                <a:lnTo>
                  <a:pt x="3078846" y="18758"/>
                </a:lnTo>
                <a:lnTo>
                  <a:pt x="3096980" y="31000"/>
                </a:lnTo>
                <a:lnTo>
                  <a:pt x="3109209" y="49155"/>
                </a:lnTo>
                <a:lnTo>
                  <a:pt x="3113693" y="71383"/>
                </a:lnTo>
                <a:lnTo>
                  <a:pt x="3109213" y="93613"/>
                </a:lnTo>
                <a:lnTo>
                  <a:pt x="3096993" y="111768"/>
                </a:lnTo>
                <a:lnTo>
                  <a:pt x="3078861" y="124009"/>
                </a:lnTo>
                <a:lnTo>
                  <a:pt x="3056646" y="128499"/>
                </a:lnTo>
                <a:close/>
              </a:path>
              <a:path w="4618990" h="1609725">
                <a:moveTo>
                  <a:pt x="3359370" y="131023"/>
                </a:moveTo>
                <a:lnTo>
                  <a:pt x="3336170" y="126336"/>
                </a:lnTo>
                <a:lnTo>
                  <a:pt x="3317221" y="113553"/>
                </a:lnTo>
                <a:lnTo>
                  <a:pt x="3304443" y="94595"/>
                </a:lnTo>
                <a:lnTo>
                  <a:pt x="3299757" y="71383"/>
                </a:lnTo>
                <a:lnTo>
                  <a:pt x="3304443" y="48172"/>
                </a:lnTo>
                <a:lnTo>
                  <a:pt x="3317221" y="29215"/>
                </a:lnTo>
                <a:lnTo>
                  <a:pt x="3336170" y="16434"/>
                </a:lnTo>
                <a:lnTo>
                  <a:pt x="3359370" y="11747"/>
                </a:lnTo>
                <a:lnTo>
                  <a:pt x="3382564" y="16434"/>
                </a:lnTo>
                <a:lnTo>
                  <a:pt x="3401501" y="29215"/>
                </a:lnTo>
                <a:lnTo>
                  <a:pt x="3414268" y="48172"/>
                </a:lnTo>
                <a:lnTo>
                  <a:pt x="3418949" y="71383"/>
                </a:lnTo>
                <a:lnTo>
                  <a:pt x="3414268" y="94595"/>
                </a:lnTo>
                <a:lnTo>
                  <a:pt x="3401501" y="113553"/>
                </a:lnTo>
                <a:lnTo>
                  <a:pt x="3382564" y="126336"/>
                </a:lnTo>
                <a:lnTo>
                  <a:pt x="3359370" y="131023"/>
                </a:lnTo>
                <a:close/>
              </a:path>
              <a:path w="4618990" h="1609725">
                <a:moveTo>
                  <a:pt x="3662093" y="135229"/>
                </a:moveTo>
                <a:lnTo>
                  <a:pt x="3637257" y="130214"/>
                </a:lnTo>
                <a:lnTo>
                  <a:pt x="3616979" y="116535"/>
                </a:lnTo>
                <a:lnTo>
                  <a:pt x="3603307" y="96247"/>
                </a:lnTo>
                <a:lnTo>
                  <a:pt x="3598295" y="71400"/>
                </a:lnTo>
                <a:lnTo>
                  <a:pt x="3603307" y="46554"/>
                </a:lnTo>
                <a:lnTo>
                  <a:pt x="3616979" y="26265"/>
                </a:lnTo>
                <a:lnTo>
                  <a:pt x="3637257" y="12587"/>
                </a:lnTo>
                <a:lnTo>
                  <a:pt x="3662093" y="7571"/>
                </a:lnTo>
                <a:lnTo>
                  <a:pt x="3686910" y="12587"/>
                </a:lnTo>
                <a:lnTo>
                  <a:pt x="3707179" y="26265"/>
                </a:lnTo>
                <a:lnTo>
                  <a:pt x="3720847" y="46554"/>
                </a:lnTo>
                <a:lnTo>
                  <a:pt x="3725859" y="71400"/>
                </a:lnTo>
                <a:lnTo>
                  <a:pt x="3720847" y="96247"/>
                </a:lnTo>
                <a:lnTo>
                  <a:pt x="3707179" y="116535"/>
                </a:lnTo>
                <a:lnTo>
                  <a:pt x="3686910" y="130214"/>
                </a:lnTo>
                <a:lnTo>
                  <a:pt x="3662093" y="135229"/>
                </a:lnTo>
                <a:close/>
              </a:path>
              <a:path w="4618990" h="1609725">
                <a:moveTo>
                  <a:pt x="3964817" y="138595"/>
                </a:moveTo>
                <a:lnTo>
                  <a:pt x="3938671" y="133314"/>
                </a:lnTo>
                <a:lnTo>
                  <a:pt x="3917318" y="118913"/>
                </a:lnTo>
                <a:lnTo>
                  <a:pt x="3902922" y="97554"/>
                </a:lnTo>
                <a:lnTo>
                  <a:pt x="3897642" y="71400"/>
                </a:lnTo>
                <a:lnTo>
                  <a:pt x="3902922" y="45248"/>
                </a:lnTo>
                <a:lnTo>
                  <a:pt x="3917318" y="23889"/>
                </a:lnTo>
                <a:lnTo>
                  <a:pt x="3938671" y="9487"/>
                </a:lnTo>
                <a:lnTo>
                  <a:pt x="3964817" y="4205"/>
                </a:lnTo>
                <a:lnTo>
                  <a:pt x="3990944" y="9487"/>
                </a:lnTo>
                <a:lnTo>
                  <a:pt x="4012287" y="23889"/>
                </a:lnTo>
                <a:lnTo>
                  <a:pt x="4026679" y="45248"/>
                </a:lnTo>
                <a:lnTo>
                  <a:pt x="4031958" y="71400"/>
                </a:lnTo>
                <a:lnTo>
                  <a:pt x="4026679" y="97554"/>
                </a:lnTo>
                <a:lnTo>
                  <a:pt x="4012287" y="118913"/>
                </a:lnTo>
                <a:lnTo>
                  <a:pt x="3990944" y="133314"/>
                </a:lnTo>
                <a:lnTo>
                  <a:pt x="3964817" y="138595"/>
                </a:lnTo>
                <a:close/>
              </a:path>
              <a:path w="4618990" h="1609725">
                <a:moveTo>
                  <a:pt x="4267541" y="142801"/>
                </a:moveTo>
                <a:lnTo>
                  <a:pt x="4239758" y="137192"/>
                </a:lnTo>
                <a:lnTo>
                  <a:pt x="4217076" y="121893"/>
                </a:lnTo>
                <a:lnTo>
                  <a:pt x="4201786" y="99198"/>
                </a:lnTo>
                <a:lnTo>
                  <a:pt x="4196181" y="71400"/>
                </a:lnTo>
                <a:lnTo>
                  <a:pt x="4201786" y="43603"/>
                </a:lnTo>
                <a:lnTo>
                  <a:pt x="4217076" y="20908"/>
                </a:lnTo>
                <a:lnTo>
                  <a:pt x="4239758" y="5609"/>
                </a:lnTo>
                <a:lnTo>
                  <a:pt x="4267541" y="0"/>
                </a:lnTo>
                <a:lnTo>
                  <a:pt x="4295310" y="5609"/>
                </a:lnTo>
                <a:lnTo>
                  <a:pt x="4317994" y="20908"/>
                </a:lnTo>
                <a:lnTo>
                  <a:pt x="4333291" y="43603"/>
                </a:lnTo>
                <a:lnTo>
                  <a:pt x="4338901" y="71400"/>
                </a:lnTo>
                <a:lnTo>
                  <a:pt x="4333291" y="99198"/>
                </a:lnTo>
                <a:lnTo>
                  <a:pt x="4317994" y="121893"/>
                </a:lnTo>
                <a:lnTo>
                  <a:pt x="4295310" y="137192"/>
                </a:lnTo>
                <a:lnTo>
                  <a:pt x="4267541" y="142801"/>
                </a:lnTo>
                <a:close/>
              </a:path>
              <a:path w="4618990" h="1609725">
                <a:moveTo>
                  <a:pt x="4570265" y="120117"/>
                </a:moveTo>
                <a:lnTo>
                  <a:pt x="4551304" y="116289"/>
                </a:lnTo>
                <a:lnTo>
                  <a:pt x="4535821" y="105850"/>
                </a:lnTo>
                <a:lnTo>
                  <a:pt x="4525382" y="90365"/>
                </a:lnTo>
                <a:lnTo>
                  <a:pt x="4521555" y="71400"/>
                </a:lnTo>
                <a:lnTo>
                  <a:pt x="4525382" y="52437"/>
                </a:lnTo>
                <a:lnTo>
                  <a:pt x="4535821" y="36952"/>
                </a:lnTo>
                <a:lnTo>
                  <a:pt x="4551304" y="26512"/>
                </a:lnTo>
                <a:lnTo>
                  <a:pt x="4570265" y="22684"/>
                </a:lnTo>
                <a:lnTo>
                  <a:pt x="4589206" y="26512"/>
                </a:lnTo>
                <a:lnTo>
                  <a:pt x="4604679" y="36952"/>
                </a:lnTo>
                <a:lnTo>
                  <a:pt x="4615114" y="52437"/>
                </a:lnTo>
                <a:lnTo>
                  <a:pt x="4618941" y="71400"/>
                </a:lnTo>
                <a:lnTo>
                  <a:pt x="4615114" y="90365"/>
                </a:lnTo>
                <a:lnTo>
                  <a:pt x="4604679" y="105850"/>
                </a:lnTo>
                <a:lnTo>
                  <a:pt x="4589206" y="116289"/>
                </a:lnTo>
                <a:lnTo>
                  <a:pt x="4570265" y="120117"/>
                </a:lnTo>
                <a:close/>
              </a:path>
              <a:path w="4618990" h="1609725">
                <a:moveTo>
                  <a:pt x="29381" y="403755"/>
                </a:moveTo>
                <a:lnTo>
                  <a:pt x="17943" y="401445"/>
                </a:lnTo>
                <a:lnTo>
                  <a:pt x="8604" y="395146"/>
                </a:lnTo>
                <a:lnTo>
                  <a:pt x="2308" y="385802"/>
                </a:lnTo>
                <a:lnTo>
                  <a:pt x="0" y="374357"/>
                </a:lnTo>
                <a:lnTo>
                  <a:pt x="2308" y="362912"/>
                </a:lnTo>
                <a:lnTo>
                  <a:pt x="8604" y="353568"/>
                </a:lnTo>
                <a:lnTo>
                  <a:pt x="17943" y="347269"/>
                </a:lnTo>
                <a:lnTo>
                  <a:pt x="29381" y="344959"/>
                </a:lnTo>
                <a:lnTo>
                  <a:pt x="40818" y="347269"/>
                </a:lnTo>
                <a:lnTo>
                  <a:pt x="50157" y="353568"/>
                </a:lnTo>
                <a:lnTo>
                  <a:pt x="56453" y="362912"/>
                </a:lnTo>
                <a:lnTo>
                  <a:pt x="58762" y="374357"/>
                </a:lnTo>
                <a:lnTo>
                  <a:pt x="56453" y="385802"/>
                </a:lnTo>
                <a:lnTo>
                  <a:pt x="50157" y="395146"/>
                </a:lnTo>
                <a:lnTo>
                  <a:pt x="40818" y="401445"/>
                </a:lnTo>
                <a:lnTo>
                  <a:pt x="29381" y="403755"/>
                </a:lnTo>
                <a:close/>
              </a:path>
              <a:path w="4618990" h="1609725">
                <a:moveTo>
                  <a:pt x="332104" y="407121"/>
                </a:moveTo>
                <a:lnTo>
                  <a:pt x="319361" y="404545"/>
                </a:lnTo>
                <a:lnTo>
                  <a:pt x="308953" y="397522"/>
                </a:lnTo>
                <a:lnTo>
                  <a:pt x="301935" y="387108"/>
                </a:lnTo>
                <a:lnTo>
                  <a:pt x="299361" y="374357"/>
                </a:lnTo>
                <a:lnTo>
                  <a:pt x="301935" y="361606"/>
                </a:lnTo>
                <a:lnTo>
                  <a:pt x="308953" y="351191"/>
                </a:lnTo>
                <a:lnTo>
                  <a:pt x="319361" y="344169"/>
                </a:lnTo>
                <a:lnTo>
                  <a:pt x="332104" y="341593"/>
                </a:lnTo>
                <a:lnTo>
                  <a:pt x="344849" y="344169"/>
                </a:lnTo>
                <a:lnTo>
                  <a:pt x="355258" y="351191"/>
                </a:lnTo>
                <a:lnTo>
                  <a:pt x="362277" y="361606"/>
                </a:lnTo>
                <a:lnTo>
                  <a:pt x="364851" y="374357"/>
                </a:lnTo>
                <a:lnTo>
                  <a:pt x="362277" y="387108"/>
                </a:lnTo>
                <a:lnTo>
                  <a:pt x="355258" y="397522"/>
                </a:lnTo>
                <a:lnTo>
                  <a:pt x="344849" y="404545"/>
                </a:lnTo>
                <a:lnTo>
                  <a:pt x="332104" y="407121"/>
                </a:lnTo>
                <a:close/>
              </a:path>
              <a:path w="4618990" h="1609725">
                <a:moveTo>
                  <a:pt x="634828" y="409645"/>
                </a:moveTo>
                <a:lnTo>
                  <a:pt x="621112" y="406872"/>
                </a:lnTo>
                <a:lnTo>
                  <a:pt x="609908" y="399311"/>
                </a:lnTo>
                <a:lnTo>
                  <a:pt x="602352" y="388099"/>
                </a:lnTo>
                <a:lnTo>
                  <a:pt x="599580" y="374374"/>
                </a:lnTo>
                <a:lnTo>
                  <a:pt x="602352" y="360649"/>
                </a:lnTo>
                <a:lnTo>
                  <a:pt x="609908" y="349437"/>
                </a:lnTo>
                <a:lnTo>
                  <a:pt x="621112" y="341875"/>
                </a:lnTo>
                <a:lnTo>
                  <a:pt x="634828" y="339102"/>
                </a:lnTo>
                <a:lnTo>
                  <a:pt x="648546" y="341875"/>
                </a:lnTo>
                <a:lnTo>
                  <a:pt x="659752" y="349437"/>
                </a:lnTo>
                <a:lnTo>
                  <a:pt x="667308" y="360649"/>
                </a:lnTo>
                <a:lnTo>
                  <a:pt x="670080" y="374374"/>
                </a:lnTo>
                <a:lnTo>
                  <a:pt x="667311" y="388099"/>
                </a:lnTo>
                <a:lnTo>
                  <a:pt x="659758" y="399311"/>
                </a:lnTo>
                <a:lnTo>
                  <a:pt x="648553" y="406872"/>
                </a:lnTo>
                <a:lnTo>
                  <a:pt x="634828" y="409645"/>
                </a:lnTo>
                <a:close/>
              </a:path>
              <a:path w="4618990" h="1609725">
                <a:moveTo>
                  <a:pt x="937545" y="412170"/>
                </a:moveTo>
                <a:lnTo>
                  <a:pt x="922842" y="409199"/>
                </a:lnTo>
                <a:lnTo>
                  <a:pt x="910836" y="401098"/>
                </a:lnTo>
                <a:lnTo>
                  <a:pt x="902741" y="389083"/>
                </a:lnTo>
                <a:lnTo>
                  <a:pt x="899772" y="374374"/>
                </a:lnTo>
                <a:lnTo>
                  <a:pt x="902741" y="359666"/>
                </a:lnTo>
                <a:lnTo>
                  <a:pt x="910836" y="347651"/>
                </a:lnTo>
                <a:lnTo>
                  <a:pt x="922842" y="339549"/>
                </a:lnTo>
                <a:lnTo>
                  <a:pt x="937545" y="336577"/>
                </a:lnTo>
                <a:lnTo>
                  <a:pt x="952248" y="339549"/>
                </a:lnTo>
                <a:lnTo>
                  <a:pt x="964255" y="347651"/>
                </a:lnTo>
                <a:lnTo>
                  <a:pt x="972350" y="359666"/>
                </a:lnTo>
                <a:lnTo>
                  <a:pt x="975318" y="374374"/>
                </a:lnTo>
                <a:lnTo>
                  <a:pt x="972350" y="389083"/>
                </a:lnTo>
                <a:lnTo>
                  <a:pt x="964255" y="401098"/>
                </a:lnTo>
                <a:lnTo>
                  <a:pt x="952248" y="409199"/>
                </a:lnTo>
                <a:lnTo>
                  <a:pt x="937545" y="412170"/>
                </a:lnTo>
                <a:close/>
              </a:path>
              <a:path w="4618990" h="1609725">
                <a:moveTo>
                  <a:pt x="1240269" y="415536"/>
                </a:moveTo>
                <a:lnTo>
                  <a:pt x="1224261" y="412301"/>
                </a:lnTo>
                <a:lnTo>
                  <a:pt x="1211193" y="403480"/>
                </a:lnTo>
                <a:lnTo>
                  <a:pt x="1202384" y="390397"/>
                </a:lnTo>
                <a:lnTo>
                  <a:pt x="1199154" y="374374"/>
                </a:lnTo>
                <a:lnTo>
                  <a:pt x="1202384" y="358351"/>
                </a:lnTo>
                <a:lnTo>
                  <a:pt x="1211193" y="345267"/>
                </a:lnTo>
                <a:lnTo>
                  <a:pt x="1224261" y="336446"/>
                </a:lnTo>
                <a:lnTo>
                  <a:pt x="1240269" y="333212"/>
                </a:lnTo>
                <a:lnTo>
                  <a:pt x="1256283" y="336446"/>
                </a:lnTo>
                <a:lnTo>
                  <a:pt x="1269363" y="345267"/>
                </a:lnTo>
                <a:lnTo>
                  <a:pt x="1278183" y="358351"/>
                </a:lnTo>
                <a:lnTo>
                  <a:pt x="1281418" y="374374"/>
                </a:lnTo>
                <a:lnTo>
                  <a:pt x="1278183" y="390397"/>
                </a:lnTo>
                <a:lnTo>
                  <a:pt x="1269363" y="403480"/>
                </a:lnTo>
                <a:lnTo>
                  <a:pt x="1256283" y="412301"/>
                </a:lnTo>
                <a:lnTo>
                  <a:pt x="1240269" y="415536"/>
                </a:lnTo>
                <a:close/>
              </a:path>
              <a:path w="4618990" h="1609725">
                <a:moveTo>
                  <a:pt x="1542993" y="418061"/>
                </a:moveTo>
                <a:lnTo>
                  <a:pt x="1526005" y="414629"/>
                </a:lnTo>
                <a:lnTo>
                  <a:pt x="1512131" y="405269"/>
                </a:lnTo>
                <a:lnTo>
                  <a:pt x="1502777" y="391388"/>
                </a:lnTo>
                <a:lnTo>
                  <a:pt x="1499346" y="374391"/>
                </a:lnTo>
                <a:lnTo>
                  <a:pt x="1502777" y="357394"/>
                </a:lnTo>
                <a:lnTo>
                  <a:pt x="1512131" y="343512"/>
                </a:lnTo>
                <a:lnTo>
                  <a:pt x="1526005" y="334153"/>
                </a:lnTo>
                <a:lnTo>
                  <a:pt x="1542993" y="330721"/>
                </a:lnTo>
                <a:lnTo>
                  <a:pt x="1559981" y="334153"/>
                </a:lnTo>
                <a:lnTo>
                  <a:pt x="1573854" y="343512"/>
                </a:lnTo>
                <a:lnTo>
                  <a:pt x="1583209" y="357394"/>
                </a:lnTo>
                <a:lnTo>
                  <a:pt x="1586639" y="374391"/>
                </a:lnTo>
                <a:lnTo>
                  <a:pt x="1583209" y="391388"/>
                </a:lnTo>
                <a:lnTo>
                  <a:pt x="1573854" y="405269"/>
                </a:lnTo>
                <a:lnTo>
                  <a:pt x="1559981" y="414629"/>
                </a:lnTo>
                <a:lnTo>
                  <a:pt x="1542993" y="418061"/>
                </a:lnTo>
                <a:close/>
              </a:path>
              <a:path w="4618990" h="1609725">
                <a:moveTo>
                  <a:pt x="1845717" y="420586"/>
                </a:moveTo>
                <a:lnTo>
                  <a:pt x="1827755" y="416956"/>
                </a:lnTo>
                <a:lnTo>
                  <a:pt x="1813087" y="407056"/>
                </a:lnTo>
                <a:lnTo>
                  <a:pt x="1803199" y="392372"/>
                </a:lnTo>
                <a:lnTo>
                  <a:pt x="1799572" y="374391"/>
                </a:lnTo>
                <a:lnTo>
                  <a:pt x="1803199" y="356411"/>
                </a:lnTo>
                <a:lnTo>
                  <a:pt x="1813087" y="341729"/>
                </a:lnTo>
                <a:lnTo>
                  <a:pt x="1827755" y="331829"/>
                </a:lnTo>
                <a:lnTo>
                  <a:pt x="1845717" y="328199"/>
                </a:lnTo>
                <a:lnTo>
                  <a:pt x="1863698" y="331829"/>
                </a:lnTo>
                <a:lnTo>
                  <a:pt x="1878376" y="341729"/>
                </a:lnTo>
                <a:lnTo>
                  <a:pt x="1888268" y="356411"/>
                </a:lnTo>
                <a:lnTo>
                  <a:pt x="1891895" y="374391"/>
                </a:lnTo>
                <a:lnTo>
                  <a:pt x="1888268" y="392372"/>
                </a:lnTo>
                <a:lnTo>
                  <a:pt x="1878376" y="407056"/>
                </a:lnTo>
                <a:lnTo>
                  <a:pt x="1863698" y="416956"/>
                </a:lnTo>
                <a:lnTo>
                  <a:pt x="1845717" y="420586"/>
                </a:lnTo>
                <a:close/>
              </a:path>
              <a:path w="4618990" h="1609725">
                <a:moveTo>
                  <a:pt x="2148441" y="423107"/>
                </a:moveTo>
                <a:lnTo>
                  <a:pt x="2129499" y="419279"/>
                </a:lnTo>
                <a:lnTo>
                  <a:pt x="2114026" y="408839"/>
                </a:lnTo>
                <a:lnTo>
                  <a:pt x="2103591" y="393354"/>
                </a:lnTo>
                <a:lnTo>
                  <a:pt x="2099764" y="374391"/>
                </a:lnTo>
                <a:lnTo>
                  <a:pt x="2103591" y="355427"/>
                </a:lnTo>
                <a:lnTo>
                  <a:pt x="2114026" y="339942"/>
                </a:lnTo>
                <a:lnTo>
                  <a:pt x="2129499" y="329502"/>
                </a:lnTo>
                <a:lnTo>
                  <a:pt x="2148441" y="325674"/>
                </a:lnTo>
                <a:lnTo>
                  <a:pt x="2167401" y="329502"/>
                </a:lnTo>
                <a:lnTo>
                  <a:pt x="2182884" y="339942"/>
                </a:lnTo>
                <a:lnTo>
                  <a:pt x="2193323" y="355427"/>
                </a:lnTo>
                <a:lnTo>
                  <a:pt x="2197151" y="374391"/>
                </a:lnTo>
                <a:lnTo>
                  <a:pt x="2193323" y="393354"/>
                </a:lnTo>
                <a:lnTo>
                  <a:pt x="2182884" y="408839"/>
                </a:lnTo>
                <a:lnTo>
                  <a:pt x="2167401" y="419279"/>
                </a:lnTo>
                <a:lnTo>
                  <a:pt x="2148441" y="423107"/>
                </a:lnTo>
                <a:close/>
              </a:path>
              <a:path w="4618990" h="1609725">
                <a:moveTo>
                  <a:pt x="2451165" y="425632"/>
                </a:moveTo>
                <a:lnTo>
                  <a:pt x="2431230" y="421606"/>
                </a:lnTo>
                <a:lnTo>
                  <a:pt x="2414953" y="410626"/>
                </a:lnTo>
                <a:lnTo>
                  <a:pt x="2403980" y="394338"/>
                </a:lnTo>
                <a:lnTo>
                  <a:pt x="2399957" y="374391"/>
                </a:lnTo>
                <a:lnTo>
                  <a:pt x="2403980" y="354443"/>
                </a:lnTo>
                <a:lnTo>
                  <a:pt x="2414953" y="338156"/>
                </a:lnTo>
                <a:lnTo>
                  <a:pt x="2431230" y="327175"/>
                </a:lnTo>
                <a:lnTo>
                  <a:pt x="2451165" y="323149"/>
                </a:lnTo>
                <a:lnTo>
                  <a:pt x="2471105" y="327175"/>
                </a:lnTo>
                <a:lnTo>
                  <a:pt x="2487393" y="338156"/>
                </a:lnTo>
                <a:lnTo>
                  <a:pt x="2498377" y="354443"/>
                </a:lnTo>
                <a:lnTo>
                  <a:pt x="2502406" y="374391"/>
                </a:lnTo>
                <a:lnTo>
                  <a:pt x="2498377" y="394338"/>
                </a:lnTo>
                <a:lnTo>
                  <a:pt x="2487393" y="410626"/>
                </a:lnTo>
                <a:lnTo>
                  <a:pt x="2471105" y="421606"/>
                </a:lnTo>
                <a:lnTo>
                  <a:pt x="2451165" y="425632"/>
                </a:lnTo>
                <a:close/>
              </a:path>
              <a:path w="4618990" h="1609725">
                <a:moveTo>
                  <a:pt x="2753888" y="428998"/>
                </a:moveTo>
                <a:lnTo>
                  <a:pt x="2732662" y="424707"/>
                </a:lnTo>
                <a:lnTo>
                  <a:pt x="2715322" y="413005"/>
                </a:lnTo>
                <a:lnTo>
                  <a:pt x="2703628" y="395653"/>
                </a:lnTo>
                <a:lnTo>
                  <a:pt x="2699338" y="374408"/>
                </a:lnTo>
                <a:lnTo>
                  <a:pt x="2703628" y="353164"/>
                </a:lnTo>
                <a:lnTo>
                  <a:pt x="2715322" y="335811"/>
                </a:lnTo>
                <a:lnTo>
                  <a:pt x="2732662" y="324109"/>
                </a:lnTo>
                <a:lnTo>
                  <a:pt x="2753888" y="319817"/>
                </a:lnTo>
                <a:lnTo>
                  <a:pt x="2775134" y="324109"/>
                </a:lnTo>
                <a:lnTo>
                  <a:pt x="2792484" y="335811"/>
                </a:lnTo>
                <a:lnTo>
                  <a:pt x="2804182" y="353164"/>
                </a:lnTo>
                <a:lnTo>
                  <a:pt x="2808472" y="374408"/>
                </a:lnTo>
                <a:lnTo>
                  <a:pt x="2804182" y="395653"/>
                </a:lnTo>
                <a:lnTo>
                  <a:pt x="2792484" y="413005"/>
                </a:lnTo>
                <a:lnTo>
                  <a:pt x="2775134" y="424707"/>
                </a:lnTo>
                <a:lnTo>
                  <a:pt x="2753888" y="428998"/>
                </a:lnTo>
                <a:close/>
              </a:path>
              <a:path w="4618990" h="1609725">
                <a:moveTo>
                  <a:pt x="3056646" y="431523"/>
                </a:moveTo>
                <a:lnTo>
                  <a:pt x="3034426" y="427033"/>
                </a:lnTo>
                <a:lnTo>
                  <a:pt x="3016282" y="414791"/>
                </a:lnTo>
                <a:lnTo>
                  <a:pt x="3004050" y="396636"/>
                </a:lnTo>
                <a:lnTo>
                  <a:pt x="2999564" y="374408"/>
                </a:lnTo>
                <a:lnTo>
                  <a:pt x="3004050" y="352180"/>
                </a:lnTo>
                <a:lnTo>
                  <a:pt x="3016282" y="334024"/>
                </a:lnTo>
                <a:lnTo>
                  <a:pt x="3034426" y="321782"/>
                </a:lnTo>
                <a:lnTo>
                  <a:pt x="3056646" y="317292"/>
                </a:lnTo>
                <a:lnTo>
                  <a:pt x="3078846" y="321782"/>
                </a:lnTo>
                <a:lnTo>
                  <a:pt x="3096980" y="334024"/>
                </a:lnTo>
                <a:lnTo>
                  <a:pt x="3109209" y="352180"/>
                </a:lnTo>
                <a:lnTo>
                  <a:pt x="3113693" y="374408"/>
                </a:lnTo>
                <a:lnTo>
                  <a:pt x="3109213" y="396636"/>
                </a:lnTo>
                <a:lnTo>
                  <a:pt x="3096993" y="414791"/>
                </a:lnTo>
                <a:lnTo>
                  <a:pt x="3078861" y="427033"/>
                </a:lnTo>
                <a:lnTo>
                  <a:pt x="3056646" y="431523"/>
                </a:lnTo>
                <a:close/>
              </a:path>
              <a:path w="4618990" h="1609725">
                <a:moveTo>
                  <a:pt x="3359370" y="434048"/>
                </a:moveTo>
                <a:lnTo>
                  <a:pt x="3336170" y="429360"/>
                </a:lnTo>
                <a:lnTo>
                  <a:pt x="3317221" y="416577"/>
                </a:lnTo>
                <a:lnTo>
                  <a:pt x="3304443" y="397620"/>
                </a:lnTo>
                <a:lnTo>
                  <a:pt x="3299757" y="374408"/>
                </a:lnTo>
                <a:lnTo>
                  <a:pt x="3304443" y="351195"/>
                </a:lnTo>
                <a:lnTo>
                  <a:pt x="3317221" y="332238"/>
                </a:lnTo>
                <a:lnTo>
                  <a:pt x="3336170" y="319455"/>
                </a:lnTo>
                <a:lnTo>
                  <a:pt x="3359370" y="314768"/>
                </a:lnTo>
                <a:lnTo>
                  <a:pt x="3382564" y="319455"/>
                </a:lnTo>
                <a:lnTo>
                  <a:pt x="3401501" y="332238"/>
                </a:lnTo>
                <a:lnTo>
                  <a:pt x="3414268" y="351195"/>
                </a:lnTo>
                <a:lnTo>
                  <a:pt x="3418949" y="374408"/>
                </a:lnTo>
                <a:lnTo>
                  <a:pt x="3414268" y="397620"/>
                </a:lnTo>
                <a:lnTo>
                  <a:pt x="3401501" y="416577"/>
                </a:lnTo>
                <a:lnTo>
                  <a:pt x="3382564" y="429360"/>
                </a:lnTo>
                <a:lnTo>
                  <a:pt x="3359370" y="434048"/>
                </a:lnTo>
                <a:close/>
              </a:path>
              <a:path w="4618990" h="1609725">
                <a:moveTo>
                  <a:pt x="3662093" y="438254"/>
                </a:moveTo>
                <a:lnTo>
                  <a:pt x="3637257" y="433238"/>
                </a:lnTo>
                <a:lnTo>
                  <a:pt x="3616979" y="419560"/>
                </a:lnTo>
                <a:lnTo>
                  <a:pt x="3603307" y="399271"/>
                </a:lnTo>
                <a:lnTo>
                  <a:pt x="3598295" y="374425"/>
                </a:lnTo>
                <a:lnTo>
                  <a:pt x="3603307" y="349578"/>
                </a:lnTo>
                <a:lnTo>
                  <a:pt x="3616979" y="329289"/>
                </a:lnTo>
                <a:lnTo>
                  <a:pt x="3637257" y="315611"/>
                </a:lnTo>
                <a:lnTo>
                  <a:pt x="3662093" y="310595"/>
                </a:lnTo>
                <a:lnTo>
                  <a:pt x="3686910" y="315611"/>
                </a:lnTo>
                <a:lnTo>
                  <a:pt x="3707179" y="329289"/>
                </a:lnTo>
                <a:lnTo>
                  <a:pt x="3720847" y="349578"/>
                </a:lnTo>
                <a:lnTo>
                  <a:pt x="3725859" y="374425"/>
                </a:lnTo>
                <a:lnTo>
                  <a:pt x="3720847" y="399271"/>
                </a:lnTo>
                <a:lnTo>
                  <a:pt x="3707179" y="419560"/>
                </a:lnTo>
                <a:lnTo>
                  <a:pt x="3686910" y="433238"/>
                </a:lnTo>
                <a:lnTo>
                  <a:pt x="3662093" y="438254"/>
                </a:lnTo>
                <a:close/>
              </a:path>
              <a:path w="4618990" h="1609725">
                <a:moveTo>
                  <a:pt x="3964817" y="441619"/>
                </a:moveTo>
                <a:lnTo>
                  <a:pt x="3938671" y="436338"/>
                </a:lnTo>
                <a:lnTo>
                  <a:pt x="3917318" y="421937"/>
                </a:lnTo>
                <a:lnTo>
                  <a:pt x="3902922" y="400579"/>
                </a:lnTo>
                <a:lnTo>
                  <a:pt x="3897642" y="374425"/>
                </a:lnTo>
                <a:lnTo>
                  <a:pt x="3902922" y="348272"/>
                </a:lnTo>
                <a:lnTo>
                  <a:pt x="3917318" y="326913"/>
                </a:lnTo>
                <a:lnTo>
                  <a:pt x="3938671" y="312511"/>
                </a:lnTo>
                <a:lnTo>
                  <a:pt x="3964817" y="307230"/>
                </a:lnTo>
                <a:lnTo>
                  <a:pt x="3990944" y="312511"/>
                </a:lnTo>
                <a:lnTo>
                  <a:pt x="4012287" y="326913"/>
                </a:lnTo>
                <a:lnTo>
                  <a:pt x="4026679" y="348272"/>
                </a:lnTo>
                <a:lnTo>
                  <a:pt x="4031958" y="374425"/>
                </a:lnTo>
                <a:lnTo>
                  <a:pt x="4026679" y="400579"/>
                </a:lnTo>
                <a:lnTo>
                  <a:pt x="4012287" y="421937"/>
                </a:lnTo>
                <a:lnTo>
                  <a:pt x="3990944" y="436338"/>
                </a:lnTo>
                <a:lnTo>
                  <a:pt x="3964817" y="441619"/>
                </a:lnTo>
                <a:close/>
              </a:path>
              <a:path w="4618990" h="1609725">
                <a:moveTo>
                  <a:pt x="4267541" y="445829"/>
                </a:moveTo>
                <a:lnTo>
                  <a:pt x="4239758" y="440219"/>
                </a:lnTo>
                <a:lnTo>
                  <a:pt x="4217076" y="424919"/>
                </a:lnTo>
                <a:lnTo>
                  <a:pt x="4201786" y="402223"/>
                </a:lnTo>
                <a:lnTo>
                  <a:pt x="4196181" y="374425"/>
                </a:lnTo>
                <a:lnTo>
                  <a:pt x="4201786" y="346628"/>
                </a:lnTo>
                <a:lnTo>
                  <a:pt x="4217076" y="323933"/>
                </a:lnTo>
                <a:lnTo>
                  <a:pt x="4239758" y="308633"/>
                </a:lnTo>
                <a:lnTo>
                  <a:pt x="4267541" y="303024"/>
                </a:lnTo>
                <a:lnTo>
                  <a:pt x="4295310" y="308633"/>
                </a:lnTo>
                <a:lnTo>
                  <a:pt x="4317994" y="323933"/>
                </a:lnTo>
                <a:lnTo>
                  <a:pt x="4333291" y="346628"/>
                </a:lnTo>
                <a:lnTo>
                  <a:pt x="4338901" y="374425"/>
                </a:lnTo>
                <a:lnTo>
                  <a:pt x="4333291" y="402223"/>
                </a:lnTo>
                <a:lnTo>
                  <a:pt x="4317994" y="424919"/>
                </a:lnTo>
                <a:lnTo>
                  <a:pt x="4295310" y="440219"/>
                </a:lnTo>
                <a:lnTo>
                  <a:pt x="4267541" y="445829"/>
                </a:lnTo>
                <a:close/>
              </a:path>
              <a:path w="4618990" h="1609725">
                <a:moveTo>
                  <a:pt x="4570265" y="413905"/>
                </a:moveTo>
                <a:lnTo>
                  <a:pt x="4554900" y="410804"/>
                </a:lnTo>
                <a:lnTo>
                  <a:pt x="4542357" y="402344"/>
                </a:lnTo>
                <a:lnTo>
                  <a:pt x="4533903" y="389794"/>
                </a:lnTo>
                <a:lnTo>
                  <a:pt x="4530804" y="374425"/>
                </a:lnTo>
                <a:lnTo>
                  <a:pt x="4533903" y="359055"/>
                </a:lnTo>
                <a:lnTo>
                  <a:pt x="4542357" y="346507"/>
                </a:lnTo>
                <a:lnTo>
                  <a:pt x="4554900" y="338048"/>
                </a:lnTo>
                <a:lnTo>
                  <a:pt x="4570265" y="334947"/>
                </a:lnTo>
                <a:lnTo>
                  <a:pt x="4585611" y="338048"/>
                </a:lnTo>
                <a:lnTo>
                  <a:pt x="4598143" y="346507"/>
                </a:lnTo>
                <a:lnTo>
                  <a:pt x="4606593" y="359055"/>
                </a:lnTo>
                <a:lnTo>
                  <a:pt x="4609692" y="374425"/>
                </a:lnTo>
                <a:lnTo>
                  <a:pt x="4606593" y="389794"/>
                </a:lnTo>
                <a:lnTo>
                  <a:pt x="4598143" y="402344"/>
                </a:lnTo>
                <a:lnTo>
                  <a:pt x="4585611" y="410804"/>
                </a:lnTo>
                <a:lnTo>
                  <a:pt x="4570265" y="413905"/>
                </a:lnTo>
                <a:close/>
              </a:path>
              <a:path w="4618990" h="1609725">
                <a:moveTo>
                  <a:pt x="29381" y="706779"/>
                </a:moveTo>
                <a:lnTo>
                  <a:pt x="17943" y="704470"/>
                </a:lnTo>
                <a:lnTo>
                  <a:pt x="8604" y="698170"/>
                </a:lnTo>
                <a:lnTo>
                  <a:pt x="2308" y="688826"/>
                </a:lnTo>
                <a:lnTo>
                  <a:pt x="0" y="677381"/>
                </a:lnTo>
                <a:lnTo>
                  <a:pt x="2308" y="665936"/>
                </a:lnTo>
                <a:lnTo>
                  <a:pt x="8604" y="656592"/>
                </a:lnTo>
                <a:lnTo>
                  <a:pt x="17943" y="650293"/>
                </a:lnTo>
                <a:lnTo>
                  <a:pt x="29381" y="647983"/>
                </a:lnTo>
                <a:lnTo>
                  <a:pt x="40818" y="650293"/>
                </a:lnTo>
                <a:lnTo>
                  <a:pt x="50157" y="656592"/>
                </a:lnTo>
                <a:lnTo>
                  <a:pt x="56453" y="665936"/>
                </a:lnTo>
                <a:lnTo>
                  <a:pt x="58762" y="677381"/>
                </a:lnTo>
                <a:lnTo>
                  <a:pt x="56453" y="688826"/>
                </a:lnTo>
                <a:lnTo>
                  <a:pt x="50157" y="698170"/>
                </a:lnTo>
                <a:lnTo>
                  <a:pt x="40818" y="704470"/>
                </a:lnTo>
                <a:lnTo>
                  <a:pt x="29381" y="706779"/>
                </a:lnTo>
                <a:close/>
              </a:path>
              <a:path w="4618990" h="1609725">
                <a:moveTo>
                  <a:pt x="332104" y="710145"/>
                </a:moveTo>
                <a:lnTo>
                  <a:pt x="319361" y="707569"/>
                </a:lnTo>
                <a:lnTo>
                  <a:pt x="308953" y="700547"/>
                </a:lnTo>
                <a:lnTo>
                  <a:pt x="301935" y="690132"/>
                </a:lnTo>
                <a:lnTo>
                  <a:pt x="299361" y="677381"/>
                </a:lnTo>
                <a:lnTo>
                  <a:pt x="301935" y="664630"/>
                </a:lnTo>
                <a:lnTo>
                  <a:pt x="308953" y="654216"/>
                </a:lnTo>
                <a:lnTo>
                  <a:pt x="319361" y="647193"/>
                </a:lnTo>
                <a:lnTo>
                  <a:pt x="332104" y="644618"/>
                </a:lnTo>
                <a:lnTo>
                  <a:pt x="344849" y="647193"/>
                </a:lnTo>
                <a:lnTo>
                  <a:pt x="355258" y="654216"/>
                </a:lnTo>
                <a:lnTo>
                  <a:pt x="362277" y="664630"/>
                </a:lnTo>
                <a:lnTo>
                  <a:pt x="364851" y="677381"/>
                </a:lnTo>
                <a:lnTo>
                  <a:pt x="362277" y="690132"/>
                </a:lnTo>
                <a:lnTo>
                  <a:pt x="355258" y="700547"/>
                </a:lnTo>
                <a:lnTo>
                  <a:pt x="344849" y="707569"/>
                </a:lnTo>
                <a:lnTo>
                  <a:pt x="332104" y="710145"/>
                </a:lnTo>
                <a:close/>
              </a:path>
              <a:path w="4618990" h="1609725">
                <a:moveTo>
                  <a:pt x="634828" y="712670"/>
                </a:moveTo>
                <a:lnTo>
                  <a:pt x="621112" y="709897"/>
                </a:lnTo>
                <a:lnTo>
                  <a:pt x="609908" y="702335"/>
                </a:lnTo>
                <a:lnTo>
                  <a:pt x="602352" y="691123"/>
                </a:lnTo>
                <a:lnTo>
                  <a:pt x="599580" y="677398"/>
                </a:lnTo>
                <a:lnTo>
                  <a:pt x="602352" y="663673"/>
                </a:lnTo>
                <a:lnTo>
                  <a:pt x="609908" y="652461"/>
                </a:lnTo>
                <a:lnTo>
                  <a:pt x="621112" y="644900"/>
                </a:lnTo>
                <a:lnTo>
                  <a:pt x="634828" y="642126"/>
                </a:lnTo>
                <a:lnTo>
                  <a:pt x="648546" y="644900"/>
                </a:lnTo>
                <a:lnTo>
                  <a:pt x="659752" y="652461"/>
                </a:lnTo>
                <a:lnTo>
                  <a:pt x="667308" y="663673"/>
                </a:lnTo>
                <a:lnTo>
                  <a:pt x="670080" y="677398"/>
                </a:lnTo>
                <a:lnTo>
                  <a:pt x="667311" y="691123"/>
                </a:lnTo>
                <a:lnTo>
                  <a:pt x="659758" y="702335"/>
                </a:lnTo>
                <a:lnTo>
                  <a:pt x="648553" y="709897"/>
                </a:lnTo>
                <a:lnTo>
                  <a:pt x="634828" y="712670"/>
                </a:lnTo>
                <a:close/>
              </a:path>
              <a:path w="4618990" h="1609725">
                <a:moveTo>
                  <a:pt x="937545" y="715195"/>
                </a:moveTo>
                <a:lnTo>
                  <a:pt x="922842" y="712224"/>
                </a:lnTo>
                <a:lnTo>
                  <a:pt x="910836" y="704122"/>
                </a:lnTo>
                <a:lnTo>
                  <a:pt x="902741" y="692108"/>
                </a:lnTo>
                <a:lnTo>
                  <a:pt x="899772" y="677398"/>
                </a:lnTo>
                <a:lnTo>
                  <a:pt x="902741" y="662689"/>
                </a:lnTo>
                <a:lnTo>
                  <a:pt x="910836" y="650674"/>
                </a:lnTo>
                <a:lnTo>
                  <a:pt x="922842" y="642573"/>
                </a:lnTo>
                <a:lnTo>
                  <a:pt x="937545" y="639601"/>
                </a:lnTo>
                <a:lnTo>
                  <a:pt x="952248" y="642573"/>
                </a:lnTo>
                <a:lnTo>
                  <a:pt x="964255" y="650674"/>
                </a:lnTo>
                <a:lnTo>
                  <a:pt x="972350" y="662689"/>
                </a:lnTo>
                <a:lnTo>
                  <a:pt x="975318" y="677398"/>
                </a:lnTo>
                <a:lnTo>
                  <a:pt x="972350" y="692108"/>
                </a:lnTo>
                <a:lnTo>
                  <a:pt x="964255" y="704122"/>
                </a:lnTo>
                <a:lnTo>
                  <a:pt x="952248" y="712224"/>
                </a:lnTo>
                <a:lnTo>
                  <a:pt x="937545" y="715195"/>
                </a:lnTo>
                <a:close/>
              </a:path>
              <a:path w="4618990" h="1609725">
                <a:moveTo>
                  <a:pt x="1240269" y="718560"/>
                </a:moveTo>
                <a:lnTo>
                  <a:pt x="1224261" y="715326"/>
                </a:lnTo>
                <a:lnTo>
                  <a:pt x="1211193" y="706505"/>
                </a:lnTo>
                <a:lnTo>
                  <a:pt x="1202384" y="693421"/>
                </a:lnTo>
                <a:lnTo>
                  <a:pt x="1199154" y="677398"/>
                </a:lnTo>
                <a:lnTo>
                  <a:pt x="1202384" y="661375"/>
                </a:lnTo>
                <a:lnTo>
                  <a:pt x="1211193" y="648292"/>
                </a:lnTo>
                <a:lnTo>
                  <a:pt x="1224261" y="639471"/>
                </a:lnTo>
                <a:lnTo>
                  <a:pt x="1240269" y="636236"/>
                </a:lnTo>
                <a:lnTo>
                  <a:pt x="1256283" y="639471"/>
                </a:lnTo>
                <a:lnTo>
                  <a:pt x="1269363" y="648292"/>
                </a:lnTo>
                <a:lnTo>
                  <a:pt x="1278183" y="661375"/>
                </a:lnTo>
                <a:lnTo>
                  <a:pt x="1281418" y="677398"/>
                </a:lnTo>
                <a:lnTo>
                  <a:pt x="1278183" y="693421"/>
                </a:lnTo>
                <a:lnTo>
                  <a:pt x="1269363" y="706505"/>
                </a:lnTo>
                <a:lnTo>
                  <a:pt x="1256283" y="715326"/>
                </a:lnTo>
                <a:lnTo>
                  <a:pt x="1240269" y="718560"/>
                </a:lnTo>
                <a:close/>
              </a:path>
              <a:path w="4618990" h="1609725">
                <a:moveTo>
                  <a:pt x="1542993" y="721085"/>
                </a:moveTo>
                <a:lnTo>
                  <a:pt x="1526005" y="717653"/>
                </a:lnTo>
                <a:lnTo>
                  <a:pt x="1512131" y="708293"/>
                </a:lnTo>
                <a:lnTo>
                  <a:pt x="1502777" y="694412"/>
                </a:lnTo>
                <a:lnTo>
                  <a:pt x="1499346" y="677415"/>
                </a:lnTo>
                <a:lnTo>
                  <a:pt x="1502777" y="660418"/>
                </a:lnTo>
                <a:lnTo>
                  <a:pt x="1512131" y="646538"/>
                </a:lnTo>
                <a:lnTo>
                  <a:pt x="1526005" y="637180"/>
                </a:lnTo>
                <a:lnTo>
                  <a:pt x="1542993" y="633748"/>
                </a:lnTo>
                <a:lnTo>
                  <a:pt x="1559981" y="637180"/>
                </a:lnTo>
                <a:lnTo>
                  <a:pt x="1573854" y="646538"/>
                </a:lnTo>
                <a:lnTo>
                  <a:pt x="1583209" y="660418"/>
                </a:lnTo>
                <a:lnTo>
                  <a:pt x="1586639" y="677415"/>
                </a:lnTo>
                <a:lnTo>
                  <a:pt x="1583209" y="694412"/>
                </a:lnTo>
                <a:lnTo>
                  <a:pt x="1573854" y="708293"/>
                </a:lnTo>
                <a:lnTo>
                  <a:pt x="1559981" y="717653"/>
                </a:lnTo>
                <a:lnTo>
                  <a:pt x="1542993" y="721085"/>
                </a:lnTo>
                <a:close/>
              </a:path>
              <a:path w="4618990" h="1609725">
                <a:moveTo>
                  <a:pt x="1845717" y="723610"/>
                </a:moveTo>
                <a:lnTo>
                  <a:pt x="1827755" y="719980"/>
                </a:lnTo>
                <a:lnTo>
                  <a:pt x="1813087" y="710080"/>
                </a:lnTo>
                <a:lnTo>
                  <a:pt x="1803199" y="695396"/>
                </a:lnTo>
                <a:lnTo>
                  <a:pt x="1799572" y="677415"/>
                </a:lnTo>
                <a:lnTo>
                  <a:pt x="1803199" y="659436"/>
                </a:lnTo>
                <a:lnTo>
                  <a:pt x="1813087" y="644753"/>
                </a:lnTo>
                <a:lnTo>
                  <a:pt x="1827755" y="634853"/>
                </a:lnTo>
                <a:lnTo>
                  <a:pt x="1845717" y="631223"/>
                </a:lnTo>
                <a:lnTo>
                  <a:pt x="1863698" y="634853"/>
                </a:lnTo>
                <a:lnTo>
                  <a:pt x="1878376" y="644753"/>
                </a:lnTo>
                <a:lnTo>
                  <a:pt x="1888268" y="659436"/>
                </a:lnTo>
                <a:lnTo>
                  <a:pt x="1891895" y="677415"/>
                </a:lnTo>
                <a:lnTo>
                  <a:pt x="1888268" y="695396"/>
                </a:lnTo>
                <a:lnTo>
                  <a:pt x="1878376" y="710080"/>
                </a:lnTo>
                <a:lnTo>
                  <a:pt x="1863698" y="719980"/>
                </a:lnTo>
                <a:lnTo>
                  <a:pt x="1845717" y="723610"/>
                </a:lnTo>
                <a:close/>
              </a:path>
              <a:path w="4618990" h="1609725">
                <a:moveTo>
                  <a:pt x="2148441" y="726132"/>
                </a:moveTo>
                <a:lnTo>
                  <a:pt x="2129499" y="722304"/>
                </a:lnTo>
                <a:lnTo>
                  <a:pt x="2114026" y="711865"/>
                </a:lnTo>
                <a:lnTo>
                  <a:pt x="2103591" y="696380"/>
                </a:lnTo>
                <a:lnTo>
                  <a:pt x="2099764" y="677415"/>
                </a:lnTo>
                <a:lnTo>
                  <a:pt x="2103591" y="658452"/>
                </a:lnTo>
                <a:lnTo>
                  <a:pt x="2114026" y="642967"/>
                </a:lnTo>
                <a:lnTo>
                  <a:pt x="2129499" y="632527"/>
                </a:lnTo>
                <a:lnTo>
                  <a:pt x="2148441" y="628698"/>
                </a:lnTo>
                <a:lnTo>
                  <a:pt x="2167401" y="632527"/>
                </a:lnTo>
                <a:lnTo>
                  <a:pt x="2182884" y="642967"/>
                </a:lnTo>
                <a:lnTo>
                  <a:pt x="2193323" y="658452"/>
                </a:lnTo>
                <a:lnTo>
                  <a:pt x="2197151" y="677415"/>
                </a:lnTo>
                <a:lnTo>
                  <a:pt x="2193323" y="696380"/>
                </a:lnTo>
                <a:lnTo>
                  <a:pt x="2182884" y="711865"/>
                </a:lnTo>
                <a:lnTo>
                  <a:pt x="2167401" y="722304"/>
                </a:lnTo>
                <a:lnTo>
                  <a:pt x="2148441" y="726132"/>
                </a:lnTo>
                <a:close/>
              </a:path>
              <a:path w="4618990" h="1609725">
                <a:moveTo>
                  <a:pt x="2451165" y="728657"/>
                </a:moveTo>
                <a:lnTo>
                  <a:pt x="2431230" y="724630"/>
                </a:lnTo>
                <a:lnTo>
                  <a:pt x="2414953" y="713650"/>
                </a:lnTo>
                <a:lnTo>
                  <a:pt x="2403980" y="697362"/>
                </a:lnTo>
                <a:lnTo>
                  <a:pt x="2399957" y="677415"/>
                </a:lnTo>
                <a:lnTo>
                  <a:pt x="2403980" y="657468"/>
                </a:lnTo>
                <a:lnTo>
                  <a:pt x="2414953" y="641180"/>
                </a:lnTo>
                <a:lnTo>
                  <a:pt x="2431230" y="630200"/>
                </a:lnTo>
                <a:lnTo>
                  <a:pt x="2451165" y="626173"/>
                </a:lnTo>
                <a:lnTo>
                  <a:pt x="2471105" y="630200"/>
                </a:lnTo>
                <a:lnTo>
                  <a:pt x="2487393" y="641180"/>
                </a:lnTo>
                <a:lnTo>
                  <a:pt x="2498377" y="657468"/>
                </a:lnTo>
                <a:lnTo>
                  <a:pt x="2502406" y="677415"/>
                </a:lnTo>
                <a:lnTo>
                  <a:pt x="2498377" y="697362"/>
                </a:lnTo>
                <a:lnTo>
                  <a:pt x="2487393" y="713650"/>
                </a:lnTo>
                <a:lnTo>
                  <a:pt x="2471105" y="724630"/>
                </a:lnTo>
                <a:lnTo>
                  <a:pt x="2451165" y="728657"/>
                </a:lnTo>
                <a:close/>
              </a:path>
              <a:path w="4618990" h="1609725">
                <a:moveTo>
                  <a:pt x="2753888" y="732022"/>
                </a:moveTo>
                <a:lnTo>
                  <a:pt x="2732662" y="727731"/>
                </a:lnTo>
                <a:lnTo>
                  <a:pt x="2715322" y="716030"/>
                </a:lnTo>
                <a:lnTo>
                  <a:pt x="2703628" y="698677"/>
                </a:lnTo>
                <a:lnTo>
                  <a:pt x="2699338" y="677432"/>
                </a:lnTo>
                <a:lnTo>
                  <a:pt x="2703628" y="656188"/>
                </a:lnTo>
                <a:lnTo>
                  <a:pt x="2715322" y="638835"/>
                </a:lnTo>
                <a:lnTo>
                  <a:pt x="2732662" y="627133"/>
                </a:lnTo>
                <a:lnTo>
                  <a:pt x="2753888" y="622842"/>
                </a:lnTo>
                <a:lnTo>
                  <a:pt x="2775134" y="627133"/>
                </a:lnTo>
                <a:lnTo>
                  <a:pt x="2792484" y="638835"/>
                </a:lnTo>
                <a:lnTo>
                  <a:pt x="2804182" y="656188"/>
                </a:lnTo>
                <a:lnTo>
                  <a:pt x="2808472" y="677432"/>
                </a:lnTo>
                <a:lnTo>
                  <a:pt x="2804182" y="698677"/>
                </a:lnTo>
                <a:lnTo>
                  <a:pt x="2792484" y="716030"/>
                </a:lnTo>
                <a:lnTo>
                  <a:pt x="2775134" y="727731"/>
                </a:lnTo>
                <a:lnTo>
                  <a:pt x="2753888" y="732022"/>
                </a:lnTo>
                <a:close/>
              </a:path>
              <a:path w="4618990" h="1609725">
                <a:moveTo>
                  <a:pt x="3056646" y="734547"/>
                </a:moveTo>
                <a:lnTo>
                  <a:pt x="3034426" y="730058"/>
                </a:lnTo>
                <a:lnTo>
                  <a:pt x="3016282" y="717816"/>
                </a:lnTo>
                <a:lnTo>
                  <a:pt x="3004050" y="699661"/>
                </a:lnTo>
                <a:lnTo>
                  <a:pt x="2999564" y="677432"/>
                </a:lnTo>
                <a:lnTo>
                  <a:pt x="3004050" y="655204"/>
                </a:lnTo>
                <a:lnTo>
                  <a:pt x="3016282" y="637049"/>
                </a:lnTo>
                <a:lnTo>
                  <a:pt x="3034426" y="624806"/>
                </a:lnTo>
                <a:lnTo>
                  <a:pt x="3056646" y="620317"/>
                </a:lnTo>
                <a:lnTo>
                  <a:pt x="3078846" y="624806"/>
                </a:lnTo>
                <a:lnTo>
                  <a:pt x="3096980" y="637049"/>
                </a:lnTo>
                <a:lnTo>
                  <a:pt x="3109209" y="655204"/>
                </a:lnTo>
                <a:lnTo>
                  <a:pt x="3113693" y="677432"/>
                </a:lnTo>
                <a:lnTo>
                  <a:pt x="3109213" y="699661"/>
                </a:lnTo>
                <a:lnTo>
                  <a:pt x="3096993" y="717816"/>
                </a:lnTo>
                <a:lnTo>
                  <a:pt x="3078861" y="730058"/>
                </a:lnTo>
                <a:lnTo>
                  <a:pt x="3056646" y="734547"/>
                </a:lnTo>
                <a:close/>
              </a:path>
              <a:path w="4618990" h="1609725">
                <a:moveTo>
                  <a:pt x="3359370" y="737072"/>
                </a:moveTo>
                <a:lnTo>
                  <a:pt x="3336170" y="732384"/>
                </a:lnTo>
                <a:lnTo>
                  <a:pt x="3317221" y="719602"/>
                </a:lnTo>
                <a:lnTo>
                  <a:pt x="3304443" y="700644"/>
                </a:lnTo>
                <a:lnTo>
                  <a:pt x="3299757" y="677432"/>
                </a:lnTo>
                <a:lnTo>
                  <a:pt x="3304443" y="654220"/>
                </a:lnTo>
                <a:lnTo>
                  <a:pt x="3317221" y="635264"/>
                </a:lnTo>
                <a:lnTo>
                  <a:pt x="3336170" y="622482"/>
                </a:lnTo>
                <a:lnTo>
                  <a:pt x="3359370" y="617795"/>
                </a:lnTo>
                <a:lnTo>
                  <a:pt x="3382564" y="622482"/>
                </a:lnTo>
                <a:lnTo>
                  <a:pt x="3401501" y="635264"/>
                </a:lnTo>
                <a:lnTo>
                  <a:pt x="3414268" y="654220"/>
                </a:lnTo>
                <a:lnTo>
                  <a:pt x="3418949" y="677432"/>
                </a:lnTo>
                <a:lnTo>
                  <a:pt x="3414268" y="700644"/>
                </a:lnTo>
                <a:lnTo>
                  <a:pt x="3401501" y="719602"/>
                </a:lnTo>
                <a:lnTo>
                  <a:pt x="3382564" y="732384"/>
                </a:lnTo>
                <a:lnTo>
                  <a:pt x="3359370" y="737072"/>
                </a:lnTo>
                <a:close/>
              </a:path>
              <a:path w="4618990" h="1609725">
                <a:moveTo>
                  <a:pt x="3662093" y="741278"/>
                </a:moveTo>
                <a:lnTo>
                  <a:pt x="3637257" y="736262"/>
                </a:lnTo>
                <a:lnTo>
                  <a:pt x="3616979" y="722584"/>
                </a:lnTo>
                <a:lnTo>
                  <a:pt x="3603307" y="702295"/>
                </a:lnTo>
                <a:lnTo>
                  <a:pt x="3598295" y="677449"/>
                </a:lnTo>
                <a:lnTo>
                  <a:pt x="3603307" y="652602"/>
                </a:lnTo>
                <a:lnTo>
                  <a:pt x="3616979" y="632314"/>
                </a:lnTo>
                <a:lnTo>
                  <a:pt x="3637257" y="618635"/>
                </a:lnTo>
                <a:lnTo>
                  <a:pt x="3662093" y="613619"/>
                </a:lnTo>
                <a:lnTo>
                  <a:pt x="3686910" y="618635"/>
                </a:lnTo>
                <a:lnTo>
                  <a:pt x="3707179" y="632314"/>
                </a:lnTo>
                <a:lnTo>
                  <a:pt x="3720847" y="652602"/>
                </a:lnTo>
                <a:lnTo>
                  <a:pt x="3725859" y="677449"/>
                </a:lnTo>
                <a:lnTo>
                  <a:pt x="3720847" y="702295"/>
                </a:lnTo>
                <a:lnTo>
                  <a:pt x="3707179" y="722584"/>
                </a:lnTo>
                <a:lnTo>
                  <a:pt x="3686910" y="736262"/>
                </a:lnTo>
                <a:lnTo>
                  <a:pt x="3662093" y="741278"/>
                </a:lnTo>
                <a:close/>
              </a:path>
              <a:path w="4618990" h="1609725">
                <a:moveTo>
                  <a:pt x="3964817" y="744643"/>
                </a:moveTo>
                <a:lnTo>
                  <a:pt x="3938671" y="739363"/>
                </a:lnTo>
                <a:lnTo>
                  <a:pt x="3917318" y="724962"/>
                </a:lnTo>
                <a:lnTo>
                  <a:pt x="3902922" y="703603"/>
                </a:lnTo>
                <a:lnTo>
                  <a:pt x="3897642" y="677449"/>
                </a:lnTo>
                <a:lnTo>
                  <a:pt x="3902922" y="651296"/>
                </a:lnTo>
                <a:lnTo>
                  <a:pt x="3917318" y="629937"/>
                </a:lnTo>
                <a:lnTo>
                  <a:pt x="3938671" y="615535"/>
                </a:lnTo>
                <a:lnTo>
                  <a:pt x="3964817" y="610254"/>
                </a:lnTo>
                <a:lnTo>
                  <a:pt x="3990944" y="615535"/>
                </a:lnTo>
                <a:lnTo>
                  <a:pt x="4012287" y="629937"/>
                </a:lnTo>
                <a:lnTo>
                  <a:pt x="4026679" y="651296"/>
                </a:lnTo>
                <a:lnTo>
                  <a:pt x="4031958" y="677449"/>
                </a:lnTo>
                <a:lnTo>
                  <a:pt x="4026679" y="703603"/>
                </a:lnTo>
                <a:lnTo>
                  <a:pt x="4012287" y="724962"/>
                </a:lnTo>
                <a:lnTo>
                  <a:pt x="3990944" y="739363"/>
                </a:lnTo>
                <a:lnTo>
                  <a:pt x="3964817" y="744643"/>
                </a:lnTo>
                <a:close/>
              </a:path>
              <a:path w="4618990" h="1609725">
                <a:moveTo>
                  <a:pt x="4267541" y="742962"/>
                </a:moveTo>
                <a:lnTo>
                  <a:pt x="4242042" y="737814"/>
                </a:lnTo>
                <a:lnTo>
                  <a:pt x="4221228" y="723773"/>
                </a:lnTo>
                <a:lnTo>
                  <a:pt x="4207198" y="702949"/>
                </a:lnTo>
                <a:lnTo>
                  <a:pt x="4202054" y="677449"/>
                </a:lnTo>
                <a:lnTo>
                  <a:pt x="4207198" y="651949"/>
                </a:lnTo>
                <a:lnTo>
                  <a:pt x="4221228" y="631126"/>
                </a:lnTo>
                <a:lnTo>
                  <a:pt x="4242042" y="617087"/>
                </a:lnTo>
                <a:lnTo>
                  <a:pt x="4267541" y="611938"/>
                </a:lnTo>
                <a:lnTo>
                  <a:pt x="4293020" y="617087"/>
                </a:lnTo>
                <a:lnTo>
                  <a:pt x="4313825" y="631126"/>
                </a:lnTo>
                <a:lnTo>
                  <a:pt x="4327851" y="651949"/>
                </a:lnTo>
                <a:lnTo>
                  <a:pt x="4332994" y="677449"/>
                </a:lnTo>
                <a:lnTo>
                  <a:pt x="4327851" y="702949"/>
                </a:lnTo>
                <a:lnTo>
                  <a:pt x="4313825" y="723773"/>
                </a:lnTo>
                <a:lnTo>
                  <a:pt x="4293020" y="737814"/>
                </a:lnTo>
                <a:lnTo>
                  <a:pt x="4267541" y="742962"/>
                </a:lnTo>
                <a:close/>
              </a:path>
              <a:path w="4618990" h="1609725">
                <a:moveTo>
                  <a:pt x="4577185" y="690036"/>
                </a:moveTo>
                <a:lnTo>
                  <a:pt x="4563277" y="690036"/>
                </a:lnTo>
                <a:lnTo>
                  <a:pt x="4557640" y="684399"/>
                </a:lnTo>
                <a:lnTo>
                  <a:pt x="4557640" y="670465"/>
                </a:lnTo>
                <a:lnTo>
                  <a:pt x="4563277" y="664827"/>
                </a:lnTo>
                <a:lnTo>
                  <a:pt x="4577218" y="664827"/>
                </a:lnTo>
                <a:lnTo>
                  <a:pt x="4582856" y="670465"/>
                </a:lnTo>
                <a:lnTo>
                  <a:pt x="4582856" y="684399"/>
                </a:lnTo>
                <a:lnTo>
                  <a:pt x="4577185" y="690036"/>
                </a:lnTo>
                <a:close/>
              </a:path>
              <a:path w="4618990" h="1609725">
                <a:moveTo>
                  <a:pt x="29381" y="1009787"/>
                </a:moveTo>
                <a:lnTo>
                  <a:pt x="17943" y="1007477"/>
                </a:lnTo>
                <a:lnTo>
                  <a:pt x="8604" y="1001178"/>
                </a:lnTo>
                <a:lnTo>
                  <a:pt x="2308" y="991833"/>
                </a:lnTo>
                <a:lnTo>
                  <a:pt x="0" y="980389"/>
                </a:lnTo>
                <a:lnTo>
                  <a:pt x="2308" y="968944"/>
                </a:lnTo>
                <a:lnTo>
                  <a:pt x="8604" y="959600"/>
                </a:lnTo>
                <a:lnTo>
                  <a:pt x="17943" y="953300"/>
                </a:lnTo>
                <a:lnTo>
                  <a:pt x="29381" y="950991"/>
                </a:lnTo>
                <a:lnTo>
                  <a:pt x="40818" y="953300"/>
                </a:lnTo>
                <a:lnTo>
                  <a:pt x="50157" y="959600"/>
                </a:lnTo>
                <a:lnTo>
                  <a:pt x="56453" y="968944"/>
                </a:lnTo>
                <a:lnTo>
                  <a:pt x="58762" y="980389"/>
                </a:lnTo>
                <a:lnTo>
                  <a:pt x="56453" y="991833"/>
                </a:lnTo>
                <a:lnTo>
                  <a:pt x="50157" y="1001178"/>
                </a:lnTo>
                <a:lnTo>
                  <a:pt x="40818" y="1007477"/>
                </a:lnTo>
                <a:lnTo>
                  <a:pt x="29381" y="1009787"/>
                </a:lnTo>
                <a:close/>
              </a:path>
              <a:path w="4618990" h="1609725">
                <a:moveTo>
                  <a:pt x="332104" y="1013152"/>
                </a:moveTo>
                <a:lnTo>
                  <a:pt x="319361" y="1010577"/>
                </a:lnTo>
                <a:lnTo>
                  <a:pt x="308953" y="1003554"/>
                </a:lnTo>
                <a:lnTo>
                  <a:pt x="301935" y="993140"/>
                </a:lnTo>
                <a:lnTo>
                  <a:pt x="299361" y="980389"/>
                </a:lnTo>
                <a:lnTo>
                  <a:pt x="301935" y="967638"/>
                </a:lnTo>
                <a:lnTo>
                  <a:pt x="308953" y="957223"/>
                </a:lnTo>
                <a:lnTo>
                  <a:pt x="319361" y="950200"/>
                </a:lnTo>
                <a:lnTo>
                  <a:pt x="332104" y="947625"/>
                </a:lnTo>
                <a:lnTo>
                  <a:pt x="344849" y="950200"/>
                </a:lnTo>
                <a:lnTo>
                  <a:pt x="355258" y="957223"/>
                </a:lnTo>
                <a:lnTo>
                  <a:pt x="362277" y="967638"/>
                </a:lnTo>
                <a:lnTo>
                  <a:pt x="364851" y="980389"/>
                </a:lnTo>
                <a:lnTo>
                  <a:pt x="362277" y="993140"/>
                </a:lnTo>
                <a:lnTo>
                  <a:pt x="355258" y="1003554"/>
                </a:lnTo>
                <a:lnTo>
                  <a:pt x="344849" y="1010577"/>
                </a:lnTo>
                <a:lnTo>
                  <a:pt x="332104" y="1013152"/>
                </a:lnTo>
                <a:close/>
              </a:path>
              <a:path w="4618990" h="1609725">
                <a:moveTo>
                  <a:pt x="634828" y="1015677"/>
                </a:moveTo>
                <a:lnTo>
                  <a:pt x="621112" y="1012904"/>
                </a:lnTo>
                <a:lnTo>
                  <a:pt x="609908" y="1005343"/>
                </a:lnTo>
                <a:lnTo>
                  <a:pt x="602352" y="994131"/>
                </a:lnTo>
                <a:lnTo>
                  <a:pt x="599580" y="980406"/>
                </a:lnTo>
                <a:lnTo>
                  <a:pt x="602352" y="966680"/>
                </a:lnTo>
                <a:lnTo>
                  <a:pt x="609908" y="955468"/>
                </a:lnTo>
                <a:lnTo>
                  <a:pt x="621112" y="947907"/>
                </a:lnTo>
                <a:lnTo>
                  <a:pt x="634828" y="945134"/>
                </a:lnTo>
                <a:lnTo>
                  <a:pt x="648546" y="947907"/>
                </a:lnTo>
                <a:lnTo>
                  <a:pt x="659752" y="955468"/>
                </a:lnTo>
                <a:lnTo>
                  <a:pt x="667308" y="966680"/>
                </a:lnTo>
                <a:lnTo>
                  <a:pt x="670080" y="980406"/>
                </a:lnTo>
                <a:lnTo>
                  <a:pt x="667311" y="994131"/>
                </a:lnTo>
                <a:lnTo>
                  <a:pt x="659758" y="1005343"/>
                </a:lnTo>
                <a:lnTo>
                  <a:pt x="648553" y="1012904"/>
                </a:lnTo>
                <a:lnTo>
                  <a:pt x="634828" y="1015677"/>
                </a:lnTo>
                <a:close/>
              </a:path>
              <a:path w="4618990" h="1609725">
                <a:moveTo>
                  <a:pt x="937545" y="1018202"/>
                </a:moveTo>
                <a:lnTo>
                  <a:pt x="922842" y="1015231"/>
                </a:lnTo>
                <a:lnTo>
                  <a:pt x="910836" y="1007129"/>
                </a:lnTo>
                <a:lnTo>
                  <a:pt x="902741" y="995115"/>
                </a:lnTo>
                <a:lnTo>
                  <a:pt x="899772" y="980406"/>
                </a:lnTo>
                <a:lnTo>
                  <a:pt x="902741" y="965697"/>
                </a:lnTo>
                <a:lnTo>
                  <a:pt x="910836" y="953683"/>
                </a:lnTo>
                <a:lnTo>
                  <a:pt x="922842" y="945580"/>
                </a:lnTo>
                <a:lnTo>
                  <a:pt x="937545" y="942609"/>
                </a:lnTo>
                <a:lnTo>
                  <a:pt x="952248" y="945580"/>
                </a:lnTo>
                <a:lnTo>
                  <a:pt x="964255" y="953683"/>
                </a:lnTo>
                <a:lnTo>
                  <a:pt x="972350" y="965697"/>
                </a:lnTo>
                <a:lnTo>
                  <a:pt x="975318" y="980406"/>
                </a:lnTo>
                <a:lnTo>
                  <a:pt x="972350" y="995115"/>
                </a:lnTo>
                <a:lnTo>
                  <a:pt x="964255" y="1007129"/>
                </a:lnTo>
                <a:lnTo>
                  <a:pt x="952248" y="1015231"/>
                </a:lnTo>
                <a:lnTo>
                  <a:pt x="937545" y="1018202"/>
                </a:lnTo>
                <a:close/>
              </a:path>
              <a:path w="4618990" h="1609725">
                <a:moveTo>
                  <a:pt x="1240269" y="1021567"/>
                </a:moveTo>
                <a:lnTo>
                  <a:pt x="1224261" y="1018333"/>
                </a:lnTo>
                <a:lnTo>
                  <a:pt x="1211193" y="1009512"/>
                </a:lnTo>
                <a:lnTo>
                  <a:pt x="1202384" y="996428"/>
                </a:lnTo>
                <a:lnTo>
                  <a:pt x="1199154" y="980406"/>
                </a:lnTo>
                <a:lnTo>
                  <a:pt x="1202384" y="964383"/>
                </a:lnTo>
                <a:lnTo>
                  <a:pt x="1211193" y="951299"/>
                </a:lnTo>
                <a:lnTo>
                  <a:pt x="1224261" y="942478"/>
                </a:lnTo>
                <a:lnTo>
                  <a:pt x="1240269" y="939243"/>
                </a:lnTo>
                <a:lnTo>
                  <a:pt x="1256283" y="942478"/>
                </a:lnTo>
                <a:lnTo>
                  <a:pt x="1269363" y="951299"/>
                </a:lnTo>
                <a:lnTo>
                  <a:pt x="1278183" y="964383"/>
                </a:lnTo>
                <a:lnTo>
                  <a:pt x="1281418" y="980406"/>
                </a:lnTo>
                <a:lnTo>
                  <a:pt x="1278183" y="996428"/>
                </a:lnTo>
                <a:lnTo>
                  <a:pt x="1269363" y="1009512"/>
                </a:lnTo>
                <a:lnTo>
                  <a:pt x="1256283" y="1018333"/>
                </a:lnTo>
                <a:lnTo>
                  <a:pt x="1240269" y="1021567"/>
                </a:lnTo>
                <a:close/>
              </a:path>
              <a:path w="4618990" h="1609725">
                <a:moveTo>
                  <a:pt x="1542993" y="1024092"/>
                </a:moveTo>
                <a:lnTo>
                  <a:pt x="1526005" y="1020660"/>
                </a:lnTo>
                <a:lnTo>
                  <a:pt x="1512131" y="1011301"/>
                </a:lnTo>
                <a:lnTo>
                  <a:pt x="1502777" y="997419"/>
                </a:lnTo>
                <a:lnTo>
                  <a:pt x="1499346" y="980422"/>
                </a:lnTo>
                <a:lnTo>
                  <a:pt x="1502777" y="963426"/>
                </a:lnTo>
                <a:lnTo>
                  <a:pt x="1512131" y="949546"/>
                </a:lnTo>
                <a:lnTo>
                  <a:pt x="1526005" y="940187"/>
                </a:lnTo>
                <a:lnTo>
                  <a:pt x="1542993" y="936756"/>
                </a:lnTo>
                <a:lnTo>
                  <a:pt x="1559981" y="940187"/>
                </a:lnTo>
                <a:lnTo>
                  <a:pt x="1573854" y="949546"/>
                </a:lnTo>
                <a:lnTo>
                  <a:pt x="1583209" y="963426"/>
                </a:lnTo>
                <a:lnTo>
                  <a:pt x="1586639" y="980422"/>
                </a:lnTo>
                <a:lnTo>
                  <a:pt x="1583209" y="997419"/>
                </a:lnTo>
                <a:lnTo>
                  <a:pt x="1573854" y="1011301"/>
                </a:lnTo>
                <a:lnTo>
                  <a:pt x="1559981" y="1020660"/>
                </a:lnTo>
                <a:lnTo>
                  <a:pt x="1542993" y="1024092"/>
                </a:lnTo>
                <a:close/>
              </a:path>
              <a:path w="4618990" h="1609725">
                <a:moveTo>
                  <a:pt x="1845717" y="1026617"/>
                </a:moveTo>
                <a:lnTo>
                  <a:pt x="1827755" y="1022987"/>
                </a:lnTo>
                <a:lnTo>
                  <a:pt x="1813087" y="1013087"/>
                </a:lnTo>
                <a:lnTo>
                  <a:pt x="1803199" y="998404"/>
                </a:lnTo>
                <a:lnTo>
                  <a:pt x="1799572" y="980422"/>
                </a:lnTo>
                <a:lnTo>
                  <a:pt x="1803199" y="962442"/>
                </a:lnTo>
                <a:lnTo>
                  <a:pt x="1813087" y="947759"/>
                </a:lnTo>
                <a:lnTo>
                  <a:pt x="1827755" y="937860"/>
                </a:lnTo>
                <a:lnTo>
                  <a:pt x="1845717" y="934231"/>
                </a:lnTo>
                <a:lnTo>
                  <a:pt x="1863698" y="937860"/>
                </a:lnTo>
                <a:lnTo>
                  <a:pt x="1878376" y="947759"/>
                </a:lnTo>
                <a:lnTo>
                  <a:pt x="1888268" y="962442"/>
                </a:lnTo>
                <a:lnTo>
                  <a:pt x="1891895" y="980422"/>
                </a:lnTo>
                <a:lnTo>
                  <a:pt x="1888268" y="998404"/>
                </a:lnTo>
                <a:lnTo>
                  <a:pt x="1878376" y="1013087"/>
                </a:lnTo>
                <a:lnTo>
                  <a:pt x="1863698" y="1022987"/>
                </a:lnTo>
                <a:lnTo>
                  <a:pt x="1845717" y="1026617"/>
                </a:lnTo>
                <a:close/>
              </a:path>
              <a:path w="4618990" h="1609725">
                <a:moveTo>
                  <a:pt x="2148441" y="1029139"/>
                </a:moveTo>
                <a:lnTo>
                  <a:pt x="2129499" y="1025311"/>
                </a:lnTo>
                <a:lnTo>
                  <a:pt x="2114026" y="1014871"/>
                </a:lnTo>
                <a:lnTo>
                  <a:pt x="2103591" y="999386"/>
                </a:lnTo>
                <a:lnTo>
                  <a:pt x="2099764" y="980422"/>
                </a:lnTo>
                <a:lnTo>
                  <a:pt x="2103591" y="961459"/>
                </a:lnTo>
                <a:lnTo>
                  <a:pt x="2114026" y="945974"/>
                </a:lnTo>
                <a:lnTo>
                  <a:pt x="2129499" y="935534"/>
                </a:lnTo>
                <a:lnTo>
                  <a:pt x="2148441" y="931706"/>
                </a:lnTo>
                <a:lnTo>
                  <a:pt x="2167401" y="935534"/>
                </a:lnTo>
                <a:lnTo>
                  <a:pt x="2182884" y="945974"/>
                </a:lnTo>
                <a:lnTo>
                  <a:pt x="2193323" y="961459"/>
                </a:lnTo>
                <a:lnTo>
                  <a:pt x="2197151" y="980422"/>
                </a:lnTo>
                <a:lnTo>
                  <a:pt x="2193323" y="999386"/>
                </a:lnTo>
                <a:lnTo>
                  <a:pt x="2182884" y="1014871"/>
                </a:lnTo>
                <a:lnTo>
                  <a:pt x="2167401" y="1025311"/>
                </a:lnTo>
                <a:lnTo>
                  <a:pt x="2148441" y="1029139"/>
                </a:lnTo>
                <a:close/>
              </a:path>
              <a:path w="4618990" h="1609725">
                <a:moveTo>
                  <a:pt x="2451165" y="1031664"/>
                </a:moveTo>
                <a:lnTo>
                  <a:pt x="2431230" y="1027638"/>
                </a:lnTo>
                <a:lnTo>
                  <a:pt x="2414953" y="1016657"/>
                </a:lnTo>
                <a:lnTo>
                  <a:pt x="2403980" y="1000370"/>
                </a:lnTo>
                <a:lnTo>
                  <a:pt x="2399957" y="980422"/>
                </a:lnTo>
                <a:lnTo>
                  <a:pt x="2403980" y="960475"/>
                </a:lnTo>
                <a:lnTo>
                  <a:pt x="2414953" y="944187"/>
                </a:lnTo>
                <a:lnTo>
                  <a:pt x="2431230" y="933207"/>
                </a:lnTo>
                <a:lnTo>
                  <a:pt x="2451165" y="929181"/>
                </a:lnTo>
                <a:lnTo>
                  <a:pt x="2471105" y="933207"/>
                </a:lnTo>
                <a:lnTo>
                  <a:pt x="2487393" y="944187"/>
                </a:lnTo>
                <a:lnTo>
                  <a:pt x="2498377" y="960475"/>
                </a:lnTo>
                <a:lnTo>
                  <a:pt x="2502406" y="980422"/>
                </a:lnTo>
                <a:lnTo>
                  <a:pt x="2498377" y="1000370"/>
                </a:lnTo>
                <a:lnTo>
                  <a:pt x="2487393" y="1016657"/>
                </a:lnTo>
                <a:lnTo>
                  <a:pt x="2471105" y="1027638"/>
                </a:lnTo>
                <a:lnTo>
                  <a:pt x="2451165" y="1031664"/>
                </a:lnTo>
                <a:close/>
              </a:path>
              <a:path w="4618990" h="1609725">
                <a:moveTo>
                  <a:pt x="2753888" y="1035029"/>
                </a:moveTo>
                <a:lnTo>
                  <a:pt x="2732662" y="1030738"/>
                </a:lnTo>
                <a:lnTo>
                  <a:pt x="2715322" y="1019037"/>
                </a:lnTo>
                <a:lnTo>
                  <a:pt x="2703628" y="1001685"/>
                </a:lnTo>
                <a:lnTo>
                  <a:pt x="2699338" y="980439"/>
                </a:lnTo>
                <a:lnTo>
                  <a:pt x="2703628" y="959195"/>
                </a:lnTo>
                <a:lnTo>
                  <a:pt x="2715322" y="941843"/>
                </a:lnTo>
                <a:lnTo>
                  <a:pt x="2732662" y="930141"/>
                </a:lnTo>
                <a:lnTo>
                  <a:pt x="2753888" y="925849"/>
                </a:lnTo>
                <a:lnTo>
                  <a:pt x="2775134" y="930141"/>
                </a:lnTo>
                <a:lnTo>
                  <a:pt x="2792484" y="941843"/>
                </a:lnTo>
                <a:lnTo>
                  <a:pt x="2804182" y="959195"/>
                </a:lnTo>
                <a:lnTo>
                  <a:pt x="2808472" y="980439"/>
                </a:lnTo>
                <a:lnTo>
                  <a:pt x="2804182" y="1001685"/>
                </a:lnTo>
                <a:lnTo>
                  <a:pt x="2792484" y="1019037"/>
                </a:lnTo>
                <a:lnTo>
                  <a:pt x="2775134" y="1030738"/>
                </a:lnTo>
                <a:lnTo>
                  <a:pt x="2753888" y="1035029"/>
                </a:lnTo>
                <a:close/>
              </a:path>
              <a:path w="4618990" h="1609725">
                <a:moveTo>
                  <a:pt x="3056646" y="1037554"/>
                </a:moveTo>
                <a:lnTo>
                  <a:pt x="3034426" y="1033065"/>
                </a:lnTo>
                <a:lnTo>
                  <a:pt x="3016282" y="1020824"/>
                </a:lnTo>
                <a:lnTo>
                  <a:pt x="3004050" y="1002669"/>
                </a:lnTo>
                <a:lnTo>
                  <a:pt x="2999564" y="980439"/>
                </a:lnTo>
                <a:lnTo>
                  <a:pt x="3004050" y="958211"/>
                </a:lnTo>
                <a:lnTo>
                  <a:pt x="3016282" y="940056"/>
                </a:lnTo>
                <a:lnTo>
                  <a:pt x="3034426" y="927814"/>
                </a:lnTo>
                <a:lnTo>
                  <a:pt x="3056646" y="923324"/>
                </a:lnTo>
                <a:lnTo>
                  <a:pt x="3078846" y="927814"/>
                </a:lnTo>
                <a:lnTo>
                  <a:pt x="3096980" y="940056"/>
                </a:lnTo>
                <a:lnTo>
                  <a:pt x="3109209" y="958211"/>
                </a:lnTo>
                <a:lnTo>
                  <a:pt x="3113693" y="980439"/>
                </a:lnTo>
                <a:lnTo>
                  <a:pt x="3109213" y="1002669"/>
                </a:lnTo>
                <a:lnTo>
                  <a:pt x="3096993" y="1020824"/>
                </a:lnTo>
                <a:lnTo>
                  <a:pt x="3078861" y="1033065"/>
                </a:lnTo>
                <a:lnTo>
                  <a:pt x="3056646" y="1037554"/>
                </a:lnTo>
                <a:close/>
              </a:path>
              <a:path w="4618990" h="1609725">
                <a:moveTo>
                  <a:pt x="3359370" y="1040079"/>
                </a:moveTo>
                <a:lnTo>
                  <a:pt x="3336170" y="1035392"/>
                </a:lnTo>
                <a:lnTo>
                  <a:pt x="3317221" y="1022609"/>
                </a:lnTo>
                <a:lnTo>
                  <a:pt x="3304443" y="1003651"/>
                </a:lnTo>
                <a:lnTo>
                  <a:pt x="3299757" y="980439"/>
                </a:lnTo>
                <a:lnTo>
                  <a:pt x="3304443" y="957228"/>
                </a:lnTo>
                <a:lnTo>
                  <a:pt x="3317221" y="938271"/>
                </a:lnTo>
                <a:lnTo>
                  <a:pt x="3336170" y="925490"/>
                </a:lnTo>
                <a:lnTo>
                  <a:pt x="3359370" y="920802"/>
                </a:lnTo>
                <a:lnTo>
                  <a:pt x="3382564" y="925490"/>
                </a:lnTo>
                <a:lnTo>
                  <a:pt x="3401501" y="938271"/>
                </a:lnTo>
                <a:lnTo>
                  <a:pt x="3414268" y="957228"/>
                </a:lnTo>
                <a:lnTo>
                  <a:pt x="3418949" y="980439"/>
                </a:lnTo>
                <a:lnTo>
                  <a:pt x="3414268" y="1003651"/>
                </a:lnTo>
                <a:lnTo>
                  <a:pt x="3401501" y="1022609"/>
                </a:lnTo>
                <a:lnTo>
                  <a:pt x="3382564" y="1035392"/>
                </a:lnTo>
                <a:lnTo>
                  <a:pt x="3359370" y="1040079"/>
                </a:lnTo>
                <a:close/>
              </a:path>
              <a:path w="4618990" h="1609725">
                <a:moveTo>
                  <a:pt x="3662093" y="1042604"/>
                </a:moveTo>
                <a:lnTo>
                  <a:pt x="3637900" y="1037719"/>
                </a:lnTo>
                <a:lnTo>
                  <a:pt x="3618147" y="1024395"/>
                </a:lnTo>
                <a:lnTo>
                  <a:pt x="3604831" y="1004635"/>
                </a:lnTo>
                <a:lnTo>
                  <a:pt x="3599949" y="980439"/>
                </a:lnTo>
                <a:lnTo>
                  <a:pt x="3604831" y="956244"/>
                </a:lnTo>
                <a:lnTo>
                  <a:pt x="3618147" y="936485"/>
                </a:lnTo>
                <a:lnTo>
                  <a:pt x="3637900" y="923163"/>
                </a:lnTo>
                <a:lnTo>
                  <a:pt x="3662093" y="918278"/>
                </a:lnTo>
                <a:lnTo>
                  <a:pt x="3686267" y="923163"/>
                </a:lnTo>
                <a:lnTo>
                  <a:pt x="3706010" y="936485"/>
                </a:lnTo>
                <a:lnTo>
                  <a:pt x="3719322" y="956244"/>
                </a:lnTo>
                <a:lnTo>
                  <a:pt x="3724204" y="980439"/>
                </a:lnTo>
                <a:lnTo>
                  <a:pt x="3719322" y="1004635"/>
                </a:lnTo>
                <a:lnTo>
                  <a:pt x="3706010" y="1024395"/>
                </a:lnTo>
                <a:lnTo>
                  <a:pt x="3686267" y="1037719"/>
                </a:lnTo>
                <a:lnTo>
                  <a:pt x="3662093" y="1042604"/>
                </a:lnTo>
                <a:close/>
              </a:path>
              <a:path w="4618990" h="1609725">
                <a:moveTo>
                  <a:pt x="3964817" y="1028315"/>
                </a:moveTo>
                <a:lnTo>
                  <a:pt x="3946188" y="1024553"/>
                </a:lnTo>
                <a:lnTo>
                  <a:pt x="3930973" y="1014291"/>
                </a:lnTo>
                <a:lnTo>
                  <a:pt x="3920713" y="999073"/>
                </a:lnTo>
                <a:lnTo>
                  <a:pt x="3916951" y="980439"/>
                </a:lnTo>
                <a:lnTo>
                  <a:pt x="3920713" y="961805"/>
                </a:lnTo>
                <a:lnTo>
                  <a:pt x="3930973" y="946587"/>
                </a:lnTo>
                <a:lnTo>
                  <a:pt x="3946188" y="936326"/>
                </a:lnTo>
                <a:lnTo>
                  <a:pt x="3964817" y="932563"/>
                </a:lnTo>
                <a:lnTo>
                  <a:pt x="3983427" y="936326"/>
                </a:lnTo>
                <a:lnTo>
                  <a:pt x="3998632" y="946587"/>
                </a:lnTo>
                <a:lnTo>
                  <a:pt x="4008888" y="961805"/>
                </a:lnTo>
                <a:lnTo>
                  <a:pt x="4012650" y="980439"/>
                </a:lnTo>
                <a:lnTo>
                  <a:pt x="4008888" y="999073"/>
                </a:lnTo>
                <a:lnTo>
                  <a:pt x="3998632" y="1014291"/>
                </a:lnTo>
                <a:lnTo>
                  <a:pt x="3983427" y="1024553"/>
                </a:lnTo>
                <a:lnTo>
                  <a:pt x="3964817" y="1028315"/>
                </a:lnTo>
                <a:close/>
              </a:path>
              <a:path w="4618990" h="1609725">
                <a:moveTo>
                  <a:pt x="4274023" y="992203"/>
                </a:moveTo>
                <a:lnTo>
                  <a:pt x="4261026" y="992203"/>
                </a:lnTo>
                <a:lnTo>
                  <a:pt x="4255760" y="986937"/>
                </a:lnTo>
                <a:lnTo>
                  <a:pt x="4255760" y="973945"/>
                </a:lnTo>
                <a:lnTo>
                  <a:pt x="4261026" y="968675"/>
                </a:lnTo>
                <a:lnTo>
                  <a:pt x="4274023" y="968675"/>
                </a:lnTo>
                <a:lnTo>
                  <a:pt x="4279288" y="973945"/>
                </a:lnTo>
                <a:lnTo>
                  <a:pt x="4279288" y="986937"/>
                </a:lnTo>
                <a:lnTo>
                  <a:pt x="4274023" y="992203"/>
                </a:lnTo>
                <a:close/>
              </a:path>
              <a:path w="4618990" h="1609725">
                <a:moveTo>
                  <a:pt x="29381" y="1312760"/>
                </a:moveTo>
                <a:lnTo>
                  <a:pt x="17943" y="1310451"/>
                </a:lnTo>
                <a:lnTo>
                  <a:pt x="8604" y="1304151"/>
                </a:lnTo>
                <a:lnTo>
                  <a:pt x="2308" y="1294807"/>
                </a:lnTo>
                <a:lnTo>
                  <a:pt x="0" y="1283362"/>
                </a:lnTo>
                <a:lnTo>
                  <a:pt x="2308" y="1271917"/>
                </a:lnTo>
                <a:lnTo>
                  <a:pt x="8604" y="1262573"/>
                </a:lnTo>
                <a:lnTo>
                  <a:pt x="17943" y="1256274"/>
                </a:lnTo>
                <a:lnTo>
                  <a:pt x="29381" y="1253964"/>
                </a:lnTo>
                <a:lnTo>
                  <a:pt x="40818" y="1256274"/>
                </a:lnTo>
                <a:lnTo>
                  <a:pt x="50157" y="1262573"/>
                </a:lnTo>
                <a:lnTo>
                  <a:pt x="56453" y="1271917"/>
                </a:lnTo>
                <a:lnTo>
                  <a:pt x="58762" y="1283362"/>
                </a:lnTo>
                <a:lnTo>
                  <a:pt x="56453" y="1294807"/>
                </a:lnTo>
                <a:lnTo>
                  <a:pt x="50157" y="1304151"/>
                </a:lnTo>
                <a:lnTo>
                  <a:pt x="40818" y="1310451"/>
                </a:lnTo>
                <a:lnTo>
                  <a:pt x="29381" y="1312760"/>
                </a:lnTo>
                <a:close/>
              </a:path>
              <a:path w="4618990" h="1609725">
                <a:moveTo>
                  <a:pt x="332104" y="1316129"/>
                </a:moveTo>
                <a:lnTo>
                  <a:pt x="319361" y="1313553"/>
                </a:lnTo>
                <a:lnTo>
                  <a:pt x="308953" y="1306529"/>
                </a:lnTo>
                <a:lnTo>
                  <a:pt x="301935" y="1296114"/>
                </a:lnTo>
                <a:lnTo>
                  <a:pt x="299361" y="1283362"/>
                </a:lnTo>
                <a:lnTo>
                  <a:pt x="301935" y="1270611"/>
                </a:lnTo>
                <a:lnTo>
                  <a:pt x="308953" y="1260197"/>
                </a:lnTo>
                <a:lnTo>
                  <a:pt x="319361" y="1253174"/>
                </a:lnTo>
                <a:lnTo>
                  <a:pt x="332104" y="1250599"/>
                </a:lnTo>
                <a:lnTo>
                  <a:pt x="344849" y="1253174"/>
                </a:lnTo>
                <a:lnTo>
                  <a:pt x="355258" y="1260197"/>
                </a:lnTo>
                <a:lnTo>
                  <a:pt x="362277" y="1270611"/>
                </a:lnTo>
                <a:lnTo>
                  <a:pt x="364851" y="1283362"/>
                </a:lnTo>
                <a:lnTo>
                  <a:pt x="362277" y="1296114"/>
                </a:lnTo>
                <a:lnTo>
                  <a:pt x="355258" y="1306529"/>
                </a:lnTo>
                <a:lnTo>
                  <a:pt x="344849" y="1313553"/>
                </a:lnTo>
                <a:lnTo>
                  <a:pt x="332104" y="1316129"/>
                </a:lnTo>
                <a:close/>
              </a:path>
              <a:path w="4618990" h="1609725">
                <a:moveTo>
                  <a:pt x="634828" y="1318651"/>
                </a:moveTo>
                <a:lnTo>
                  <a:pt x="621112" y="1315878"/>
                </a:lnTo>
                <a:lnTo>
                  <a:pt x="609908" y="1308316"/>
                </a:lnTo>
                <a:lnTo>
                  <a:pt x="602352" y="1297104"/>
                </a:lnTo>
                <a:lnTo>
                  <a:pt x="599580" y="1283379"/>
                </a:lnTo>
                <a:lnTo>
                  <a:pt x="602352" y="1269654"/>
                </a:lnTo>
                <a:lnTo>
                  <a:pt x="609908" y="1258442"/>
                </a:lnTo>
                <a:lnTo>
                  <a:pt x="621112" y="1250881"/>
                </a:lnTo>
                <a:lnTo>
                  <a:pt x="634828" y="1248107"/>
                </a:lnTo>
                <a:lnTo>
                  <a:pt x="648546" y="1250881"/>
                </a:lnTo>
                <a:lnTo>
                  <a:pt x="659752" y="1258442"/>
                </a:lnTo>
                <a:lnTo>
                  <a:pt x="667308" y="1269654"/>
                </a:lnTo>
                <a:lnTo>
                  <a:pt x="670080" y="1283379"/>
                </a:lnTo>
                <a:lnTo>
                  <a:pt x="667311" y="1297104"/>
                </a:lnTo>
                <a:lnTo>
                  <a:pt x="659758" y="1308316"/>
                </a:lnTo>
                <a:lnTo>
                  <a:pt x="648553" y="1315878"/>
                </a:lnTo>
                <a:lnTo>
                  <a:pt x="634828" y="1318651"/>
                </a:lnTo>
                <a:close/>
              </a:path>
              <a:path w="4618990" h="1609725">
                <a:moveTo>
                  <a:pt x="937545" y="1321176"/>
                </a:moveTo>
                <a:lnTo>
                  <a:pt x="922842" y="1318204"/>
                </a:lnTo>
                <a:lnTo>
                  <a:pt x="910836" y="1310103"/>
                </a:lnTo>
                <a:lnTo>
                  <a:pt x="902741" y="1298088"/>
                </a:lnTo>
                <a:lnTo>
                  <a:pt x="899772" y="1283379"/>
                </a:lnTo>
                <a:lnTo>
                  <a:pt x="902741" y="1268670"/>
                </a:lnTo>
                <a:lnTo>
                  <a:pt x="910836" y="1256655"/>
                </a:lnTo>
                <a:lnTo>
                  <a:pt x="922842" y="1248554"/>
                </a:lnTo>
                <a:lnTo>
                  <a:pt x="937545" y="1245583"/>
                </a:lnTo>
                <a:lnTo>
                  <a:pt x="952248" y="1248554"/>
                </a:lnTo>
                <a:lnTo>
                  <a:pt x="964255" y="1256655"/>
                </a:lnTo>
                <a:lnTo>
                  <a:pt x="972350" y="1268670"/>
                </a:lnTo>
                <a:lnTo>
                  <a:pt x="975318" y="1283379"/>
                </a:lnTo>
                <a:lnTo>
                  <a:pt x="972350" y="1298088"/>
                </a:lnTo>
                <a:lnTo>
                  <a:pt x="964255" y="1310103"/>
                </a:lnTo>
                <a:lnTo>
                  <a:pt x="952248" y="1318204"/>
                </a:lnTo>
                <a:lnTo>
                  <a:pt x="937545" y="1321176"/>
                </a:lnTo>
                <a:close/>
              </a:path>
              <a:path w="4618990" h="1609725">
                <a:moveTo>
                  <a:pt x="1240269" y="1324541"/>
                </a:moveTo>
                <a:lnTo>
                  <a:pt x="1224261" y="1321307"/>
                </a:lnTo>
                <a:lnTo>
                  <a:pt x="1211193" y="1312486"/>
                </a:lnTo>
                <a:lnTo>
                  <a:pt x="1202384" y="1299402"/>
                </a:lnTo>
                <a:lnTo>
                  <a:pt x="1199154" y="1283379"/>
                </a:lnTo>
                <a:lnTo>
                  <a:pt x="1202384" y="1267356"/>
                </a:lnTo>
                <a:lnTo>
                  <a:pt x="1211193" y="1254273"/>
                </a:lnTo>
                <a:lnTo>
                  <a:pt x="1224261" y="1245452"/>
                </a:lnTo>
                <a:lnTo>
                  <a:pt x="1240269" y="1242217"/>
                </a:lnTo>
                <a:lnTo>
                  <a:pt x="1256283" y="1245452"/>
                </a:lnTo>
                <a:lnTo>
                  <a:pt x="1269363" y="1254273"/>
                </a:lnTo>
                <a:lnTo>
                  <a:pt x="1278183" y="1267356"/>
                </a:lnTo>
                <a:lnTo>
                  <a:pt x="1281418" y="1283379"/>
                </a:lnTo>
                <a:lnTo>
                  <a:pt x="1278183" y="1299402"/>
                </a:lnTo>
                <a:lnTo>
                  <a:pt x="1269363" y="1312486"/>
                </a:lnTo>
                <a:lnTo>
                  <a:pt x="1256283" y="1321307"/>
                </a:lnTo>
                <a:lnTo>
                  <a:pt x="1240269" y="1324541"/>
                </a:lnTo>
                <a:close/>
              </a:path>
              <a:path w="4618990" h="1609725">
                <a:moveTo>
                  <a:pt x="1542993" y="1327066"/>
                </a:moveTo>
                <a:lnTo>
                  <a:pt x="1526005" y="1323634"/>
                </a:lnTo>
                <a:lnTo>
                  <a:pt x="1512131" y="1314274"/>
                </a:lnTo>
                <a:lnTo>
                  <a:pt x="1502777" y="1300393"/>
                </a:lnTo>
                <a:lnTo>
                  <a:pt x="1499346" y="1283396"/>
                </a:lnTo>
                <a:lnTo>
                  <a:pt x="1502777" y="1266399"/>
                </a:lnTo>
                <a:lnTo>
                  <a:pt x="1512131" y="1252518"/>
                </a:lnTo>
                <a:lnTo>
                  <a:pt x="1526005" y="1243158"/>
                </a:lnTo>
                <a:lnTo>
                  <a:pt x="1542993" y="1239726"/>
                </a:lnTo>
                <a:lnTo>
                  <a:pt x="1559981" y="1243158"/>
                </a:lnTo>
                <a:lnTo>
                  <a:pt x="1573854" y="1252518"/>
                </a:lnTo>
                <a:lnTo>
                  <a:pt x="1583209" y="1266399"/>
                </a:lnTo>
                <a:lnTo>
                  <a:pt x="1586639" y="1283396"/>
                </a:lnTo>
                <a:lnTo>
                  <a:pt x="1583209" y="1300393"/>
                </a:lnTo>
                <a:lnTo>
                  <a:pt x="1573854" y="1314274"/>
                </a:lnTo>
                <a:lnTo>
                  <a:pt x="1559981" y="1323634"/>
                </a:lnTo>
                <a:lnTo>
                  <a:pt x="1542993" y="1327066"/>
                </a:lnTo>
                <a:close/>
              </a:path>
              <a:path w="4618990" h="1609725">
                <a:moveTo>
                  <a:pt x="1845717" y="1329591"/>
                </a:moveTo>
                <a:lnTo>
                  <a:pt x="1827755" y="1325961"/>
                </a:lnTo>
                <a:lnTo>
                  <a:pt x="1813087" y="1316061"/>
                </a:lnTo>
                <a:lnTo>
                  <a:pt x="1803199" y="1301377"/>
                </a:lnTo>
                <a:lnTo>
                  <a:pt x="1799572" y="1283396"/>
                </a:lnTo>
                <a:lnTo>
                  <a:pt x="1803199" y="1265417"/>
                </a:lnTo>
                <a:lnTo>
                  <a:pt x="1813087" y="1250734"/>
                </a:lnTo>
                <a:lnTo>
                  <a:pt x="1827755" y="1240835"/>
                </a:lnTo>
                <a:lnTo>
                  <a:pt x="1845717" y="1237204"/>
                </a:lnTo>
                <a:lnTo>
                  <a:pt x="1863698" y="1240835"/>
                </a:lnTo>
                <a:lnTo>
                  <a:pt x="1878376" y="1250734"/>
                </a:lnTo>
                <a:lnTo>
                  <a:pt x="1888268" y="1265417"/>
                </a:lnTo>
                <a:lnTo>
                  <a:pt x="1891895" y="1283396"/>
                </a:lnTo>
                <a:lnTo>
                  <a:pt x="1888268" y="1301377"/>
                </a:lnTo>
                <a:lnTo>
                  <a:pt x="1878376" y="1316061"/>
                </a:lnTo>
                <a:lnTo>
                  <a:pt x="1863698" y="1325961"/>
                </a:lnTo>
                <a:lnTo>
                  <a:pt x="1845717" y="1329591"/>
                </a:lnTo>
                <a:close/>
              </a:path>
              <a:path w="4618990" h="1609725">
                <a:moveTo>
                  <a:pt x="2148441" y="1332113"/>
                </a:moveTo>
                <a:lnTo>
                  <a:pt x="2129499" y="1328285"/>
                </a:lnTo>
                <a:lnTo>
                  <a:pt x="2114026" y="1317846"/>
                </a:lnTo>
                <a:lnTo>
                  <a:pt x="2103591" y="1302361"/>
                </a:lnTo>
                <a:lnTo>
                  <a:pt x="2099764" y="1283396"/>
                </a:lnTo>
                <a:lnTo>
                  <a:pt x="2103591" y="1264433"/>
                </a:lnTo>
                <a:lnTo>
                  <a:pt x="2114026" y="1248947"/>
                </a:lnTo>
                <a:lnTo>
                  <a:pt x="2129499" y="1238507"/>
                </a:lnTo>
                <a:lnTo>
                  <a:pt x="2148441" y="1234679"/>
                </a:lnTo>
                <a:lnTo>
                  <a:pt x="2167401" y="1238507"/>
                </a:lnTo>
                <a:lnTo>
                  <a:pt x="2182884" y="1248947"/>
                </a:lnTo>
                <a:lnTo>
                  <a:pt x="2193323" y="1264433"/>
                </a:lnTo>
                <a:lnTo>
                  <a:pt x="2197151" y="1283396"/>
                </a:lnTo>
                <a:lnTo>
                  <a:pt x="2193323" y="1302361"/>
                </a:lnTo>
                <a:lnTo>
                  <a:pt x="2182884" y="1317846"/>
                </a:lnTo>
                <a:lnTo>
                  <a:pt x="2167401" y="1328285"/>
                </a:lnTo>
                <a:lnTo>
                  <a:pt x="2148441" y="1332113"/>
                </a:lnTo>
                <a:close/>
              </a:path>
              <a:path w="4618990" h="1609725">
                <a:moveTo>
                  <a:pt x="2451165" y="1334637"/>
                </a:moveTo>
                <a:lnTo>
                  <a:pt x="2431230" y="1330611"/>
                </a:lnTo>
                <a:lnTo>
                  <a:pt x="2414953" y="1319631"/>
                </a:lnTo>
                <a:lnTo>
                  <a:pt x="2403980" y="1303343"/>
                </a:lnTo>
                <a:lnTo>
                  <a:pt x="2399957" y="1283396"/>
                </a:lnTo>
                <a:lnTo>
                  <a:pt x="2403980" y="1263448"/>
                </a:lnTo>
                <a:lnTo>
                  <a:pt x="2414953" y="1247161"/>
                </a:lnTo>
                <a:lnTo>
                  <a:pt x="2431230" y="1236180"/>
                </a:lnTo>
                <a:lnTo>
                  <a:pt x="2451165" y="1232154"/>
                </a:lnTo>
                <a:lnTo>
                  <a:pt x="2471105" y="1236180"/>
                </a:lnTo>
                <a:lnTo>
                  <a:pt x="2487393" y="1247161"/>
                </a:lnTo>
                <a:lnTo>
                  <a:pt x="2498377" y="1263448"/>
                </a:lnTo>
                <a:lnTo>
                  <a:pt x="2502406" y="1283396"/>
                </a:lnTo>
                <a:lnTo>
                  <a:pt x="2498377" y="1303343"/>
                </a:lnTo>
                <a:lnTo>
                  <a:pt x="2487393" y="1319631"/>
                </a:lnTo>
                <a:lnTo>
                  <a:pt x="2471105" y="1330611"/>
                </a:lnTo>
                <a:lnTo>
                  <a:pt x="2451165" y="1334637"/>
                </a:lnTo>
                <a:close/>
              </a:path>
              <a:path w="4618990" h="1609725">
                <a:moveTo>
                  <a:pt x="2753888" y="1334637"/>
                </a:moveTo>
                <a:lnTo>
                  <a:pt x="2733953" y="1330611"/>
                </a:lnTo>
                <a:lnTo>
                  <a:pt x="2717676" y="1319631"/>
                </a:lnTo>
                <a:lnTo>
                  <a:pt x="2706704" y="1303343"/>
                </a:lnTo>
                <a:lnTo>
                  <a:pt x="2702680" y="1283396"/>
                </a:lnTo>
                <a:lnTo>
                  <a:pt x="2706704" y="1263448"/>
                </a:lnTo>
                <a:lnTo>
                  <a:pt x="2717676" y="1247161"/>
                </a:lnTo>
                <a:lnTo>
                  <a:pt x="2733953" y="1236180"/>
                </a:lnTo>
                <a:lnTo>
                  <a:pt x="2753888" y="1232154"/>
                </a:lnTo>
                <a:lnTo>
                  <a:pt x="2773829" y="1236180"/>
                </a:lnTo>
                <a:lnTo>
                  <a:pt x="2790117" y="1247161"/>
                </a:lnTo>
                <a:lnTo>
                  <a:pt x="2801101" y="1263448"/>
                </a:lnTo>
                <a:lnTo>
                  <a:pt x="2805130" y="1283396"/>
                </a:lnTo>
                <a:lnTo>
                  <a:pt x="2801101" y="1303343"/>
                </a:lnTo>
                <a:lnTo>
                  <a:pt x="2790117" y="1319631"/>
                </a:lnTo>
                <a:lnTo>
                  <a:pt x="2773829" y="1330611"/>
                </a:lnTo>
                <a:lnTo>
                  <a:pt x="2753888" y="1334637"/>
                </a:lnTo>
                <a:close/>
              </a:path>
              <a:path w="4618990" h="1609725">
                <a:moveTo>
                  <a:pt x="3056646" y="1328764"/>
                </a:moveTo>
                <a:lnTo>
                  <a:pt x="3038996" y="1325199"/>
                </a:lnTo>
                <a:lnTo>
                  <a:pt x="3024586" y="1315478"/>
                </a:lnTo>
                <a:lnTo>
                  <a:pt x="3014873" y="1301063"/>
                </a:lnTo>
                <a:lnTo>
                  <a:pt x="3011311" y="1283413"/>
                </a:lnTo>
                <a:lnTo>
                  <a:pt x="3014873" y="1265763"/>
                </a:lnTo>
                <a:lnTo>
                  <a:pt x="3024586" y="1251347"/>
                </a:lnTo>
                <a:lnTo>
                  <a:pt x="3038996" y="1241626"/>
                </a:lnTo>
                <a:lnTo>
                  <a:pt x="3056646" y="1238062"/>
                </a:lnTo>
                <a:lnTo>
                  <a:pt x="3074277" y="1241626"/>
                </a:lnTo>
                <a:lnTo>
                  <a:pt x="3088676" y="1251347"/>
                </a:lnTo>
                <a:lnTo>
                  <a:pt x="3098386" y="1265763"/>
                </a:lnTo>
                <a:lnTo>
                  <a:pt x="3101946" y="1283413"/>
                </a:lnTo>
                <a:lnTo>
                  <a:pt x="3098386" y="1301063"/>
                </a:lnTo>
                <a:lnTo>
                  <a:pt x="3088676" y="1315478"/>
                </a:lnTo>
                <a:lnTo>
                  <a:pt x="3074277" y="1325199"/>
                </a:lnTo>
                <a:lnTo>
                  <a:pt x="3056646" y="1328764"/>
                </a:lnTo>
                <a:close/>
              </a:path>
              <a:path w="4618990" h="1609725">
                <a:moveTo>
                  <a:pt x="3359370" y="1314478"/>
                </a:moveTo>
                <a:lnTo>
                  <a:pt x="3347263" y="1312036"/>
                </a:lnTo>
                <a:lnTo>
                  <a:pt x="3337382" y="1305374"/>
                </a:lnTo>
                <a:lnTo>
                  <a:pt x="3330722" y="1295494"/>
                </a:lnTo>
                <a:lnTo>
                  <a:pt x="3328280" y="1283396"/>
                </a:lnTo>
                <a:lnTo>
                  <a:pt x="3330722" y="1271298"/>
                </a:lnTo>
                <a:lnTo>
                  <a:pt x="3337382" y="1261418"/>
                </a:lnTo>
                <a:lnTo>
                  <a:pt x="3347263" y="1254756"/>
                </a:lnTo>
                <a:lnTo>
                  <a:pt x="3359370" y="1252313"/>
                </a:lnTo>
                <a:lnTo>
                  <a:pt x="3371456" y="1254756"/>
                </a:lnTo>
                <a:lnTo>
                  <a:pt x="3381328" y="1261418"/>
                </a:lnTo>
                <a:lnTo>
                  <a:pt x="3387984" y="1271298"/>
                </a:lnTo>
                <a:lnTo>
                  <a:pt x="3390425" y="1283396"/>
                </a:lnTo>
                <a:lnTo>
                  <a:pt x="3387984" y="1295494"/>
                </a:lnTo>
                <a:lnTo>
                  <a:pt x="3381328" y="1305374"/>
                </a:lnTo>
                <a:lnTo>
                  <a:pt x="3371456" y="1312036"/>
                </a:lnTo>
                <a:lnTo>
                  <a:pt x="3359370" y="1314478"/>
                </a:lnTo>
                <a:close/>
              </a:path>
              <a:path w="4618990" h="1609725">
                <a:moveTo>
                  <a:pt x="3669013" y="1296000"/>
                </a:moveTo>
                <a:lnTo>
                  <a:pt x="3655106" y="1296000"/>
                </a:lnTo>
                <a:lnTo>
                  <a:pt x="3649469" y="1290363"/>
                </a:lnTo>
                <a:lnTo>
                  <a:pt x="3649469" y="1276429"/>
                </a:lnTo>
                <a:lnTo>
                  <a:pt x="3655106" y="1270791"/>
                </a:lnTo>
                <a:lnTo>
                  <a:pt x="3669047" y="1270791"/>
                </a:lnTo>
                <a:lnTo>
                  <a:pt x="3674684" y="1276429"/>
                </a:lnTo>
                <a:lnTo>
                  <a:pt x="3674684" y="1290363"/>
                </a:lnTo>
                <a:lnTo>
                  <a:pt x="3669013" y="1296000"/>
                </a:lnTo>
                <a:close/>
              </a:path>
              <a:path w="4618990" h="1609725">
                <a:moveTo>
                  <a:pt x="39119" y="1603973"/>
                </a:moveTo>
                <a:lnTo>
                  <a:pt x="19642" y="1603973"/>
                </a:lnTo>
                <a:lnTo>
                  <a:pt x="11753" y="1596081"/>
                </a:lnTo>
                <a:lnTo>
                  <a:pt x="11753" y="1576594"/>
                </a:lnTo>
                <a:lnTo>
                  <a:pt x="19642" y="1568702"/>
                </a:lnTo>
                <a:lnTo>
                  <a:pt x="39119" y="1568702"/>
                </a:lnTo>
                <a:lnTo>
                  <a:pt x="47005" y="1576594"/>
                </a:lnTo>
                <a:lnTo>
                  <a:pt x="47005" y="1596081"/>
                </a:lnTo>
                <a:lnTo>
                  <a:pt x="39119" y="1603973"/>
                </a:lnTo>
                <a:close/>
              </a:path>
              <a:path w="4618990" h="1609725">
                <a:moveTo>
                  <a:pt x="332104" y="1607339"/>
                </a:moveTo>
                <a:lnTo>
                  <a:pt x="323936" y="1605688"/>
                </a:lnTo>
                <a:lnTo>
                  <a:pt x="317264" y="1601185"/>
                </a:lnTo>
                <a:lnTo>
                  <a:pt x="312765" y="1594509"/>
                </a:lnTo>
                <a:lnTo>
                  <a:pt x="311115" y="1586336"/>
                </a:lnTo>
                <a:lnTo>
                  <a:pt x="312765" y="1578163"/>
                </a:lnTo>
                <a:lnTo>
                  <a:pt x="317264" y="1571488"/>
                </a:lnTo>
                <a:lnTo>
                  <a:pt x="323936" y="1566987"/>
                </a:lnTo>
                <a:lnTo>
                  <a:pt x="332104" y="1565336"/>
                </a:lnTo>
                <a:lnTo>
                  <a:pt x="340273" y="1566987"/>
                </a:lnTo>
                <a:lnTo>
                  <a:pt x="346945" y="1571488"/>
                </a:lnTo>
                <a:lnTo>
                  <a:pt x="351444" y="1578163"/>
                </a:lnTo>
                <a:lnTo>
                  <a:pt x="353094" y="1586336"/>
                </a:lnTo>
                <a:lnTo>
                  <a:pt x="351444" y="1594509"/>
                </a:lnTo>
                <a:lnTo>
                  <a:pt x="346945" y="1601185"/>
                </a:lnTo>
                <a:lnTo>
                  <a:pt x="340273" y="1605688"/>
                </a:lnTo>
                <a:lnTo>
                  <a:pt x="332104" y="1607339"/>
                </a:lnTo>
                <a:close/>
              </a:path>
              <a:path w="4618990" h="1609725">
                <a:moveTo>
                  <a:pt x="634828" y="1609020"/>
                </a:moveTo>
                <a:lnTo>
                  <a:pt x="626001" y="1607238"/>
                </a:lnTo>
                <a:lnTo>
                  <a:pt x="618795" y="1602379"/>
                </a:lnTo>
                <a:lnTo>
                  <a:pt x="613938" y="1595169"/>
                </a:lnTo>
                <a:lnTo>
                  <a:pt x="612158" y="1586336"/>
                </a:lnTo>
                <a:lnTo>
                  <a:pt x="613938" y="1577502"/>
                </a:lnTo>
                <a:lnTo>
                  <a:pt x="618795" y="1570292"/>
                </a:lnTo>
                <a:lnTo>
                  <a:pt x="626001" y="1565433"/>
                </a:lnTo>
                <a:lnTo>
                  <a:pt x="634828" y="1563652"/>
                </a:lnTo>
                <a:lnTo>
                  <a:pt x="643657" y="1565433"/>
                </a:lnTo>
                <a:lnTo>
                  <a:pt x="650864" y="1570292"/>
                </a:lnTo>
                <a:lnTo>
                  <a:pt x="655721" y="1577502"/>
                </a:lnTo>
                <a:lnTo>
                  <a:pt x="657502" y="1586336"/>
                </a:lnTo>
                <a:lnTo>
                  <a:pt x="655719" y="1595169"/>
                </a:lnTo>
                <a:lnTo>
                  <a:pt x="650858" y="1602379"/>
                </a:lnTo>
                <a:lnTo>
                  <a:pt x="643650" y="1607238"/>
                </a:lnTo>
                <a:lnTo>
                  <a:pt x="634828" y="1609020"/>
                </a:lnTo>
                <a:close/>
              </a:path>
              <a:path w="4618990" h="1609725">
                <a:moveTo>
                  <a:pt x="937545" y="1609020"/>
                </a:moveTo>
                <a:lnTo>
                  <a:pt x="928723" y="1607238"/>
                </a:lnTo>
                <a:lnTo>
                  <a:pt x="921524" y="1602379"/>
                </a:lnTo>
                <a:lnTo>
                  <a:pt x="916673" y="1595169"/>
                </a:lnTo>
                <a:lnTo>
                  <a:pt x="914895" y="1586336"/>
                </a:lnTo>
                <a:lnTo>
                  <a:pt x="916673" y="1577502"/>
                </a:lnTo>
                <a:lnTo>
                  <a:pt x="921524" y="1570292"/>
                </a:lnTo>
                <a:lnTo>
                  <a:pt x="928723" y="1565433"/>
                </a:lnTo>
                <a:lnTo>
                  <a:pt x="937545" y="1563652"/>
                </a:lnTo>
                <a:lnTo>
                  <a:pt x="946373" y="1565433"/>
                </a:lnTo>
                <a:lnTo>
                  <a:pt x="953584" y="1570292"/>
                </a:lnTo>
                <a:lnTo>
                  <a:pt x="958446" y="1577502"/>
                </a:lnTo>
                <a:lnTo>
                  <a:pt x="960229" y="1586336"/>
                </a:lnTo>
                <a:lnTo>
                  <a:pt x="958446" y="1595169"/>
                </a:lnTo>
                <a:lnTo>
                  <a:pt x="953584" y="1602379"/>
                </a:lnTo>
                <a:lnTo>
                  <a:pt x="946373" y="1607238"/>
                </a:lnTo>
                <a:lnTo>
                  <a:pt x="937545" y="1609020"/>
                </a:lnTo>
                <a:close/>
              </a:path>
              <a:path w="4618990" h="1609725">
                <a:moveTo>
                  <a:pt x="1246164" y="1609513"/>
                </a:moveTo>
                <a:lnTo>
                  <a:pt x="1234374" y="1609513"/>
                </a:lnTo>
                <a:lnTo>
                  <a:pt x="1230798" y="1608790"/>
                </a:lnTo>
                <a:lnTo>
                  <a:pt x="1223062" y="1603570"/>
                </a:lnTo>
                <a:lnTo>
                  <a:pt x="1217845" y="1595830"/>
                </a:lnTo>
                <a:lnTo>
                  <a:pt x="1215931" y="1586353"/>
                </a:lnTo>
                <a:lnTo>
                  <a:pt x="1217845" y="1576876"/>
                </a:lnTo>
                <a:lnTo>
                  <a:pt x="1223062" y="1569137"/>
                </a:lnTo>
                <a:lnTo>
                  <a:pt x="1230798" y="1563918"/>
                </a:lnTo>
                <a:lnTo>
                  <a:pt x="1240269" y="1562004"/>
                </a:lnTo>
                <a:lnTo>
                  <a:pt x="1249740" y="1563918"/>
                </a:lnTo>
                <a:lnTo>
                  <a:pt x="1257476" y="1569137"/>
                </a:lnTo>
                <a:lnTo>
                  <a:pt x="1262694" y="1576876"/>
                </a:lnTo>
                <a:lnTo>
                  <a:pt x="1264607" y="1586353"/>
                </a:lnTo>
                <a:lnTo>
                  <a:pt x="1262694" y="1595830"/>
                </a:lnTo>
                <a:lnTo>
                  <a:pt x="1257476" y="1603570"/>
                </a:lnTo>
                <a:lnTo>
                  <a:pt x="1249740" y="1608790"/>
                </a:lnTo>
                <a:lnTo>
                  <a:pt x="1246164" y="1609513"/>
                </a:lnTo>
                <a:close/>
              </a:path>
              <a:path w="4618990" h="1609725">
                <a:moveTo>
                  <a:pt x="1542993" y="1609020"/>
                </a:moveTo>
                <a:lnTo>
                  <a:pt x="1534171" y="1607238"/>
                </a:lnTo>
                <a:lnTo>
                  <a:pt x="1526972" y="1602379"/>
                </a:lnTo>
                <a:lnTo>
                  <a:pt x="1522121" y="1595169"/>
                </a:lnTo>
                <a:lnTo>
                  <a:pt x="1520343" y="1586336"/>
                </a:lnTo>
                <a:lnTo>
                  <a:pt x="1522121" y="1577502"/>
                </a:lnTo>
                <a:lnTo>
                  <a:pt x="1526972" y="1570292"/>
                </a:lnTo>
                <a:lnTo>
                  <a:pt x="1534171" y="1565433"/>
                </a:lnTo>
                <a:lnTo>
                  <a:pt x="1542993" y="1563652"/>
                </a:lnTo>
                <a:lnTo>
                  <a:pt x="1551835" y="1565433"/>
                </a:lnTo>
                <a:lnTo>
                  <a:pt x="1559044" y="1570292"/>
                </a:lnTo>
                <a:lnTo>
                  <a:pt x="1563898" y="1577502"/>
                </a:lnTo>
                <a:lnTo>
                  <a:pt x="1565677" y="1586336"/>
                </a:lnTo>
                <a:lnTo>
                  <a:pt x="1563894" y="1595169"/>
                </a:lnTo>
                <a:lnTo>
                  <a:pt x="1559031" y="1602379"/>
                </a:lnTo>
                <a:lnTo>
                  <a:pt x="1551821" y="1607238"/>
                </a:lnTo>
                <a:lnTo>
                  <a:pt x="1542993" y="1609020"/>
                </a:lnTo>
                <a:close/>
              </a:path>
              <a:path w="4618990" h="1609725">
                <a:moveTo>
                  <a:pt x="1845717" y="1606498"/>
                </a:moveTo>
                <a:lnTo>
                  <a:pt x="1837883" y="1604914"/>
                </a:lnTo>
                <a:lnTo>
                  <a:pt x="1831476" y="1600594"/>
                </a:lnTo>
                <a:lnTo>
                  <a:pt x="1827151" y="1594186"/>
                </a:lnTo>
                <a:lnTo>
                  <a:pt x="1825564" y="1586336"/>
                </a:lnTo>
                <a:lnTo>
                  <a:pt x="1827151" y="1578487"/>
                </a:lnTo>
                <a:lnTo>
                  <a:pt x="1831476" y="1572079"/>
                </a:lnTo>
                <a:lnTo>
                  <a:pt x="1837883" y="1567760"/>
                </a:lnTo>
                <a:lnTo>
                  <a:pt x="1845717" y="1566177"/>
                </a:lnTo>
                <a:lnTo>
                  <a:pt x="1853565" y="1567760"/>
                </a:lnTo>
                <a:lnTo>
                  <a:pt x="1859970" y="1572079"/>
                </a:lnTo>
                <a:lnTo>
                  <a:pt x="1864287" y="1578487"/>
                </a:lnTo>
                <a:lnTo>
                  <a:pt x="1865869" y="1586336"/>
                </a:lnTo>
                <a:lnTo>
                  <a:pt x="1864287" y="1594186"/>
                </a:lnTo>
                <a:lnTo>
                  <a:pt x="1859970" y="1600594"/>
                </a:lnTo>
                <a:lnTo>
                  <a:pt x="1853565" y="1604914"/>
                </a:lnTo>
                <a:lnTo>
                  <a:pt x="1845717" y="1606498"/>
                </a:lnTo>
                <a:close/>
              </a:path>
              <a:path w="4618990" h="1609725">
                <a:moveTo>
                  <a:pt x="2157251" y="1602289"/>
                </a:moveTo>
                <a:lnTo>
                  <a:pt x="2139664" y="1602289"/>
                </a:lnTo>
                <a:lnTo>
                  <a:pt x="2132508" y="1595136"/>
                </a:lnTo>
                <a:lnTo>
                  <a:pt x="2132508" y="1577536"/>
                </a:lnTo>
                <a:lnTo>
                  <a:pt x="2139664" y="1570383"/>
                </a:lnTo>
                <a:lnTo>
                  <a:pt x="2157251" y="1570383"/>
                </a:lnTo>
                <a:lnTo>
                  <a:pt x="2164407" y="1577536"/>
                </a:lnTo>
                <a:lnTo>
                  <a:pt x="2164407" y="1595136"/>
                </a:lnTo>
                <a:lnTo>
                  <a:pt x="2157251" y="1602289"/>
                </a:lnTo>
                <a:close/>
              </a:path>
              <a:path w="4618990" h="1609725">
                <a:moveTo>
                  <a:pt x="2456734" y="1596419"/>
                </a:moveTo>
                <a:lnTo>
                  <a:pt x="2445629" y="1596419"/>
                </a:lnTo>
                <a:lnTo>
                  <a:pt x="2441105" y="1591906"/>
                </a:lnTo>
                <a:lnTo>
                  <a:pt x="2441105" y="1580766"/>
                </a:lnTo>
                <a:lnTo>
                  <a:pt x="2445629" y="1576256"/>
                </a:lnTo>
                <a:lnTo>
                  <a:pt x="2456734" y="1576256"/>
                </a:lnTo>
                <a:lnTo>
                  <a:pt x="2461258" y="1580766"/>
                </a:lnTo>
                <a:lnTo>
                  <a:pt x="2461258" y="1591906"/>
                </a:lnTo>
                <a:lnTo>
                  <a:pt x="2456734" y="1596419"/>
                </a:lnTo>
                <a:close/>
              </a:path>
              <a:path w="4618990" h="1609725">
                <a:moveTo>
                  <a:pt x="2755745" y="1589701"/>
                </a:moveTo>
                <a:lnTo>
                  <a:pt x="2752031" y="1589701"/>
                </a:lnTo>
                <a:lnTo>
                  <a:pt x="2750546" y="1588202"/>
                </a:lnTo>
                <a:lnTo>
                  <a:pt x="2750546" y="1584469"/>
                </a:lnTo>
                <a:lnTo>
                  <a:pt x="2752031" y="1582970"/>
                </a:lnTo>
                <a:lnTo>
                  <a:pt x="2755779" y="1582970"/>
                </a:lnTo>
                <a:lnTo>
                  <a:pt x="2757264" y="1584469"/>
                </a:lnTo>
                <a:lnTo>
                  <a:pt x="2757264" y="1588202"/>
                </a:lnTo>
                <a:lnTo>
                  <a:pt x="2755745" y="1589701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D7959DD6-E2A6-409C-B57A-AD434DF4A85A}"/>
              </a:ext>
            </a:extLst>
          </p:cNvPr>
          <p:cNvSpPr/>
          <p:nvPr/>
        </p:nvSpPr>
        <p:spPr>
          <a:xfrm>
            <a:off x="2233972" y="2103502"/>
            <a:ext cx="13792200" cy="497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</a:t>
            </a:r>
            <a:r>
              <a:rPr lang="uk-UA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дослідження </a:t>
            </a:r>
            <a:r>
              <a:rPr lang="uk-UA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тривожність молодших школярів.</a:t>
            </a:r>
            <a:endParaRPr lang="uk-UA" sz="3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uk-UA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</a:t>
            </a:r>
            <a:r>
              <a:rPr lang="uk-UA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дослідження</a:t>
            </a:r>
            <a:r>
              <a:rPr lang="uk-UA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психологічні особливості тривожності молодших школярів та її психокорекція методами </a:t>
            </a:r>
            <a:r>
              <a:rPr lang="uk-UA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арттерапії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  <a:p>
            <a:pPr indent="450215" algn="just">
              <a:lnSpc>
                <a:spcPct val="150000"/>
              </a:lnSpc>
              <a:spcAft>
                <a:spcPts val="1000"/>
              </a:spcAft>
              <a:tabLst>
                <a:tab pos="685800" algn="l"/>
              </a:tabLst>
            </a:pPr>
            <a:r>
              <a:rPr lang="uk-UA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 дослідження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провести теоретично-експериментальне вивчення тривожності у молодших школярів та запропонувати програму психологічної корекції методом </a:t>
            </a:r>
            <a:r>
              <a:rPr lang="uk-UA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арттерапії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49" y="133649"/>
            <a:ext cx="4618990" cy="1609725"/>
          </a:xfrm>
          <a:custGeom>
            <a:avLst/>
            <a:gdLst/>
            <a:ahLst/>
            <a:cxnLst/>
            <a:rect l="l" t="t" r="r" b="b"/>
            <a:pathLst>
              <a:path w="4618990" h="1609725">
                <a:moveTo>
                  <a:pt x="29381" y="100731"/>
                </a:moveTo>
                <a:lnTo>
                  <a:pt x="17943" y="98421"/>
                </a:lnTo>
                <a:lnTo>
                  <a:pt x="8604" y="92122"/>
                </a:lnTo>
                <a:lnTo>
                  <a:pt x="2308" y="82777"/>
                </a:lnTo>
                <a:lnTo>
                  <a:pt x="0" y="71333"/>
                </a:lnTo>
                <a:lnTo>
                  <a:pt x="2308" y="59888"/>
                </a:lnTo>
                <a:lnTo>
                  <a:pt x="8604" y="50544"/>
                </a:lnTo>
                <a:lnTo>
                  <a:pt x="17943" y="44244"/>
                </a:lnTo>
                <a:lnTo>
                  <a:pt x="29381" y="41935"/>
                </a:lnTo>
                <a:lnTo>
                  <a:pt x="40818" y="44244"/>
                </a:lnTo>
                <a:lnTo>
                  <a:pt x="50157" y="50544"/>
                </a:lnTo>
                <a:lnTo>
                  <a:pt x="56453" y="59888"/>
                </a:lnTo>
                <a:lnTo>
                  <a:pt x="58762" y="71333"/>
                </a:lnTo>
                <a:lnTo>
                  <a:pt x="56453" y="82777"/>
                </a:lnTo>
                <a:lnTo>
                  <a:pt x="50157" y="92122"/>
                </a:lnTo>
                <a:lnTo>
                  <a:pt x="40818" y="98421"/>
                </a:lnTo>
                <a:lnTo>
                  <a:pt x="29381" y="100731"/>
                </a:lnTo>
                <a:close/>
              </a:path>
              <a:path w="4618990" h="1609725">
                <a:moveTo>
                  <a:pt x="332104" y="104096"/>
                </a:moveTo>
                <a:lnTo>
                  <a:pt x="319361" y="101521"/>
                </a:lnTo>
                <a:lnTo>
                  <a:pt x="308953" y="94498"/>
                </a:lnTo>
                <a:lnTo>
                  <a:pt x="301935" y="84084"/>
                </a:lnTo>
                <a:lnTo>
                  <a:pt x="299361" y="71333"/>
                </a:lnTo>
                <a:lnTo>
                  <a:pt x="301935" y="58582"/>
                </a:lnTo>
                <a:lnTo>
                  <a:pt x="308953" y="48167"/>
                </a:lnTo>
                <a:lnTo>
                  <a:pt x="319361" y="41145"/>
                </a:lnTo>
                <a:lnTo>
                  <a:pt x="332104" y="38569"/>
                </a:lnTo>
                <a:lnTo>
                  <a:pt x="344849" y="41145"/>
                </a:lnTo>
                <a:lnTo>
                  <a:pt x="355258" y="48167"/>
                </a:lnTo>
                <a:lnTo>
                  <a:pt x="362277" y="58582"/>
                </a:lnTo>
                <a:lnTo>
                  <a:pt x="364851" y="71333"/>
                </a:lnTo>
                <a:lnTo>
                  <a:pt x="362277" y="84084"/>
                </a:lnTo>
                <a:lnTo>
                  <a:pt x="355258" y="94498"/>
                </a:lnTo>
                <a:lnTo>
                  <a:pt x="344849" y="101521"/>
                </a:lnTo>
                <a:lnTo>
                  <a:pt x="332104" y="104096"/>
                </a:lnTo>
                <a:close/>
              </a:path>
              <a:path w="4618990" h="1609725">
                <a:moveTo>
                  <a:pt x="634828" y="106621"/>
                </a:moveTo>
                <a:lnTo>
                  <a:pt x="621112" y="103848"/>
                </a:lnTo>
                <a:lnTo>
                  <a:pt x="609908" y="96287"/>
                </a:lnTo>
                <a:lnTo>
                  <a:pt x="602352" y="85075"/>
                </a:lnTo>
                <a:lnTo>
                  <a:pt x="599580" y="71350"/>
                </a:lnTo>
                <a:lnTo>
                  <a:pt x="602352" y="57624"/>
                </a:lnTo>
                <a:lnTo>
                  <a:pt x="609908" y="46412"/>
                </a:lnTo>
                <a:lnTo>
                  <a:pt x="621112" y="38851"/>
                </a:lnTo>
                <a:lnTo>
                  <a:pt x="634828" y="36078"/>
                </a:lnTo>
                <a:lnTo>
                  <a:pt x="648546" y="38851"/>
                </a:lnTo>
                <a:lnTo>
                  <a:pt x="659752" y="46412"/>
                </a:lnTo>
                <a:lnTo>
                  <a:pt x="667308" y="57624"/>
                </a:lnTo>
                <a:lnTo>
                  <a:pt x="670080" y="71350"/>
                </a:lnTo>
                <a:lnTo>
                  <a:pt x="667311" y="85075"/>
                </a:lnTo>
                <a:lnTo>
                  <a:pt x="659758" y="96287"/>
                </a:lnTo>
                <a:lnTo>
                  <a:pt x="648553" y="103848"/>
                </a:lnTo>
                <a:lnTo>
                  <a:pt x="634828" y="106621"/>
                </a:lnTo>
                <a:close/>
              </a:path>
              <a:path w="4618990" h="1609725">
                <a:moveTo>
                  <a:pt x="937545" y="109146"/>
                </a:moveTo>
                <a:lnTo>
                  <a:pt x="922842" y="106175"/>
                </a:lnTo>
                <a:lnTo>
                  <a:pt x="910836" y="98073"/>
                </a:lnTo>
                <a:lnTo>
                  <a:pt x="902741" y="86059"/>
                </a:lnTo>
                <a:lnTo>
                  <a:pt x="899772" y="71350"/>
                </a:lnTo>
                <a:lnTo>
                  <a:pt x="902741" y="56640"/>
                </a:lnTo>
                <a:lnTo>
                  <a:pt x="910836" y="44626"/>
                </a:lnTo>
                <a:lnTo>
                  <a:pt x="922842" y="36524"/>
                </a:lnTo>
                <a:lnTo>
                  <a:pt x="937545" y="33553"/>
                </a:lnTo>
                <a:lnTo>
                  <a:pt x="952248" y="36524"/>
                </a:lnTo>
                <a:lnTo>
                  <a:pt x="964255" y="44626"/>
                </a:lnTo>
                <a:lnTo>
                  <a:pt x="972350" y="56640"/>
                </a:lnTo>
                <a:lnTo>
                  <a:pt x="975318" y="71350"/>
                </a:lnTo>
                <a:lnTo>
                  <a:pt x="972350" y="86059"/>
                </a:lnTo>
                <a:lnTo>
                  <a:pt x="964255" y="98073"/>
                </a:lnTo>
                <a:lnTo>
                  <a:pt x="952248" y="106175"/>
                </a:lnTo>
                <a:lnTo>
                  <a:pt x="937545" y="109146"/>
                </a:lnTo>
                <a:close/>
              </a:path>
              <a:path w="4618990" h="1609725">
                <a:moveTo>
                  <a:pt x="1240269" y="112512"/>
                </a:moveTo>
                <a:lnTo>
                  <a:pt x="1224261" y="109277"/>
                </a:lnTo>
                <a:lnTo>
                  <a:pt x="1211193" y="100456"/>
                </a:lnTo>
                <a:lnTo>
                  <a:pt x="1202384" y="87372"/>
                </a:lnTo>
                <a:lnTo>
                  <a:pt x="1199154" y="71350"/>
                </a:lnTo>
                <a:lnTo>
                  <a:pt x="1202384" y="55327"/>
                </a:lnTo>
                <a:lnTo>
                  <a:pt x="1211193" y="42243"/>
                </a:lnTo>
                <a:lnTo>
                  <a:pt x="1224261" y="33422"/>
                </a:lnTo>
                <a:lnTo>
                  <a:pt x="1240269" y="30188"/>
                </a:lnTo>
                <a:lnTo>
                  <a:pt x="1256283" y="33422"/>
                </a:lnTo>
                <a:lnTo>
                  <a:pt x="1269363" y="42243"/>
                </a:lnTo>
                <a:lnTo>
                  <a:pt x="1278183" y="55327"/>
                </a:lnTo>
                <a:lnTo>
                  <a:pt x="1281418" y="71350"/>
                </a:lnTo>
                <a:lnTo>
                  <a:pt x="1278183" y="87372"/>
                </a:lnTo>
                <a:lnTo>
                  <a:pt x="1269363" y="100456"/>
                </a:lnTo>
                <a:lnTo>
                  <a:pt x="1256283" y="109277"/>
                </a:lnTo>
                <a:lnTo>
                  <a:pt x="1240269" y="112512"/>
                </a:lnTo>
                <a:close/>
              </a:path>
              <a:path w="4618990" h="1609725">
                <a:moveTo>
                  <a:pt x="1542993" y="115037"/>
                </a:moveTo>
                <a:lnTo>
                  <a:pt x="1526005" y="111604"/>
                </a:lnTo>
                <a:lnTo>
                  <a:pt x="1512131" y="102245"/>
                </a:lnTo>
                <a:lnTo>
                  <a:pt x="1502777" y="88364"/>
                </a:lnTo>
                <a:lnTo>
                  <a:pt x="1499346" y="71366"/>
                </a:lnTo>
                <a:lnTo>
                  <a:pt x="1502777" y="54370"/>
                </a:lnTo>
                <a:lnTo>
                  <a:pt x="1512131" y="40490"/>
                </a:lnTo>
                <a:lnTo>
                  <a:pt x="1526005" y="31131"/>
                </a:lnTo>
                <a:lnTo>
                  <a:pt x="1542993" y="27700"/>
                </a:lnTo>
                <a:lnTo>
                  <a:pt x="1559981" y="31131"/>
                </a:lnTo>
                <a:lnTo>
                  <a:pt x="1573854" y="40490"/>
                </a:lnTo>
                <a:lnTo>
                  <a:pt x="1583209" y="54370"/>
                </a:lnTo>
                <a:lnTo>
                  <a:pt x="1586639" y="71366"/>
                </a:lnTo>
                <a:lnTo>
                  <a:pt x="1583209" y="88364"/>
                </a:lnTo>
                <a:lnTo>
                  <a:pt x="1573854" y="102245"/>
                </a:lnTo>
                <a:lnTo>
                  <a:pt x="1559981" y="111604"/>
                </a:lnTo>
                <a:lnTo>
                  <a:pt x="1542993" y="115037"/>
                </a:lnTo>
                <a:close/>
              </a:path>
              <a:path w="4618990" h="1609725">
                <a:moveTo>
                  <a:pt x="1845717" y="117562"/>
                </a:moveTo>
                <a:lnTo>
                  <a:pt x="1827755" y="113931"/>
                </a:lnTo>
                <a:lnTo>
                  <a:pt x="1813087" y="104031"/>
                </a:lnTo>
                <a:lnTo>
                  <a:pt x="1803199" y="89348"/>
                </a:lnTo>
                <a:lnTo>
                  <a:pt x="1799572" y="71366"/>
                </a:lnTo>
                <a:lnTo>
                  <a:pt x="1803199" y="53387"/>
                </a:lnTo>
                <a:lnTo>
                  <a:pt x="1813087" y="38705"/>
                </a:lnTo>
                <a:lnTo>
                  <a:pt x="1827755" y="28805"/>
                </a:lnTo>
                <a:lnTo>
                  <a:pt x="1845717" y="25175"/>
                </a:lnTo>
                <a:lnTo>
                  <a:pt x="1863698" y="28805"/>
                </a:lnTo>
                <a:lnTo>
                  <a:pt x="1878376" y="38705"/>
                </a:lnTo>
                <a:lnTo>
                  <a:pt x="1888268" y="53387"/>
                </a:lnTo>
                <a:lnTo>
                  <a:pt x="1891895" y="71366"/>
                </a:lnTo>
                <a:lnTo>
                  <a:pt x="1888268" y="89348"/>
                </a:lnTo>
                <a:lnTo>
                  <a:pt x="1878376" y="104031"/>
                </a:lnTo>
                <a:lnTo>
                  <a:pt x="1863698" y="113931"/>
                </a:lnTo>
                <a:lnTo>
                  <a:pt x="1845717" y="117562"/>
                </a:lnTo>
                <a:close/>
              </a:path>
              <a:path w="4618990" h="1609725">
                <a:moveTo>
                  <a:pt x="2148441" y="120083"/>
                </a:moveTo>
                <a:lnTo>
                  <a:pt x="2129499" y="116255"/>
                </a:lnTo>
                <a:lnTo>
                  <a:pt x="2114026" y="105816"/>
                </a:lnTo>
                <a:lnTo>
                  <a:pt x="2103591" y="90331"/>
                </a:lnTo>
                <a:lnTo>
                  <a:pt x="2099764" y="71366"/>
                </a:lnTo>
                <a:lnTo>
                  <a:pt x="2103591" y="52403"/>
                </a:lnTo>
                <a:lnTo>
                  <a:pt x="2114026" y="36918"/>
                </a:lnTo>
                <a:lnTo>
                  <a:pt x="2129499" y="26478"/>
                </a:lnTo>
                <a:lnTo>
                  <a:pt x="2148441" y="22650"/>
                </a:lnTo>
                <a:lnTo>
                  <a:pt x="2167401" y="26478"/>
                </a:lnTo>
                <a:lnTo>
                  <a:pt x="2182884" y="36918"/>
                </a:lnTo>
                <a:lnTo>
                  <a:pt x="2193323" y="52403"/>
                </a:lnTo>
                <a:lnTo>
                  <a:pt x="2197151" y="71366"/>
                </a:lnTo>
                <a:lnTo>
                  <a:pt x="2193323" y="90331"/>
                </a:lnTo>
                <a:lnTo>
                  <a:pt x="2182884" y="105816"/>
                </a:lnTo>
                <a:lnTo>
                  <a:pt x="2167401" y="116255"/>
                </a:lnTo>
                <a:lnTo>
                  <a:pt x="2148441" y="120083"/>
                </a:lnTo>
                <a:close/>
              </a:path>
              <a:path w="4618990" h="1609725">
                <a:moveTo>
                  <a:pt x="2451165" y="122608"/>
                </a:moveTo>
                <a:lnTo>
                  <a:pt x="2431230" y="118582"/>
                </a:lnTo>
                <a:lnTo>
                  <a:pt x="2414953" y="107601"/>
                </a:lnTo>
                <a:lnTo>
                  <a:pt x="2403980" y="91314"/>
                </a:lnTo>
                <a:lnTo>
                  <a:pt x="2399957" y="71366"/>
                </a:lnTo>
                <a:lnTo>
                  <a:pt x="2403980" y="51419"/>
                </a:lnTo>
                <a:lnTo>
                  <a:pt x="2414953" y="35132"/>
                </a:lnTo>
                <a:lnTo>
                  <a:pt x="2431230" y="24151"/>
                </a:lnTo>
                <a:lnTo>
                  <a:pt x="2451165" y="20125"/>
                </a:lnTo>
                <a:lnTo>
                  <a:pt x="2471105" y="24151"/>
                </a:lnTo>
                <a:lnTo>
                  <a:pt x="2487393" y="35132"/>
                </a:lnTo>
                <a:lnTo>
                  <a:pt x="2498377" y="51419"/>
                </a:lnTo>
                <a:lnTo>
                  <a:pt x="2502406" y="71366"/>
                </a:lnTo>
                <a:lnTo>
                  <a:pt x="2498377" y="91314"/>
                </a:lnTo>
                <a:lnTo>
                  <a:pt x="2487393" y="107601"/>
                </a:lnTo>
                <a:lnTo>
                  <a:pt x="2471105" y="118582"/>
                </a:lnTo>
                <a:lnTo>
                  <a:pt x="2451165" y="122608"/>
                </a:lnTo>
                <a:close/>
              </a:path>
              <a:path w="4618990" h="1609725">
                <a:moveTo>
                  <a:pt x="2753888" y="125974"/>
                </a:moveTo>
                <a:lnTo>
                  <a:pt x="2732662" y="121682"/>
                </a:lnTo>
                <a:lnTo>
                  <a:pt x="2715322" y="109981"/>
                </a:lnTo>
                <a:lnTo>
                  <a:pt x="2703628" y="92629"/>
                </a:lnTo>
                <a:lnTo>
                  <a:pt x="2699338" y="71383"/>
                </a:lnTo>
                <a:lnTo>
                  <a:pt x="2703628" y="50139"/>
                </a:lnTo>
                <a:lnTo>
                  <a:pt x="2715322" y="32787"/>
                </a:lnTo>
                <a:lnTo>
                  <a:pt x="2732662" y="21085"/>
                </a:lnTo>
                <a:lnTo>
                  <a:pt x="2753888" y="16793"/>
                </a:lnTo>
                <a:lnTo>
                  <a:pt x="2775134" y="21085"/>
                </a:lnTo>
                <a:lnTo>
                  <a:pt x="2792484" y="32787"/>
                </a:lnTo>
                <a:lnTo>
                  <a:pt x="2804182" y="50139"/>
                </a:lnTo>
                <a:lnTo>
                  <a:pt x="2808472" y="71383"/>
                </a:lnTo>
                <a:lnTo>
                  <a:pt x="2804182" y="92629"/>
                </a:lnTo>
                <a:lnTo>
                  <a:pt x="2792484" y="109981"/>
                </a:lnTo>
                <a:lnTo>
                  <a:pt x="2775134" y="121682"/>
                </a:lnTo>
                <a:lnTo>
                  <a:pt x="2753888" y="125974"/>
                </a:lnTo>
                <a:close/>
              </a:path>
              <a:path w="4618990" h="1609725">
                <a:moveTo>
                  <a:pt x="3056646" y="128499"/>
                </a:moveTo>
                <a:lnTo>
                  <a:pt x="3034426" y="124009"/>
                </a:lnTo>
                <a:lnTo>
                  <a:pt x="3016282" y="111768"/>
                </a:lnTo>
                <a:lnTo>
                  <a:pt x="3004050" y="93613"/>
                </a:lnTo>
                <a:lnTo>
                  <a:pt x="2999564" y="71383"/>
                </a:lnTo>
                <a:lnTo>
                  <a:pt x="3004050" y="49155"/>
                </a:lnTo>
                <a:lnTo>
                  <a:pt x="3016282" y="31000"/>
                </a:lnTo>
                <a:lnTo>
                  <a:pt x="3034426" y="18758"/>
                </a:lnTo>
                <a:lnTo>
                  <a:pt x="3056646" y="14268"/>
                </a:lnTo>
                <a:lnTo>
                  <a:pt x="3078846" y="18758"/>
                </a:lnTo>
                <a:lnTo>
                  <a:pt x="3096980" y="31000"/>
                </a:lnTo>
                <a:lnTo>
                  <a:pt x="3109209" y="49155"/>
                </a:lnTo>
                <a:lnTo>
                  <a:pt x="3113693" y="71383"/>
                </a:lnTo>
                <a:lnTo>
                  <a:pt x="3109213" y="93613"/>
                </a:lnTo>
                <a:lnTo>
                  <a:pt x="3096993" y="111768"/>
                </a:lnTo>
                <a:lnTo>
                  <a:pt x="3078861" y="124009"/>
                </a:lnTo>
                <a:lnTo>
                  <a:pt x="3056646" y="128499"/>
                </a:lnTo>
                <a:close/>
              </a:path>
              <a:path w="4618990" h="1609725">
                <a:moveTo>
                  <a:pt x="3359370" y="131023"/>
                </a:moveTo>
                <a:lnTo>
                  <a:pt x="3336170" y="126336"/>
                </a:lnTo>
                <a:lnTo>
                  <a:pt x="3317221" y="113553"/>
                </a:lnTo>
                <a:lnTo>
                  <a:pt x="3304443" y="94595"/>
                </a:lnTo>
                <a:lnTo>
                  <a:pt x="3299757" y="71383"/>
                </a:lnTo>
                <a:lnTo>
                  <a:pt x="3304443" y="48172"/>
                </a:lnTo>
                <a:lnTo>
                  <a:pt x="3317221" y="29215"/>
                </a:lnTo>
                <a:lnTo>
                  <a:pt x="3336170" y="16434"/>
                </a:lnTo>
                <a:lnTo>
                  <a:pt x="3359370" y="11747"/>
                </a:lnTo>
                <a:lnTo>
                  <a:pt x="3382564" y="16434"/>
                </a:lnTo>
                <a:lnTo>
                  <a:pt x="3401501" y="29215"/>
                </a:lnTo>
                <a:lnTo>
                  <a:pt x="3414268" y="48172"/>
                </a:lnTo>
                <a:lnTo>
                  <a:pt x="3418949" y="71383"/>
                </a:lnTo>
                <a:lnTo>
                  <a:pt x="3414268" y="94595"/>
                </a:lnTo>
                <a:lnTo>
                  <a:pt x="3401501" y="113553"/>
                </a:lnTo>
                <a:lnTo>
                  <a:pt x="3382564" y="126336"/>
                </a:lnTo>
                <a:lnTo>
                  <a:pt x="3359370" y="131023"/>
                </a:lnTo>
                <a:close/>
              </a:path>
              <a:path w="4618990" h="1609725">
                <a:moveTo>
                  <a:pt x="3662093" y="135229"/>
                </a:moveTo>
                <a:lnTo>
                  <a:pt x="3637257" y="130214"/>
                </a:lnTo>
                <a:lnTo>
                  <a:pt x="3616979" y="116535"/>
                </a:lnTo>
                <a:lnTo>
                  <a:pt x="3603307" y="96247"/>
                </a:lnTo>
                <a:lnTo>
                  <a:pt x="3598295" y="71400"/>
                </a:lnTo>
                <a:lnTo>
                  <a:pt x="3603307" y="46554"/>
                </a:lnTo>
                <a:lnTo>
                  <a:pt x="3616979" y="26265"/>
                </a:lnTo>
                <a:lnTo>
                  <a:pt x="3637257" y="12587"/>
                </a:lnTo>
                <a:lnTo>
                  <a:pt x="3662093" y="7571"/>
                </a:lnTo>
                <a:lnTo>
                  <a:pt x="3686910" y="12587"/>
                </a:lnTo>
                <a:lnTo>
                  <a:pt x="3707179" y="26265"/>
                </a:lnTo>
                <a:lnTo>
                  <a:pt x="3720847" y="46554"/>
                </a:lnTo>
                <a:lnTo>
                  <a:pt x="3725859" y="71400"/>
                </a:lnTo>
                <a:lnTo>
                  <a:pt x="3720847" y="96247"/>
                </a:lnTo>
                <a:lnTo>
                  <a:pt x="3707179" y="116535"/>
                </a:lnTo>
                <a:lnTo>
                  <a:pt x="3686910" y="130214"/>
                </a:lnTo>
                <a:lnTo>
                  <a:pt x="3662093" y="135229"/>
                </a:lnTo>
                <a:close/>
              </a:path>
              <a:path w="4618990" h="1609725">
                <a:moveTo>
                  <a:pt x="3964817" y="138595"/>
                </a:moveTo>
                <a:lnTo>
                  <a:pt x="3938671" y="133314"/>
                </a:lnTo>
                <a:lnTo>
                  <a:pt x="3917318" y="118913"/>
                </a:lnTo>
                <a:lnTo>
                  <a:pt x="3902922" y="97554"/>
                </a:lnTo>
                <a:lnTo>
                  <a:pt x="3897642" y="71400"/>
                </a:lnTo>
                <a:lnTo>
                  <a:pt x="3902922" y="45248"/>
                </a:lnTo>
                <a:lnTo>
                  <a:pt x="3917318" y="23889"/>
                </a:lnTo>
                <a:lnTo>
                  <a:pt x="3938671" y="9487"/>
                </a:lnTo>
                <a:lnTo>
                  <a:pt x="3964817" y="4205"/>
                </a:lnTo>
                <a:lnTo>
                  <a:pt x="3990944" y="9487"/>
                </a:lnTo>
                <a:lnTo>
                  <a:pt x="4012287" y="23889"/>
                </a:lnTo>
                <a:lnTo>
                  <a:pt x="4026679" y="45248"/>
                </a:lnTo>
                <a:lnTo>
                  <a:pt x="4031958" y="71400"/>
                </a:lnTo>
                <a:lnTo>
                  <a:pt x="4026679" y="97554"/>
                </a:lnTo>
                <a:lnTo>
                  <a:pt x="4012287" y="118913"/>
                </a:lnTo>
                <a:lnTo>
                  <a:pt x="3990944" y="133314"/>
                </a:lnTo>
                <a:lnTo>
                  <a:pt x="3964817" y="138595"/>
                </a:lnTo>
                <a:close/>
              </a:path>
              <a:path w="4618990" h="1609725">
                <a:moveTo>
                  <a:pt x="4267541" y="142801"/>
                </a:moveTo>
                <a:lnTo>
                  <a:pt x="4239758" y="137192"/>
                </a:lnTo>
                <a:lnTo>
                  <a:pt x="4217076" y="121893"/>
                </a:lnTo>
                <a:lnTo>
                  <a:pt x="4201786" y="99198"/>
                </a:lnTo>
                <a:lnTo>
                  <a:pt x="4196181" y="71400"/>
                </a:lnTo>
                <a:lnTo>
                  <a:pt x="4201786" y="43603"/>
                </a:lnTo>
                <a:lnTo>
                  <a:pt x="4217076" y="20908"/>
                </a:lnTo>
                <a:lnTo>
                  <a:pt x="4239758" y="5609"/>
                </a:lnTo>
                <a:lnTo>
                  <a:pt x="4267541" y="0"/>
                </a:lnTo>
                <a:lnTo>
                  <a:pt x="4295310" y="5609"/>
                </a:lnTo>
                <a:lnTo>
                  <a:pt x="4317994" y="20908"/>
                </a:lnTo>
                <a:lnTo>
                  <a:pt x="4333291" y="43603"/>
                </a:lnTo>
                <a:lnTo>
                  <a:pt x="4338901" y="71400"/>
                </a:lnTo>
                <a:lnTo>
                  <a:pt x="4333291" y="99198"/>
                </a:lnTo>
                <a:lnTo>
                  <a:pt x="4317994" y="121893"/>
                </a:lnTo>
                <a:lnTo>
                  <a:pt x="4295310" y="137192"/>
                </a:lnTo>
                <a:lnTo>
                  <a:pt x="4267541" y="142801"/>
                </a:lnTo>
                <a:close/>
              </a:path>
              <a:path w="4618990" h="1609725">
                <a:moveTo>
                  <a:pt x="4570265" y="120117"/>
                </a:moveTo>
                <a:lnTo>
                  <a:pt x="4551304" y="116289"/>
                </a:lnTo>
                <a:lnTo>
                  <a:pt x="4535821" y="105850"/>
                </a:lnTo>
                <a:lnTo>
                  <a:pt x="4525382" y="90365"/>
                </a:lnTo>
                <a:lnTo>
                  <a:pt x="4521555" y="71400"/>
                </a:lnTo>
                <a:lnTo>
                  <a:pt x="4525382" y="52437"/>
                </a:lnTo>
                <a:lnTo>
                  <a:pt x="4535821" y="36952"/>
                </a:lnTo>
                <a:lnTo>
                  <a:pt x="4551304" y="26512"/>
                </a:lnTo>
                <a:lnTo>
                  <a:pt x="4570265" y="22684"/>
                </a:lnTo>
                <a:lnTo>
                  <a:pt x="4589206" y="26512"/>
                </a:lnTo>
                <a:lnTo>
                  <a:pt x="4604679" y="36952"/>
                </a:lnTo>
                <a:lnTo>
                  <a:pt x="4615114" y="52437"/>
                </a:lnTo>
                <a:lnTo>
                  <a:pt x="4618941" y="71400"/>
                </a:lnTo>
                <a:lnTo>
                  <a:pt x="4615114" y="90365"/>
                </a:lnTo>
                <a:lnTo>
                  <a:pt x="4604679" y="105850"/>
                </a:lnTo>
                <a:lnTo>
                  <a:pt x="4589206" y="116289"/>
                </a:lnTo>
                <a:lnTo>
                  <a:pt x="4570265" y="120117"/>
                </a:lnTo>
                <a:close/>
              </a:path>
              <a:path w="4618990" h="1609725">
                <a:moveTo>
                  <a:pt x="29381" y="403755"/>
                </a:moveTo>
                <a:lnTo>
                  <a:pt x="17943" y="401445"/>
                </a:lnTo>
                <a:lnTo>
                  <a:pt x="8604" y="395146"/>
                </a:lnTo>
                <a:lnTo>
                  <a:pt x="2308" y="385802"/>
                </a:lnTo>
                <a:lnTo>
                  <a:pt x="0" y="374357"/>
                </a:lnTo>
                <a:lnTo>
                  <a:pt x="2308" y="362912"/>
                </a:lnTo>
                <a:lnTo>
                  <a:pt x="8604" y="353568"/>
                </a:lnTo>
                <a:lnTo>
                  <a:pt x="17943" y="347269"/>
                </a:lnTo>
                <a:lnTo>
                  <a:pt x="29381" y="344959"/>
                </a:lnTo>
                <a:lnTo>
                  <a:pt x="40818" y="347269"/>
                </a:lnTo>
                <a:lnTo>
                  <a:pt x="50157" y="353568"/>
                </a:lnTo>
                <a:lnTo>
                  <a:pt x="56453" y="362912"/>
                </a:lnTo>
                <a:lnTo>
                  <a:pt x="58762" y="374357"/>
                </a:lnTo>
                <a:lnTo>
                  <a:pt x="56453" y="385802"/>
                </a:lnTo>
                <a:lnTo>
                  <a:pt x="50157" y="395146"/>
                </a:lnTo>
                <a:lnTo>
                  <a:pt x="40818" y="401445"/>
                </a:lnTo>
                <a:lnTo>
                  <a:pt x="29381" y="403755"/>
                </a:lnTo>
                <a:close/>
              </a:path>
              <a:path w="4618990" h="1609725">
                <a:moveTo>
                  <a:pt x="332104" y="407121"/>
                </a:moveTo>
                <a:lnTo>
                  <a:pt x="319361" y="404545"/>
                </a:lnTo>
                <a:lnTo>
                  <a:pt x="308953" y="397522"/>
                </a:lnTo>
                <a:lnTo>
                  <a:pt x="301935" y="387108"/>
                </a:lnTo>
                <a:lnTo>
                  <a:pt x="299361" y="374357"/>
                </a:lnTo>
                <a:lnTo>
                  <a:pt x="301935" y="361606"/>
                </a:lnTo>
                <a:lnTo>
                  <a:pt x="308953" y="351191"/>
                </a:lnTo>
                <a:lnTo>
                  <a:pt x="319361" y="344169"/>
                </a:lnTo>
                <a:lnTo>
                  <a:pt x="332104" y="341593"/>
                </a:lnTo>
                <a:lnTo>
                  <a:pt x="344849" y="344169"/>
                </a:lnTo>
                <a:lnTo>
                  <a:pt x="355258" y="351191"/>
                </a:lnTo>
                <a:lnTo>
                  <a:pt x="362277" y="361606"/>
                </a:lnTo>
                <a:lnTo>
                  <a:pt x="364851" y="374357"/>
                </a:lnTo>
                <a:lnTo>
                  <a:pt x="362277" y="387108"/>
                </a:lnTo>
                <a:lnTo>
                  <a:pt x="355258" y="397522"/>
                </a:lnTo>
                <a:lnTo>
                  <a:pt x="344849" y="404545"/>
                </a:lnTo>
                <a:lnTo>
                  <a:pt x="332104" y="407121"/>
                </a:lnTo>
                <a:close/>
              </a:path>
              <a:path w="4618990" h="1609725">
                <a:moveTo>
                  <a:pt x="634828" y="409645"/>
                </a:moveTo>
                <a:lnTo>
                  <a:pt x="621112" y="406872"/>
                </a:lnTo>
                <a:lnTo>
                  <a:pt x="609908" y="399311"/>
                </a:lnTo>
                <a:lnTo>
                  <a:pt x="602352" y="388099"/>
                </a:lnTo>
                <a:lnTo>
                  <a:pt x="599580" y="374374"/>
                </a:lnTo>
                <a:lnTo>
                  <a:pt x="602352" y="360649"/>
                </a:lnTo>
                <a:lnTo>
                  <a:pt x="609908" y="349437"/>
                </a:lnTo>
                <a:lnTo>
                  <a:pt x="621112" y="341875"/>
                </a:lnTo>
                <a:lnTo>
                  <a:pt x="634828" y="339102"/>
                </a:lnTo>
                <a:lnTo>
                  <a:pt x="648546" y="341875"/>
                </a:lnTo>
                <a:lnTo>
                  <a:pt x="659752" y="349437"/>
                </a:lnTo>
                <a:lnTo>
                  <a:pt x="667308" y="360649"/>
                </a:lnTo>
                <a:lnTo>
                  <a:pt x="670080" y="374374"/>
                </a:lnTo>
                <a:lnTo>
                  <a:pt x="667311" y="388099"/>
                </a:lnTo>
                <a:lnTo>
                  <a:pt x="659758" y="399311"/>
                </a:lnTo>
                <a:lnTo>
                  <a:pt x="648553" y="406872"/>
                </a:lnTo>
                <a:lnTo>
                  <a:pt x="634828" y="409645"/>
                </a:lnTo>
                <a:close/>
              </a:path>
              <a:path w="4618990" h="1609725">
                <a:moveTo>
                  <a:pt x="937545" y="412170"/>
                </a:moveTo>
                <a:lnTo>
                  <a:pt x="922842" y="409199"/>
                </a:lnTo>
                <a:lnTo>
                  <a:pt x="910836" y="401098"/>
                </a:lnTo>
                <a:lnTo>
                  <a:pt x="902741" y="389083"/>
                </a:lnTo>
                <a:lnTo>
                  <a:pt x="899772" y="374374"/>
                </a:lnTo>
                <a:lnTo>
                  <a:pt x="902741" y="359666"/>
                </a:lnTo>
                <a:lnTo>
                  <a:pt x="910836" y="347651"/>
                </a:lnTo>
                <a:lnTo>
                  <a:pt x="922842" y="339549"/>
                </a:lnTo>
                <a:lnTo>
                  <a:pt x="937545" y="336577"/>
                </a:lnTo>
                <a:lnTo>
                  <a:pt x="952248" y="339549"/>
                </a:lnTo>
                <a:lnTo>
                  <a:pt x="964255" y="347651"/>
                </a:lnTo>
                <a:lnTo>
                  <a:pt x="972350" y="359666"/>
                </a:lnTo>
                <a:lnTo>
                  <a:pt x="975318" y="374374"/>
                </a:lnTo>
                <a:lnTo>
                  <a:pt x="972350" y="389083"/>
                </a:lnTo>
                <a:lnTo>
                  <a:pt x="964255" y="401098"/>
                </a:lnTo>
                <a:lnTo>
                  <a:pt x="952248" y="409199"/>
                </a:lnTo>
                <a:lnTo>
                  <a:pt x="937545" y="412170"/>
                </a:lnTo>
                <a:close/>
              </a:path>
              <a:path w="4618990" h="1609725">
                <a:moveTo>
                  <a:pt x="1240269" y="415536"/>
                </a:moveTo>
                <a:lnTo>
                  <a:pt x="1224261" y="412301"/>
                </a:lnTo>
                <a:lnTo>
                  <a:pt x="1211193" y="403480"/>
                </a:lnTo>
                <a:lnTo>
                  <a:pt x="1202384" y="390397"/>
                </a:lnTo>
                <a:lnTo>
                  <a:pt x="1199154" y="374374"/>
                </a:lnTo>
                <a:lnTo>
                  <a:pt x="1202384" y="358351"/>
                </a:lnTo>
                <a:lnTo>
                  <a:pt x="1211193" y="345267"/>
                </a:lnTo>
                <a:lnTo>
                  <a:pt x="1224261" y="336446"/>
                </a:lnTo>
                <a:lnTo>
                  <a:pt x="1240269" y="333212"/>
                </a:lnTo>
                <a:lnTo>
                  <a:pt x="1256283" y="336446"/>
                </a:lnTo>
                <a:lnTo>
                  <a:pt x="1269363" y="345267"/>
                </a:lnTo>
                <a:lnTo>
                  <a:pt x="1278183" y="358351"/>
                </a:lnTo>
                <a:lnTo>
                  <a:pt x="1281418" y="374374"/>
                </a:lnTo>
                <a:lnTo>
                  <a:pt x="1278183" y="390397"/>
                </a:lnTo>
                <a:lnTo>
                  <a:pt x="1269363" y="403480"/>
                </a:lnTo>
                <a:lnTo>
                  <a:pt x="1256283" y="412301"/>
                </a:lnTo>
                <a:lnTo>
                  <a:pt x="1240269" y="415536"/>
                </a:lnTo>
                <a:close/>
              </a:path>
              <a:path w="4618990" h="1609725">
                <a:moveTo>
                  <a:pt x="1542993" y="418061"/>
                </a:moveTo>
                <a:lnTo>
                  <a:pt x="1526005" y="414629"/>
                </a:lnTo>
                <a:lnTo>
                  <a:pt x="1512131" y="405269"/>
                </a:lnTo>
                <a:lnTo>
                  <a:pt x="1502777" y="391388"/>
                </a:lnTo>
                <a:lnTo>
                  <a:pt x="1499346" y="374391"/>
                </a:lnTo>
                <a:lnTo>
                  <a:pt x="1502777" y="357394"/>
                </a:lnTo>
                <a:lnTo>
                  <a:pt x="1512131" y="343512"/>
                </a:lnTo>
                <a:lnTo>
                  <a:pt x="1526005" y="334153"/>
                </a:lnTo>
                <a:lnTo>
                  <a:pt x="1542993" y="330721"/>
                </a:lnTo>
                <a:lnTo>
                  <a:pt x="1559981" y="334153"/>
                </a:lnTo>
                <a:lnTo>
                  <a:pt x="1573854" y="343512"/>
                </a:lnTo>
                <a:lnTo>
                  <a:pt x="1583209" y="357394"/>
                </a:lnTo>
                <a:lnTo>
                  <a:pt x="1586639" y="374391"/>
                </a:lnTo>
                <a:lnTo>
                  <a:pt x="1583209" y="391388"/>
                </a:lnTo>
                <a:lnTo>
                  <a:pt x="1573854" y="405269"/>
                </a:lnTo>
                <a:lnTo>
                  <a:pt x="1559981" y="414629"/>
                </a:lnTo>
                <a:lnTo>
                  <a:pt x="1542993" y="418061"/>
                </a:lnTo>
                <a:close/>
              </a:path>
              <a:path w="4618990" h="1609725">
                <a:moveTo>
                  <a:pt x="1845717" y="420586"/>
                </a:moveTo>
                <a:lnTo>
                  <a:pt x="1827755" y="416956"/>
                </a:lnTo>
                <a:lnTo>
                  <a:pt x="1813087" y="407056"/>
                </a:lnTo>
                <a:lnTo>
                  <a:pt x="1803199" y="392372"/>
                </a:lnTo>
                <a:lnTo>
                  <a:pt x="1799572" y="374391"/>
                </a:lnTo>
                <a:lnTo>
                  <a:pt x="1803199" y="356411"/>
                </a:lnTo>
                <a:lnTo>
                  <a:pt x="1813087" y="341729"/>
                </a:lnTo>
                <a:lnTo>
                  <a:pt x="1827755" y="331829"/>
                </a:lnTo>
                <a:lnTo>
                  <a:pt x="1845717" y="328199"/>
                </a:lnTo>
                <a:lnTo>
                  <a:pt x="1863698" y="331829"/>
                </a:lnTo>
                <a:lnTo>
                  <a:pt x="1878376" y="341729"/>
                </a:lnTo>
                <a:lnTo>
                  <a:pt x="1888268" y="356411"/>
                </a:lnTo>
                <a:lnTo>
                  <a:pt x="1891895" y="374391"/>
                </a:lnTo>
                <a:lnTo>
                  <a:pt x="1888268" y="392372"/>
                </a:lnTo>
                <a:lnTo>
                  <a:pt x="1878376" y="407056"/>
                </a:lnTo>
                <a:lnTo>
                  <a:pt x="1863698" y="416956"/>
                </a:lnTo>
                <a:lnTo>
                  <a:pt x="1845717" y="420586"/>
                </a:lnTo>
                <a:close/>
              </a:path>
              <a:path w="4618990" h="1609725">
                <a:moveTo>
                  <a:pt x="2148441" y="423107"/>
                </a:moveTo>
                <a:lnTo>
                  <a:pt x="2129499" y="419279"/>
                </a:lnTo>
                <a:lnTo>
                  <a:pt x="2114026" y="408839"/>
                </a:lnTo>
                <a:lnTo>
                  <a:pt x="2103591" y="393354"/>
                </a:lnTo>
                <a:lnTo>
                  <a:pt x="2099764" y="374391"/>
                </a:lnTo>
                <a:lnTo>
                  <a:pt x="2103591" y="355427"/>
                </a:lnTo>
                <a:lnTo>
                  <a:pt x="2114026" y="339942"/>
                </a:lnTo>
                <a:lnTo>
                  <a:pt x="2129499" y="329502"/>
                </a:lnTo>
                <a:lnTo>
                  <a:pt x="2148441" y="325674"/>
                </a:lnTo>
                <a:lnTo>
                  <a:pt x="2167401" y="329502"/>
                </a:lnTo>
                <a:lnTo>
                  <a:pt x="2182884" y="339942"/>
                </a:lnTo>
                <a:lnTo>
                  <a:pt x="2193323" y="355427"/>
                </a:lnTo>
                <a:lnTo>
                  <a:pt x="2197151" y="374391"/>
                </a:lnTo>
                <a:lnTo>
                  <a:pt x="2193323" y="393354"/>
                </a:lnTo>
                <a:lnTo>
                  <a:pt x="2182884" y="408839"/>
                </a:lnTo>
                <a:lnTo>
                  <a:pt x="2167401" y="419279"/>
                </a:lnTo>
                <a:lnTo>
                  <a:pt x="2148441" y="423107"/>
                </a:lnTo>
                <a:close/>
              </a:path>
              <a:path w="4618990" h="1609725">
                <a:moveTo>
                  <a:pt x="2451165" y="425632"/>
                </a:moveTo>
                <a:lnTo>
                  <a:pt x="2431230" y="421606"/>
                </a:lnTo>
                <a:lnTo>
                  <a:pt x="2414953" y="410626"/>
                </a:lnTo>
                <a:lnTo>
                  <a:pt x="2403980" y="394338"/>
                </a:lnTo>
                <a:lnTo>
                  <a:pt x="2399957" y="374391"/>
                </a:lnTo>
                <a:lnTo>
                  <a:pt x="2403980" y="354443"/>
                </a:lnTo>
                <a:lnTo>
                  <a:pt x="2414953" y="338156"/>
                </a:lnTo>
                <a:lnTo>
                  <a:pt x="2431230" y="327175"/>
                </a:lnTo>
                <a:lnTo>
                  <a:pt x="2451165" y="323149"/>
                </a:lnTo>
                <a:lnTo>
                  <a:pt x="2471105" y="327175"/>
                </a:lnTo>
                <a:lnTo>
                  <a:pt x="2487393" y="338156"/>
                </a:lnTo>
                <a:lnTo>
                  <a:pt x="2498377" y="354443"/>
                </a:lnTo>
                <a:lnTo>
                  <a:pt x="2502406" y="374391"/>
                </a:lnTo>
                <a:lnTo>
                  <a:pt x="2498377" y="394338"/>
                </a:lnTo>
                <a:lnTo>
                  <a:pt x="2487393" y="410626"/>
                </a:lnTo>
                <a:lnTo>
                  <a:pt x="2471105" y="421606"/>
                </a:lnTo>
                <a:lnTo>
                  <a:pt x="2451165" y="425632"/>
                </a:lnTo>
                <a:close/>
              </a:path>
              <a:path w="4618990" h="1609725">
                <a:moveTo>
                  <a:pt x="2753888" y="428998"/>
                </a:moveTo>
                <a:lnTo>
                  <a:pt x="2732662" y="424707"/>
                </a:lnTo>
                <a:lnTo>
                  <a:pt x="2715322" y="413005"/>
                </a:lnTo>
                <a:lnTo>
                  <a:pt x="2703628" y="395653"/>
                </a:lnTo>
                <a:lnTo>
                  <a:pt x="2699338" y="374408"/>
                </a:lnTo>
                <a:lnTo>
                  <a:pt x="2703628" y="353164"/>
                </a:lnTo>
                <a:lnTo>
                  <a:pt x="2715322" y="335811"/>
                </a:lnTo>
                <a:lnTo>
                  <a:pt x="2732662" y="324109"/>
                </a:lnTo>
                <a:lnTo>
                  <a:pt x="2753888" y="319817"/>
                </a:lnTo>
                <a:lnTo>
                  <a:pt x="2775134" y="324109"/>
                </a:lnTo>
                <a:lnTo>
                  <a:pt x="2792484" y="335811"/>
                </a:lnTo>
                <a:lnTo>
                  <a:pt x="2804182" y="353164"/>
                </a:lnTo>
                <a:lnTo>
                  <a:pt x="2808472" y="374408"/>
                </a:lnTo>
                <a:lnTo>
                  <a:pt x="2804182" y="395653"/>
                </a:lnTo>
                <a:lnTo>
                  <a:pt x="2792484" y="413005"/>
                </a:lnTo>
                <a:lnTo>
                  <a:pt x="2775134" y="424707"/>
                </a:lnTo>
                <a:lnTo>
                  <a:pt x="2753888" y="428998"/>
                </a:lnTo>
                <a:close/>
              </a:path>
              <a:path w="4618990" h="1609725">
                <a:moveTo>
                  <a:pt x="3056646" y="431523"/>
                </a:moveTo>
                <a:lnTo>
                  <a:pt x="3034426" y="427033"/>
                </a:lnTo>
                <a:lnTo>
                  <a:pt x="3016282" y="414791"/>
                </a:lnTo>
                <a:lnTo>
                  <a:pt x="3004050" y="396636"/>
                </a:lnTo>
                <a:lnTo>
                  <a:pt x="2999564" y="374408"/>
                </a:lnTo>
                <a:lnTo>
                  <a:pt x="3004050" y="352180"/>
                </a:lnTo>
                <a:lnTo>
                  <a:pt x="3016282" y="334024"/>
                </a:lnTo>
                <a:lnTo>
                  <a:pt x="3034426" y="321782"/>
                </a:lnTo>
                <a:lnTo>
                  <a:pt x="3056646" y="317292"/>
                </a:lnTo>
                <a:lnTo>
                  <a:pt x="3078846" y="321782"/>
                </a:lnTo>
                <a:lnTo>
                  <a:pt x="3096980" y="334024"/>
                </a:lnTo>
                <a:lnTo>
                  <a:pt x="3109209" y="352180"/>
                </a:lnTo>
                <a:lnTo>
                  <a:pt x="3113693" y="374408"/>
                </a:lnTo>
                <a:lnTo>
                  <a:pt x="3109213" y="396636"/>
                </a:lnTo>
                <a:lnTo>
                  <a:pt x="3096993" y="414791"/>
                </a:lnTo>
                <a:lnTo>
                  <a:pt x="3078861" y="427033"/>
                </a:lnTo>
                <a:lnTo>
                  <a:pt x="3056646" y="431523"/>
                </a:lnTo>
                <a:close/>
              </a:path>
              <a:path w="4618990" h="1609725">
                <a:moveTo>
                  <a:pt x="3359370" y="434048"/>
                </a:moveTo>
                <a:lnTo>
                  <a:pt x="3336170" y="429360"/>
                </a:lnTo>
                <a:lnTo>
                  <a:pt x="3317221" y="416577"/>
                </a:lnTo>
                <a:lnTo>
                  <a:pt x="3304443" y="397620"/>
                </a:lnTo>
                <a:lnTo>
                  <a:pt x="3299757" y="374408"/>
                </a:lnTo>
                <a:lnTo>
                  <a:pt x="3304443" y="351195"/>
                </a:lnTo>
                <a:lnTo>
                  <a:pt x="3317221" y="332238"/>
                </a:lnTo>
                <a:lnTo>
                  <a:pt x="3336170" y="319455"/>
                </a:lnTo>
                <a:lnTo>
                  <a:pt x="3359370" y="314768"/>
                </a:lnTo>
                <a:lnTo>
                  <a:pt x="3382564" y="319455"/>
                </a:lnTo>
                <a:lnTo>
                  <a:pt x="3401501" y="332238"/>
                </a:lnTo>
                <a:lnTo>
                  <a:pt x="3414268" y="351195"/>
                </a:lnTo>
                <a:lnTo>
                  <a:pt x="3418949" y="374408"/>
                </a:lnTo>
                <a:lnTo>
                  <a:pt x="3414268" y="397620"/>
                </a:lnTo>
                <a:lnTo>
                  <a:pt x="3401501" y="416577"/>
                </a:lnTo>
                <a:lnTo>
                  <a:pt x="3382564" y="429360"/>
                </a:lnTo>
                <a:lnTo>
                  <a:pt x="3359370" y="434048"/>
                </a:lnTo>
                <a:close/>
              </a:path>
              <a:path w="4618990" h="1609725">
                <a:moveTo>
                  <a:pt x="3662093" y="438254"/>
                </a:moveTo>
                <a:lnTo>
                  <a:pt x="3637257" y="433238"/>
                </a:lnTo>
                <a:lnTo>
                  <a:pt x="3616979" y="419560"/>
                </a:lnTo>
                <a:lnTo>
                  <a:pt x="3603307" y="399271"/>
                </a:lnTo>
                <a:lnTo>
                  <a:pt x="3598295" y="374425"/>
                </a:lnTo>
                <a:lnTo>
                  <a:pt x="3603307" y="349578"/>
                </a:lnTo>
                <a:lnTo>
                  <a:pt x="3616979" y="329289"/>
                </a:lnTo>
                <a:lnTo>
                  <a:pt x="3637257" y="315611"/>
                </a:lnTo>
                <a:lnTo>
                  <a:pt x="3662093" y="310595"/>
                </a:lnTo>
                <a:lnTo>
                  <a:pt x="3686910" y="315611"/>
                </a:lnTo>
                <a:lnTo>
                  <a:pt x="3707179" y="329289"/>
                </a:lnTo>
                <a:lnTo>
                  <a:pt x="3720847" y="349578"/>
                </a:lnTo>
                <a:lnTo>
                  <a:pt x="3725859" y="374425"/>
                </a:lnTo>
                <a:lnTo>
                  <a:pt x="3720847" y="399271"/>
                </a:lnTo>
                <a:lnTo>
                  <a:pt x="3707179" y="419560"/>
                </a:lnTo>
                <a:lnTo>
                  <a:pt x="3686910" y="433238"/>
                </a:lnTo>
                <a:lnTo>
                  <a:pt x="3662093" y="438254"/>
                </a:lnTo>
                <a:close/>
              </a:path>
              <a:path w="4618990" h="1609725">
                <a:moveTo>
                  <a:pt x="3964817" y="441619"/>
                </a:moveTo>
                <a:lnTo>
                  <a:pt x="3938671" y="436338"/>
                </a:lnTo>
                <a:lnTo>
                  <a:pt x="3917318" y="421937"/>
                </a:lnTo>
                <a:lnTo>
                  <a:pt x="3902922" y="400579"/>
                </a:lnTo>
                <a:lnTo>
                  <a:pt x="3897642" y="374425"/>
                </a:lnTo>
                <a:lnTo>
                  <a:pt x="3902922" y="348272"/>
                </a:lnTo>
                <a:lnTo>
                  <a:pt x="3917318" y="326913"/>
                </a:lnTo>
                <a:lnTo>
                  <a:pt x="3938671" y="312511"/>
                </a:lnTo>
                <a:lnTo>
                  <a:pt x="3964817" y="307230"/>
                </a:lnTo>
                <a:lnTo>
                  <a:pt x="3990944" y="312511"/>
                </a:lnTo>
                <a:lnTo>
                  <a:pt x="4012287" y="326913"/>
                </a:lnTo>
                <a:lnTo>
                  <a:pt x="4026679" y="348272"/>
                </a:lnTo>
                <a:lnTo>
                  <a:pt x="4031958" y="374425"/>
                </a:lnTo>
                <a:lnTo>
                  <a:pt x="4026679" y="400579"/>
                </a:lnTo>
                <a:lnTo>
                  <a:pt x="4012287" y="421937"/>
                </a:lnTo>
                <a:lnTo>
                  <a:pt x="3990944" y="436338"/>
                </a:lnTo>
                <a:lnTo>
                  <a:pt x="3964817" y="441619"/>
                </a:lnTo>
                <a:close/>
              </a:path>
              <a:path w="4618990" h="1609725">
                <a:moveTo>
                  <a:pt x="4267541" y="445829"/>
                </a:moveTo>
                <a:lnTo>
                  <a:pt x="4239758" y="440219"/>
                </a:lnTo>
                <a:lnTo>
                  <a:pt x="4217076" y="424919"/>
                </a:lnTo>
                <a:lnTo>
                  <a:pt x="4201786" y="402223"/>
                </a:lnTo>
                <a:lnTo>
                  <a:pt x="4196181" y="374425"/>
                </a:lnTo>
                <a:lnTo>
                  <a:pt x="4201786" y="346628"/>
                </a:lnTo>
                <a:lnTo>
                  <a:pt x="4217076" y="323933"/>
                </a:lnTo>
                <a:lnTo>
                  <a:pt x="4239758" y="308633"/>
                </a:lnTo>
                <a:lnTo>
                  <a:pt x="4267541" y="303024"/>
                </a:lnTo>
                <a:lnTo>
                  <a:pt x="4295310" y="308633"/>
                </a:lnTo>
                <a:lnTo>
                  <a:pt x="4317994" y="323933"/>
                </a:lnTo>
                <a:lnTo>
                  <a:pt x="4333291" y="346628"/>
                </a:lnTo>
                <a:lnTo>
                  <a:pt x="4338901" y="374425"/>
                </a:lnTo>
                <a:lnTo>
                  <a:pt x="4333291" y="402223"/>
                </a:lnTo>
                <a:lnTo>
                  <a:pt x="4317994" y="424919"/>
                </a:lnTo>
                <a:lnTo>
                  <a:pt x="4295310" y="440219"/>
                </a:lnTo>
                <a:lnTo>
                  <a:pt x="4267541" y="445829"/>
                </a:lnTo>
                <a:close/>
              </a:path>
              <a:path w="4618990" h="1609725">
                <a:moveTo>
                  <a:pt x="4570265" y="413905"/>
                </a:moveTo>
                <a:lnTo>
                  <a:pt x="4554900" y="410804"/>
                </a:lnTo>
                <a:lnTo>
                  <a:pt x="4542357" y="402344"/>
                </a:lnTo>
                <a:lnTo>
                  <a:pt x="4533903" y="389794"/>
                </a:lnTo>
                <a:lnTo>
                  <a:pt x="4530804" y="374425"/>
                </a:lnTo>
                <a:lnTo>
                  <a:pt x="4533903" y="359055"/>
                </a:lnTo>
                <a:lnTo>
                  <a:pt x="4542357" y="346507"/>
                </a:lnTo>
                <a:lnTo>
                  <a:pt x="4554900" y="338048"/>
                </a:lnTo>
                <a:lnTo>
                  <a:pt x="4570265" y="334947"/>
                </a:lnTo>
                <a:lnTo>
                  <a:pt x="4585611" y="338048"/>
                </a:lnTo>
                <a:lnTo>
                  <a:pt x="4598143" y="346507"/>
                </a:lnTo>
                <a:lnTo>
                  <a:pt x="4606593" y="359055"/>
                </a:lnTo>
                <a:lnTo>
                  <a:pt x="4609692" y="374425"/>
                </a:lnTo>
                <a:lnTo>
                  <a:pt x="4606593" y="389794"/>
                </a:lnTo>
                <a:lnTo>
                  <a:pt x="4598143" y="402344"/>
                </a:lnTo>
                <a:lnTo>
                  <a:pt x="4585611" y="410804"/>
                </a:lnTo>
                <a:lnTo>
                  <a:pt x="4570265" y="413905"/>
                </a:lnTo>
                <a:close/>
              </a:path>
              <a:path w="4618990" h="1609725">
                <a:moveTo>
                  <a:pt x="29381" y="706779"/>
                </a:moveTo>
                <a:lnTo>
                  <a:pt x="17943" y="704470"/>
                </a:lnTo>
                <a:lnTo>
                  <a:pt x="8604" y="698170"/>
                </a:lnTo>
                <a:lnTo>
                  <a:pt x="2308" y="688826"/>
                </a:lnTo>
                <a:lnTo>
                  <a:pt x="0" y="677381"/>
                </a:lnTo>
                <a:lnTo>
                  <a:pt x="2308" y="665936"/>
                </a:lnTo>
                <a:lnTo>
                  <a:pt x="8604" y="656592"/>
                </a:lnTo>
                <a:lnTo>
                  <a:pt x="17943" y="650293"/>
                </a:lnTo>
                <a:lnTo>
                  <a:pt x="29381" y="647983"/>
                </a:lnTo>
                <a:lnTo>
                  <a:pt x="40818" y="650293"/>
                </a:lnTo>
                <a:lnTo>
                  <a:pt x="50157" y="656592"/>
                </a:lnTo>
                <a:lnTo>
                  <a:pt x="56453" y="665936"/>
                </a:lnTo>
                <a:lnTo>
                  <a:pt x="58762" y="677381"/>
                </a:lnTo>
                <a:lnTo>
                  <a:pt x="56453" y="688826"/>
                </a:lnTo>
                <a:lnTo>
                  <a:pt x="50157" y="698170"/>
                </a:lnTo>
                <a:lnTo>
                  <a:pt x="40818" y="704470"/>
                </a:lnTo>
                <a:lnTo>
                  <a:pt x="29381" y="706779"/>
                </a:lnTo>
                <a:close/>
              </a:path>
              <a:path w="4618990" h="1609725">
                <a:moveTo>
                  <a:pt x="332104" y="710145"/>
                </a:moveTo>
                <a:lnTo>
                  <a:pt x="319361" y="707569"/>
                </a:lnTo>
                <a:lnTo>
                  <a:pt x="308953" y="700547"/>
                </a:lnTo>
                <a:lnTo>
                  <a:pt x="301935" y="690132"/>
                </a:lnTo>
                <a:lnTo>
                  <a:pt x="299361" y="677381"/>
                </a:lnTo>
                <a:lnTo>
                  <a:pt x="301935" y="664630"/>
                </a:lnTo>
                <a:lnTo>
                  <a:pt x="308953" y="654216"/>
                </a:lnTo>
                <a:lnTo>
                  <a:pt x="319361" y="647193"/>
                </a:lnTo>
                <a:lnTo>
                  <a:pt x="332104" y="644618"/>
                </a:lnTo>
                <a:lnTo>
                  <a:pt x="344849" y="647193"/>
                </a:lnTo>
                <a:lnTo>
                  <a:pt x="355258" y="654216"/>
                </a:lnTo>
                <a:lnTo>
                  <a:pt x="362277" y="664630"/>
                </a:lnTo>
                <a:lnTo>
                  <a:pt x="364851" y="677381"/>
                </a:lnTo>
                <a:lnTo>
                  <a:pt x="362277" y="690132"/>
                </a:lnTo>
                <a:lnTo>
                  <a:pt x="355258" y="700547"/>
                </a:lnTo>
                <a:lnTo>
                  <a:pt x="344849" y="707569"/>
                </a:lnTo>
                <a:lnTo>
                  <a:pt x="332104" y="710145"/>
                </a:lnTo>
                <a:close/>
              </a:path>
              <a:path w="4618990" h="1609725">
                <a:moveTo>
                  <a:pt x="634828" y="712670"/>
                </a:moveTo>
                <a:lnTo>
                  <a:pt x="621112" y="709897"/>
                </a:lnTo>
                <a:lnTo>
                  <a:pt x="609908" y="702335"/>
                </a:lnTo>
                <a:lnTo>
                  <a:pt x="602352" y="691123"/>
                </a:lnTo>
                <a:lnTo>
                  <a:pt x="599580" y="677398"/>
                </a:lnTo>
                <a:lnTo>
                  <a:pt x="602352" y="663673"/>
                </a:lnTo>
                <a:lnTo>
                  <a:pt x="609908" y="652461"/>
                </a:lnTo>
                <a:lnTo>
                  <a:pt x="621112" y="644900"/>
                </a:lnTo>
                <a:lnTo>
                  <a:pt x="634828" y="642126"/>
                </a:lnTo>
                <a:lnTo>
                  <a:pt x="648546" y="644900"/>
                </a:lnTo>
                <a:lnTo>
                  <a:pt x="659752" y="652461"/>
                </a:lnTo>
                <a:lnTo>
                  <a:pt x="667308" y="663673"/>
                </a:lnTo>
                <a:lnTo>
                  <a:pt x="670080" y="677398"/>
                </a:lnTo>
                <a:lnTo>
                  <a:pt x="667311" y="691123"/>
                </a:lnTo>
                <a:lnTo>
                  <a:pt x="659758" y="702335"/>
                </a:lnTo>
                <a:lnTo>
                  <a:pt x="648553" y="709897"/>
                </a:lnTo>
                <a:lnTo>
                  <a:pt x="634828" y="712670"/>
                </a:lnTo>
                <a:close/>
              </a:path>
              <a:path w="4618990" h="1609725">
                <a:moveTo>
                  <a:pt x="937545" y="715195"/>
                </a:moveTo>
                <a:lnTo>
                  <a:pt x="922842" y="712224"/>
                </a:lnTo>
                <a:lnTo>
                  <a:pt x="910836" y="704122"/>
                </a:lnTo>
                <a:lnTo>
                  <a:pt x="902741" y="692108"/>
                </a:lnTo>
                <a:lnTo>
                  <a:pt x="899772" y="677398"/>
                </a:lnTo>
                <a:lnTo>
                  <a:pt x="902741" y="662689"/>
                </a:lnTo>
                <a:lnTo>
                  <a:pt x="910836" y="650674"/>
                </a:lnTo>
                <a:lnTo>
                  <a:pt x="922842" y="642573"/>
                </a:lnTo>
                <a:lnTo>
                  <a:pt x="937545" y="639601"/>
                </a:lnTo>
                <a:lnTo>
                  <a:pt x="952248" y="642573"/>
                </a:lnTo>
                <a:lnTo>
                  <a:pt x="964255" y="650674"/>
                </a:lnTo>
                <a:lnTo>
                  <a:pt x="972350" y="662689"/>
                </a:lnTo>
                <a:lnTo>
                  <a:pt x="975318" y="677398"/>
                </a:lnTo>
                <a:lnTo>
                  <a:pt x="972350" y="692108"/>
                </a:lnTo>
                <a:lnTo>
                  <a:pt x="964255" y="704122"/>
                </a:lnTo>
                <a:lnTo>
                  <a:pt x="952248" y="712224"/>
                </a:lnTo>
                <a:lnTo>
                  <a:pt x="937545" y="715195"/>
                </a:lnTo>
                <a:close/>
              </a:path>
              <a:path w="4618990" h="1609725">
                <a:moveTo>
                  <a:pt x="1240269" y="718560"/>
                </a:moveTo>
                <a:lnTo>
                  <a:pt x="1224261" y="715326"/>
                </a:lnTo>
                <a:lnTo>
                  <a:pt x="1211193" y="706505"/>
                </a:lnTo>
                <a:lnTo>
                  <a:pt x="1202384" y="693421"/>
                </a:lnTo>
                <a:lnTo>
                  <a:pt x="1199154" y="677398"/>
                </a:lnTo>
                <a:lnTo>
                  <a:pt x="1202384" y="661375"/>
                </a:lnTo>
                <a:lnTo>
                  <a:pt x="1211193" y="648292"/>
                </a:lnTo>
                <a:lnTo>
                  <a:pt x="1224261" y="639471"/>
                </a:lnTo>
                <a:lnTo>
                  <a:pt x="1240269" y="636236"/>
                </a:lnTo>
                <a:lnTo>
                  <a:pt x="1256283" y="639471"/>
                </a:lnTo>
                <a:lnTo>
                  <a:pt x="1269363" y="648292"/>
                </a:lnTo>
                <a:lnTo>
                  <a:pt x="1278183" y="661375"/>
                </a:lnTo>
                <a:lnTo>
                  <a:pt x="1281418" y="677398"/>
                </a:lnTo>
                <a:lnTo>
                  <a:pt x="1278183" y="693421"/>
                </a:lnTo>
                <a:lnTo>
                  <a:pt x="1269363" y="706505"/>
                </a:lnTo>
                <a:lnTo>
                  <a:pt x="1256283" y="715326"/>
                </a:lnTo>
                <a:lnTo>
                  <a:pt x="1240269" y="718560"/>
                </a:lnTo>
                <a:close/>
              </a:path>
              <a:path w="4618990" h="1609725">
                <a:moveTo>
                  <a:pt x="1542993" y="721085"/>
                </a:moveTo>
                <a:lnTo>
                  <a:pt x="1526005" y="717653"/>
                </a:lnTo>
                <a:lnTo>
                  <a:pt x="1512131" y="708293"/>
                </a:lnTo>
                <a:lnTo>
                  <a:pt x="1502777" y="694412"/>
                </a:lnTo>
                <a:lnTo>
                  <a:pt x="1499346" y="677415"/>
                </a:lnTo>
                <a:lnTo>
                  <a:pt x="1502777" y="660418"/>
                </a:lnTo>
                <a:lnTo>
                  <a:pt x="1512131" y="646538"/>
                </a:lnTo>
                <a:lnTo>
                  <a:pt x="1526005" y="637180"/>
                </a:lnTo>
                <a:lnTo>
                  <a:pt x="1542993" y="633748"/>
                </a:lnTo>
                <a:lnTo>
                  <a:pt x="1559981" y="637180"/>
                </a:lnTo>
                <a:lnTo>
                  <a:pt x="1573854" y="646538"/>
                </a:lnTo>
                <a:lnTo>
                  <a:pt x="1583209" y="660418"/>
                </a:lnTo>
                <a:lnTo>
                  <a:pt x="1586639" y="677415"/>
                </a:lnTo>
                <a:lnTo>
                  <a:pt x="1583209" y="694412"/>
                </a:lnTo>
                <a:lnTo>
                  <a:pt x="1573854" y="708293"/>
                </a:lnTo>
                <a:lnTo>
                  <a:pt x="1559981" y="717653"/>
                </a:lnTo>
                <a:lnTo>
                  <a:pt x="1542993" y="721085"/>
                </a:lnTo>
                <a:close/>
              </a:path>
              <a:path w="4618990" h="1609725">
                <a:moveTo>
                  <a:pt x="1845717" y="723610"/>
                </a:moveTo>
                <a:lnTo>
                  <a:pt x="1827755" y="719980"/>
                </a:lnTo>
                <a:lnTo>
                  <a:pt x="1813087" y="710080"/>
                </a:lnTo>
                <a:lnTo>
                  <a:pt x="1803199" y="695396"/>
                </a:lnTo>
                <a:lnTo>
                  <a:pt x="1799572" y="677415"/>
                </a:lnTo>
                <a:lnTo>
                  <a:pt x="1803199" y="659436"/>
                </a:lnTo>
                <a:lnTo>
                  <a:pt x="1813087" y="644753"/>
                </a:lnTo>
                <a:lnTo>
                  <a:pt x="1827755" y="634853"/>
                </a:lnTo>
                <a:lnTo>
                  <a:pt x="1845717" y="631223"/>
                </a:lnTo>
                <a:lnTo>
                  <a:pt x="1863698" y="634853"/>
                </a:lnTo>
                <a:lnTo>
                  <a:pt x="1878376" y="644753"/>
                </a:lnTo>
                <a:lnTo>
                  <a:pt x="1888268" y="659436"/>
                </a:lnTo>
                <a:lnTo>
                  <a:pt x="1891895" y="677415"/>
                </a:lnTo>
                <a:lnTo>
                  <a:pt x="1888268" y="695396"/>
                </a:lnTo>
                <a:lnTo>
                  <a:pt x="1878376" y="710080"/>
                </a:lnTo>
                <a:lnTo>
                  <a:pt x="1863698" y="719980"/>
                </a:lnTo>
                <a:lnTo>
                  <a:pt x="1845717" y="723610"/>
                </a:lnTo>
                <a:close/>
              </a:path>
              <a:path w="4618990" h="1609725">
                <a:moveTo>
                  <a:pt x="2148441" y="726132"/>
                </a:moveTo>
                <a:lnTo>
                  <a:pt x="2129499" y="722304"/>
                </a:lnTo>
                <a:lnTo>
                  <a:pt x="2114026" y="711865"/>
                </a:lnTo>
                <a:lnTo>
                  <a:pt x="2103591" y="696380"/>
                </a:lnTo>
                <a:lnTo>
                  <a:pt x="2099764" y="677415"/>
                </a:lnTo>
                <a:lnTo>
                  <a:pt x="2103591" y="658452"/>
                </a:lnTo>
                <a:lnTo>
                  <a:pt x="2114026" y="642967"/>
                </a:lnTo>
                <a:lnTo>
                  <a:pt x="2129499" y="632527"/>
                </a:lnTo>
                <a:lnTo>
                  <a:pt x="2148441" y="628698"/>
                </a:lnTo>
                <a:lnTo>
                  <a:pt x="2167401" y="632527"/>
                </a:lnTo>
                <a:lnTo>
                  <a:pt x="2182884" y="642967"/>
                </a:lnTo>
                <a:lnTo>
                  <a:pt x="2193323" y="658452"/>
                </a:lnTo>
                <a:lnTo>
                  <a:pt x="2197151" y="677415"/>
                </a:lnTo>
                <a:lnTo>
                  <a:pt x="2193323" y="696380"/>
                </a:lnTo>
                <a:lnTo>
                  <a:pt x="2182884" y="711865"/>
                </a:lnTo>
                <a:lnTo>
                  <a:pt x="2167401" y="722304"/>
                </a:lnTo>
                <a:lnTo>
                  <a:pt x="2148441" y="726132"/>
                </a:lnTo>
                <a:close/>
              </a:path>
              <a:path w="4618990" h="1609725">
                <a:moveTo>
                  <a:pt x="2451165" y="728657"/>
                </a:moveTo>
                <a:lnTo>
                  <a:pt x="2431230" y="724630"/>
                </a:lnTo>
                <a:lnTo>
                  <a:pt x="2414953" y="713650"/>
                </a:lnTo>
                <a:lnTo>
                  <a:pt x="2403980" y="697362"/>
                </a:lnTo>
                <a:lnTo>
                  <a:pt x="2399957" y="677415"/>
                </a:lnTo>
                <a:lnTo>
                  <a:pt x="2403980" y="657468"/>
                </a:lnTo>
                <a:lnTo>
                  <a:pt x="2414953" y="641180"/>
                </a:lnTo>
                <a:lnTo>
                  <a:pt x="2431230" y="630200"/>
                </a:lnTo>
                <a:lnTo>
                  <a:pt x="2451165" y="626173"/>
                </a:lnTo>
                <a:lnTo>
                  <a:pt x="2471105" y="630200"/>
                </a:lnTo>
                <a:lnTo>
                  <a:pt x="2487393" y="641180"/>
                </a:lnTo>
                <a:lnTo>
                  <a:pt x="2498377" y="657468"/>
                </a:lnTo>
                <a:lnTo>
                  <a:pt x="2502406" y="677415"/>
                </a:lnTo>
                <a:lnTo>
                  <a:pt x="2498377" y="697362"/>
                </a:lnTo>
                <a:lnTo>
                  <a:pt x="2487393" y="713650"/>
                </a:lnTo>
                <a:lnTo>
                  <a:pt x="2471105" y="724630"/>
                </a:lnTo>
                <a:lnTo>
                  <a:pt x="2451165" y="728657"/>
                </a:lnTo>
                <a:close/>
              </a:path>
              <a:path w="4618990" h="1609725">
                <a:moveTo>
                  <a:pt x="2753888" y="732022"/>
                </a:moveTo>
                <a:lnTo>
                  <a:pt x="2732662" y="727731"/>
                </a:lnTo>
                <a:lnTo>
                  <a:pt x="2715322" y="716030"/>
                </a:lnTo>
                <a:lnTo>
                  <a:pt x="2703628" y="698677"/>
                </a:lnTo>
                <a:lnTo>
                  <a:pt x="2699338" y="677432"/>
                </a:lnTo>
                <a:lnTo>
                  <a:pt x="2703628" y="656188"/>
                </a:lnTo>
                <a:lnTo>
                  <a:pt x="2715322" y="638835"/>
                </a:lnTo>
                <a:lnTo>
                  <a:pt x="2732662" y="627133"/>
                </a:lnTo>
                <a:lnTo>
                  <a:pt x="2753888" y="622842"/>
                </a:lnTo>
                <a:lnTo>
                  <a:pt x="2775134" y="627133"/>
                </a:lnTo>
                <a:lnTo>
                  <a:pt x="2792484" y="638835"/>
                </a:lnTo>
                <a:lnTo>
                  <a:pt x="2804182" y="656188"/>
                </a:lnTo>
                <a:lnTo>
                  <a:pt x="2808472" y="677432"/>
                </a:lnTo>
                <a:lnTo>
                  <a:pt x="2804182" y="698677"/>
                </a:lnTo>
                <a:lnTo>
                  <a:pt x="2792484" y="716030"/>
                </a:lnTo>
                <a:lnTo>
                  <a:pt x="2775134" y="727731"/>
                </a:lnTo>
                <a:lnTo>
                  <a:pt x="2753888" y="732022"/>
                </a:lnTo>
                <a:close/>
              </a:path>
              <a:path w="4618990" h="1609725">
                <a:moveTo>
                  <a:pt x="3056646" y="734547"/>
                </a:moveTo>
                <a:lnTo>
                  <a:pt x="3034426" y="730058"/>
                </a:lnTo>
                <a:lnTo>
                  <a:pt x="3016282" y="717816"/>
                </a:lnTo>
                <a:lnTo>
                  <a:pt x="3004050" y="699661"/>
                </a:lnTo>
                <a:lnTo>
                  <a:pt x="2999564" y="677432"/>
                </a:lnTo>
                <a:lnTo>
                  <a:pt x="3004050" y="655204"/>
                </a:lnTo>
                <a:lnTo>
                  <a:pt x="3016282" y="637049"/>
                </a:lnTo>
                <a:lnTo>
                  <a:pt x="3034426" y="624806"/>
                </a:lnTo>
                <a:lnTo>
                  <a:pt x="3056646" y="620317"/>
                </a:lnTo>
                <a:lnTo>
                  <a:pt x="3078846" y="624806"/>
                </a:lnTo>
                <a:lnTo>
                  <a:pt x="3096980" y="637049"/>
                </a:lnTo>
                <a:lnTo>
                  <a:pt x="3109209" y="655204"/>
                </a:lnTo>
                <a:lnTo>
                  <a:pt x="3113693" y="677432"/>
                </a:lnTo>
                <a:lnTo>
                  <a:pt x="3109213" y="699661"/>
                </a:lnTo>
                <a:lnTo>
                  <a:pt x="3096993" y="717816"/>
                </a:lnTo>
                <a:lnTo>
                  <a:pt x="3078861" y="730058"/>
                </a:lnTo>
                <a:lnTo>
                  <a:pt x="3056646" y="734547"/>
                </a:lnTo>
                <a:close/>
              </a:path>
              <a:path w="4618990" h="1609725">
                <a:moveTo>
                  <a:pt x="3359370" y="737072"/>
                </a:moveTo>
                <a:lnTo>
                  <a:pt x="3336170" y="732384"/>
                </a:lnTo>
                <a:lnTo>
                  <a:pt x="3317221" y="719602"/>
                </a:lnTo>
                <a:lnTo>
                  <a:pt x="3304443" y="700644"/>
                </a:lnTo>
                <a:lnTo>
                  <a:pt x="3299757" y="677432"/>
                </a:lnTo>
                <a:lnTo>
                  <a:pt x="3304443" y="654220"/>
                </a:lnTo>
                <a:lnTo>
                  <a:pt x="3317221" y="635264"/>
                </a:lnTo>
                <a:lnTo>
                  <a:pt x="3336170" y="622482"/>
                </a:lnTo>
                <a:lnTo>
                  <a:pt x="3359370" y="617795"/>
                </a:lnTo>
                <a:lnTo>
                  <a:pt x="3382564" y="622482"/>
                </a:lnTo>
                <a:lnTo>
                  <a:pt x="3401501" y="635264"/>
                </a:lnTo>
                <a:lnTo>
                  <a:pt x="3414268" y="654220"/>
                </a:lnTo>
                <a:lnTo>
                  <a:pt x="3418949" y="677432"/>
                </a:lnTo>
                <a:lnTo>
                  <a:pt x="3414268" y="700644"/>
                </a:lnTo>
                <a:lnTo>
                  <a:pt x="3401501" y="719602"/>
                </a:lnTo>
                <a:lnTo>
                  <a:pt x="3382564" y="732384"/>
                </a:lnTo>
                <a:lnTo>
                  <a:pt x="3359370" y="737072"/>
                </a:lnTo>
                <a:close/>
              </a:path>
              <a:path w="4618990" h="1609725">
                <a:moveTo>
                  <a:pt x="3662093" y="741278"/>
                </a:moveTo>
                <a:lnTo>
                  <a:pt x="3637257" y="736262"/>
                </a:lnTo>
                <a:lnTo>
                  <a:pt x="3616979" y="722584"/>
                </a:lnTo>
                <a:lnTo>
                  <a:pt x="3603307" y="702295"/>
                </a:lnTo>
                <a:lnTo>
                  <a:pt x="3598295" y="677449"/>
                </a:lnTo>
                <a:lnTo>
                  <a:pt x="3603307" y="652602"/>
                </a:lnTo>
                <a:lnTo>
                  <a:pt x="3616979" y="632314"/>
                </a:lnTo>
                <a:lnTo>
                  <a:pt x="3637257" y="618635"/>
                </a:lnTo>
                <a:lnTo>
                  <a:pt x="3662093" y="613619"/>
                </a:lnTo>
                <a:lnTo>
                  <a:pt x="3686910" y="618635"/>
                </a:lnTo>
                <a:lnTo>
                  <a:pt x="3707179" y="632314"/>
                </a:lnTo>
                <a:lnTo>
                  <a:pt x="3720847" y="652602"/>
                </a:lnTo>
                <a:lnTo>
                  <a:pt x="3725859" y="677449"/>
                </a:lnTo>
                <a:lnTo>
                  <a:pt x="3720847" y="702295"/>
                </a:lnTo>
                <a:lnTo>
                  <a:pt x="3707179" y="722584"/>
                </a:lnTo>
                <a:lnTo>
                  <a:pt x="3686910" y="736262"/>
                </a:lnTo>
                <a:lnTo>
                  <a:pt x="3662093" y="741278"/>
                </a:lnTo>
                <a:close/>
              </a:path>
              <a:path w="4618990" h="1609725">
                <a:moveTo>
                  <a:pt x="3964817" y="744643"/>
                </a:moveTo>
                <a:lnTo>
                  <a:pt x="3938671" y="739363"/>
                </a:lnTo>
                <a:lnTo>
                  <a:pt x="3917318" y="724962"/>
                </a:lnTo>
                <a:lnTo>
                  <a:pt x="3902922" y="703603"/>
                </a:lnTo>
                <a:lnTo>
                  <a:pt x="3897642" y="677449"/>
                </a:lnTo>
                <a:lnTo>
                  <a:pt x="3902922" y="651296"/>
                </a:lnTo>
                <a:lnTo>
                  <a:pt x="3917318" y="629937"/>
                </a:lnTo>
                <a:lnTo>
                  <a:pt x="3938671" y="615535"/>
                </a:lnTo>
                <a:lnTo>
                  <a:pt x="3964817" y="610254"/>
                </a:lnTo>
                <a:lnTo>
                  <a:pt x="3990944" y="615535"/>
                </a:lnTo>
                <a:lnTo>
                  <a:pt x="4012287" y="629937"/>
                </a:lnTo>
                <a:lnTo>
                  <a:pt x="4026679" y="651296"/>
                </a:lnTo>
                <a:lnTo>
                  <a:pt x="4031958" y="677449"/>
                </a:lnTo>
                <a:lnTo>
                  <a:pt x="4026679" y="703603"/>
                </a:lnTo>
                <a:lnTo>
                  <a:pt x="4012287" y="724962"/>
                </a:lnTo>
                <a:lnTo>
                  <a:pt x="3990944" y="739363"/>
                </a:lnTo>
                <a:lnTo>
                  <a:pt x="3964817" y="744643"/>
                </a:lnTo>
                <a:close/>
              </a:path>
              <a:path w="4618990" h="1609725">
                <a:moveTo>
                  <a:pt x="4267541" y="742962"/>
                </a:moveTo>
                <a:lnTo>
                  <a:pt x="4242042" y="737814"/>
                </a:lnTo>
                <a:lnTo>
                  <a:pt x="4221228" y="723773"/>
                </a:lnTo>
                <a:lnTo>
                  <a:pt x="4207198" y="702949"/>
                </a:lnTo>
                <a:lnTo>
                  <a:pt x="4202054" y="677449"/>
                </a:lnTo>
                <a:lnTo>
                  <a:pt x="4207198" y="651949"/>
                </a:lnTo>
                <a:lnTo>
                  <a:pt x="4221228" y="631126"/>
                </a:lnTo>
                <a:lnTo>
                  <a:pt x="4242042" y="617087"/>
                </a:lnTo>
                <a:lnTo>
                  <a:pt x="4267541" y="611938"/>
                </a:lnTo>
                <a:lnTo>
                  <a:pt x="4293020" y="617087"/>
                </a:lnTo>
                <a:lnTo>
                  <a:pt x="4313825" y="631126"/>
                </a:lnTo>
                <a:lnTo>
                  <a:pt x="4327851" y="651949"/>
                </a:lnTo>
                <a:lnTo>
                  <a:pt x="4332994" y="677449"/>
                </a:lnTo>
                <a:lnTo>
                  <a:pt x="4327851" y="702949"/>
                </a:lnTo>
                <a:lnTo>
                  <a:pt x="4313825" y="723773"/>
                </a:lnTo>
                <a:lnTo>
                  <a:pt x="4293020" y="737814"/>
                </a:lnTo>
                <a:lnTo>
                  <a:pt x="4267541" y="742962"/>
                </a:lnTo>
                <a:close/>
              </a:path>
              <a:path w="4618990" h="1609725">
                <a:moveTo>
                  <a:pt x="4577185" y="690036"/>
                </a:moveTo>
                <a:lnTo>
                  <a:pt x="4563277" y="690036"/>
                </a:lnTo>
                <a:lnTo>
                  <a:pt x="4557640" y="684399"/>
                </a:lnTo>
                <a:lnTo>
                  <a:pt x="4557640" y="670465"/>
                </a:lnTo>
                <a:lnTo>
                  <a:pt x="4563277" y="664827"/>
                </a:lnTo>
                <a:lnTo>
                  <a:pt x="4577218" y="664827"/>
                </a:lnTo>
                <a:lnTo>
                  <a:pt x="4582856" y="670465"/>
                </a:lnTo>
                <a:lnTo>
                  <a:pt x="4582856" y="684399"/>
                </a:lnTo>
                <a:lnTo>
                  <a:pt x="4577185" y="690036"/>
                </a:lnTo>
                <a:close/>
              </a:path>
              <a:path w="4618990" h="1609725">
                <a:moveTo>
                  <a:pt x="29381" y="1009787"/>
                </a:moveTo>
                <a:lnTo>
                  <a:pt x="17943" y="1007477"/>
                </a:lnTo>
                <a:lnTo>
                  <a:pt x="8604" y="1001178"/>
                </a:lnTo>
                <a:lnTo>
                  <a:pt x="2308" y="991833"/>
                </a:lnTo>
                <a:lnTo>
                  <a:pt x="0" y="980389"/>
                </a:lnTo>
                <a:lnTo>
                  <a:pt x="2308" y="968944"/>
                </a:lnTo>
                <a:lnTo>
                  <a:pt x="8604" y="959600"/>
                </a:lnTo>
                <a:lnTo>
                  <a:pt x="17943" y="953300"/>
                </a:lnTo>
                <a:lnTo>
                  <a:pt x="29381" y="950991"/>
                </a:lnTo>
                <a:lnTo>
                  <a:pt x="40818" y="953300"/>
                </a:lnTo>
                <a:lnTo>
                  <a:pt x="50157" y="959600"/>
                </a:lnTo>
                <a:lnTo>
                  <a:pt x="56453" y="968944"/>
                </a:lnTo>
                <a:lnTo>
                  <a:pt x="58762" y="980389"/>
                </a:lnTo>
                <a:lnTo>
                  <a:pt x="56453" y="991833"/>
                </a:lnTo>
                <a:lnTo>
                  <a:pt x="50157" y="1001178"/>
                </a:lnTo>
                <a:lnTo>
                  <a:pt x="40818" y="1007477"/>
                </a:lnTo>
                <a:lnTo>
                  <a:pt x="29381" y="1009787"/>
                </a:lnTo>
                <a:close/>
              </a:path>
              <a:path w="4618990" h="1609725">
                <a:moveTo>
                  <a:pt x="332104" y="1013152"/>
                </a:moveTo>
                <a:lnTo>
                  <a:pt x="319361" y="1010577"/>
                </a:lnTo>
                <a:lnTo>
                  <a:pt x="308953" y="1003554"/>
                </a:lnTo>
                <a:lnTo>
                  <a:pt x="301935" y="993140"/>
                </a:lnTo>
                <a:lnTo>
                  <a:pt x="299361" y="980389"/>
                </a:lnTo>
                <a:lnTo>
                  <a:pt x="301935" y="967638"/>
                </a:lnTo>
                <a:lnTo>
                  <a:pt x="308953" y="957223"/>
                </a:lnTo>
                <a:lnTo>
                  <a:pt x="319361" y="950200"/>
                </a:lnTo>
                <a:lnTo>
                  <a:pt x="332104" y="947625"/>
                </a:lnTo>
                <a:lnTo>
                  <a:pt x="344849" y="950200"/>
                </a:lnTo>
                <a:lnTo>
                  <a:pt x="355258" y="957223"/>
                </a:lnTo>
                <a:lnTo>
                  <a:pt x="362277" y="967638"/>
                </a:lnTo>
                <a:lnTo>
                  <a:pt x="364851" y="980389"/>
                </a:lnTo>
                <a:lnTo>
                  <a:pt x="362277" y="993140"/>
                </a:lnTo>
                <a:lnTo>
                  <a:pt x="355258" y="1003554"/>
                </a:lnTo>
                <a:lnTo>
                  <a:pt x="344849" y="1010577"/>
                </a:lnTo>
                <a:lnTo>
                  <a:pt x="332104" y="1013152"/>
                </a:lnTo>
                <a:close/>
              </a:path>
              <a:path w="4618990" h="1609725">
                <a:moveTo>
                  <a:pt x="634828" y="1015677"/>
                </a:moveTo>
                <a:lnTo>
                  <a:pt x="621112" y="1012904"/>
                </a:lnTo>
                <a:lnTo>
                  <a:pt x="609908" y="1005343"/>
                </a:lnTo>
                <a:lnTo>
                  <a:pt x="602352" y="994131"/>
                </a:lnTo>
                <a:lnTo>
                  <a:pt x="599580" y="980406"/>
                </a:lnTo>
                <a:lnTo>
                  <a:pt x="602352" y="966680"/>
                </a:lnTo>
                <a:lnTo>
                  <a:pt x="609908" y="955468"/>
                </a:lnTo>
                <a:lnTo>
                  <a:pt x="621112" y="947907"/>
                </a:lnTo>
                <a:lnTo>
                  <a:pt x="634828" y="945134"/>
                </a:lnTo>
                <a:lnTo>
                  <a:pt x="648546" y="947907"/>
                </a:lnTo>
                <a:lnTo>
                  <a:pt x="659752" y="955468"/>
                </a:lnTo>
                <a:lnTo>
                  <a:pt x="667308" y="966680"/>
                </a:lnTo>
                <a:lnTo>
                  <a:pt x="670080" y="980406"/>
                </a:lnTo>
                <a:lnTo>
                  <a:pt x="667311" y="994131"/>
                </a:lnTo>
                <a:lnTo>
                  <a:pt x="659758" y="1005343"/>
                </a:lnTo>
                <a:lnTo>
                  <a:pt x="648553" y="1012904"/>
                </a:lnTo>
                <a:lnTo>
                  <a:pt x="634828" y="1015677"/>
                </a:lnTo>
                <a:close/>
              </a:path>
              <a:path w="4618990" h="1609725">
                <a:moveTo>
                  <a:pt x="937545" y="1018202"/>
                </a:moveTo>
                <a:lnTo>
                  <a:pt x="922842" y="1015231"/>
                </a:lnTo>
                <a:lnTo>
                  <a:pt x="910836" y="1007129"/>
                </a:lnTo>
                <a:lnTo>
                  <a:pt x="902741" y="995115"/>
                </a:lnTo>
                <a:lnTo>
                  <a:pt x="899772" y="980406"/>
                </a:lnTo>
                <a:lnTo>
                  <a:pt x="902741" y="965697"/>
                </a:lnTo>
                <a:lnTo>
                  <a:pt x="910836" y="953683"/>
                </a:lnTo>
                <a:lnTo>
                  <a:pt x="922842" y="945580"/>
                </a:lnTo>
                <a:lnTo>
                  <a:pt x="937545" y="942609"/>
                </a:lnTo>
                <a:lnTo>
                  <a:pt x="952248" y="945580"/>
                </a:lnTo>
                <a:lnTo>
                  <a:pt x="964255" y="953683"/>
                </a:lnTo>
                <a:lnTo>
                  <a:pt x="972350" y="965697"/>
                </a:lnTo>
                <a:lnTo>
                  <a:pt x="975318" y="980406"/>
                </a:lnTo>
                <a:lnTo>
                  <a:pt x="972350" y="995115"/>
                </a:lnTo>
                <a:lnTo>
                  <a:pt x="964255" y="1007129"/>
                </a:lnTo>
                <a:lnTo>
                  <a:pt x="952248" y="1015231"/>
                </a:lnTo>
                <a:lnTo>
                  <a:pt x="937545" y="1018202"/>
                </a:lnTo>
                <a:close/>
              </a:path>
              <a:path w="4618990" h="1609725">
                <a:moveTo>
                  <a:pt x="1240269" y="1021567"/>
                </a:moveTo>
                <a:lnTo>
                  <a:pt x="1224261" y="1018333"/>
                </a:lnTo>
                <a:lnTo>
                  <a:pt x="1211193" y="1009512"/>
                </a:lnTo>
                <a:lnTo>
                  <a:pt x="1202384" y="996428"/>
                </a:lnTo>
                <a:lnTo>
                  <a:pt x="1199154" y="980406"/>
                </a:lnTo>
                <a:lnTo>
                  <a:pt x="1202384" y="964383"/>
                </a:lnTo>
                <a:lnTo>
                  <a:pt x="1211193" y="951299"/>
                </a:lnTo>
                <a:lnTo>
                  <a:pt x="1224261" y="942478"/>
                </a:lnTo>
                <a:lnTo>
                  <a:pt x="1240269" y="939243"/>
                </a:lnTo>
                <a:lnTo>
                  <a:pt x="1256283" y="942478"/>
                </a:lnTo>
                <a:lnTo>
                  <a:pt x="1269363" y="951299"/>
                </a:lnTo>
                <a:lnTo>
                  <a:pt x="1278183" y="964383"/>
                </a:lnTo>
                <a:lnTo>
                  <a:pt x="1281418" y="980406"/>
                </a:lnTo>
                <a:lnTo>
                  <a:pt x="1278183" y="996428"/>
                </a:lnTo>
                <a:lnTo>
                  <a:pt x="1269363" y="1009512"/>
                </a:lnTo>
                <a:lnTo>
                  <a:pt x="1256283" y="1018333"/>
                </a:lnTo>
                <a:lnTo>
                  <a:pt x="1240269" y="1021567"/>
                </a:lnTo>
                <a:close/>
              </a:path>
              <a:path w="4618990" h="1609725">
                <a:moveTo>
                  <a:pt x="1542993" y="1024092"/>
                </a:moveTo>
                <a:lnTo>
                  <a:pt x="1526005" y="1020660"/>
                </a:lnTo>
                <a:lnTo>
                  <a:pt x="1512131" y="1011301"/>
                </a:lnTo>
                <a:lnTo>
                  <a:pt x="1502777" y="997419"/>
                </a:lnTo>
                <a:lnTo>
                  <a:pt x="1499346" y="980422"/>
                </a:lnTo>
                <a:lnTo>
                  <a:pt x="1502777" y="963426"/>
                </a:lnTo>
                <a:lnTo>
                  <a:pt x="1512131" y="949546"/>
                </a:lnTo>
                <a:lnTo>
                  <a:pt x="1526005" y="940187"/>
                </a:lnTo>
                <a:lnTo>
                  <a:pt x="1542993" y="936756"/>
                </a:lnTo>
                <a:lnTo>
                  <a:pt x="1559981" y="940187"/>
                </a:lnTo>
                <a:lnTo>
                  <a:pt x="1573854" y="949546"/>
                </a:lnTo>
                <a:lnTo>
                  <a:pt x="1583209" y="963426"/>
                </a:lnTo>
                <a:lnTo>
                  <a:pt x="1586639" y="980422"/>
                </a:lnTo>
                <a:lnTo>
                  <a:pt x="1583209" y="997419"/>
                </a:lnTo>
                <a:lnTo>
                  <a:pt x="1573854" y="1011301"/>
                </a:lnTo>
                <a:lnTo>
                  <a:pt x="1559981" y="1020660"/>
                </a:lnTo>
                <a:lnTo>
                  <a:pt x="1542993" y="1024092"/>
                </a:lnTo>
                <a:close/>
              </a:path>
              <a:path w="4618990" h="1609725">
                <a:moveTo>
                  <a:pt x="1845717" y="1026617"/>
                </a:moveTo>
                <a:lnTo>
                  <a:pt x="1827755" y="1022987"/>
                </a:lnTo>
                <a:lnTo>
                  <a:pt x="1813087" y="1013087"/>
                </a:lnTo>
                <a:lnTo>
                  <a:pt x="1803199" y="998404"/>
                </a:lnTo>
                <a:lnTo>
                  <a:pt x="1799572" y="980422"/>
                </a:lnTo>
                <a:lnTo>
                  <a:pt x="1803199" y="962442"/>
                </a:lnTo>
                <a:lnTo>
                  <a:pt x="1813087" y="947759"/>
                </a:lnTo>
                <a:lnTo>
                  <a:pt x="1827755" y="937860"/>
                </a:lnTo>
                <a:lnTo>
                  <a:pt x="1845717" y="934231"/>
                </a:lnTo>
                <a:lnTo>
                  <a:pt x="1863698" y="937860"/>
                </a:lnTo>
                <a:lnTo>
                  <a:pt x="1878376" y="947759"/>
                </a:lnTo>
                <a:lnTo>
                  <a:pt x="1888268" y="962442"/>
                </a:lnTo>
                <a:lnTo>
                  <a:pt x="1891895" y="980422"/>
                </a:lnTo>
                <a:lnTo>
                  <a:pt x="1888268" y="998404"/>
                </a:lnTo>
                <a:lnTo>
                  <a:pt x="1878376" y="1013087"/>
                </a:lnTo>
                <a:lnTo>
                  <a:pt x="1863698" y="1022987"/>
                </a:lnTo>
                <a:lnTo>
                  <a:pt x="1845717" y="1026617"/>
                </a:lnTo>
                <a:close/>
              </a:path>
              <a:path w="4618990" h="1609725">
                <a:moveTo>
                  <a:pt x="2148441" y="1029139"/>
                </a:moveTo>
                <a:lnTo>
                  <a:pt x="2129499" y="1025311"/>
                </a:lnTo>
                <a:lnTo>
                  <a:pt x="2114026" y="1014871"/>
                </a:lnTo>
                <a:lnTo>
                  <a:pt x="2103591" y="999386"/>
                </a:lnTo>
                <a:lnTo>
                  <a:pt x="2099764" y="980422"/>
                </a:lnTo>
                <a:lnTo>
                  <a:pt x="2103591" y="961459"/>
                </a:lnTo>
                <a:lnTo>
                  <a:pt x="2114026" y="945974"/>
                </a:lnTo>
                <a:lnTo>
                  <a:pt x="2129499" y="935534"/>
                </a:lnTo>
                <a:lnTo>
                  <a:pt x="2148441" y="931706"/>
                </a:lnTo>
                <a:lnTo>
                  <a:pt x="2167401" y="935534"/>
                </a:lnTo>
                <a:lnTo>
                  <a:pt x="2182884" y="945974"/>
                </a:lnTo>
                <a:lnTo>
                  <a:pt x="2193323" y="961459"/>
                </a:lnTo>
                <a:lnTo>
                  <a:pt x="2197151" y="980422"/>
                </a:lnTo>
                <a:lnTo>
                  <a:pt x="2193323" y="999386"/>
                </a:lnTo>
                <a:lnTo>
                  <a:pt x="2182884" y="1014871"/>
                </a:lnTo>
                <a:lnTo>
                  <a:pt x="2167401" y="1025311"/>
                </a:lnTo>
                <a:lnTo>
                  <a:pt x="2148441" y="1029139"/>
                </a:lnTo>
                <a:close/>
              </a:path>
              <a:path w="4618990" h="1609725">
                <a:moveTo>
                  <a:pt x="2451165" y="1031664"/>
                </a:moveTo>
                <a:lnTo>
                  <a:pt x="2431230" y="1027638"/>
                </a:lnTo>
                <a:lnTo>
                  <a:pt x="2414953" y="1016657"/>
                </a:lnTo>
                <a:lnTo>
                  <a:pt x="2403980" y="1000370"/>
                </a:lnTo>
                <a:lnTo>
                  <a:pt x="2399957" y="980422"/>
                </a:lnTo>
                <a:lnTo>
                  <a:pt x="2403980" y="960475"/>
                </a:lnTo>
                <a:lnTo>
                  <a:pt x="2414953" y="944187"/>
                </a:lnTo>
                <a:lnTo>
                  <a:pt x="2431230" y="933207"/>
                </a:lnTo>
                <a:lnTo>
                  <a:pt x="2451165" y="929181"/>
                </a:lnTo>
                <a:lnTo>
                  <a:pt x="2471105" y="933207"/>
                </a:lnTo>
                <a:lnTo>
                  <a:pt x="2487393" y="944187"/>
                </a:lnTo>
                <a:lnTo>
                  <a:pt x="2498377" y="960475"/>
                </a:lnTo>
                <a:lnTo>
                  <a:pt x="2502406" y="980422"/>
                </a:lnTo>
                <a:lnTo>
                  <a:pt x="2498377" y="1000370"/>
                </a:lnTo>
                <a:lnTo>
                  <a:pt x="2487393" y="1016657"/>
                </a:lnTo>
                <a:lnTo>
                  <a:pt x="2471105" y="1027638"/>
                </a:lnTo>
                <a:lnTo>
                  <a:pt x="2451165" y="1031664"/>
                </a:lnTo>
                <a:close/>
              </a:path>
              <a:path w="4618990" h="1609725">
                <a:moveTo>
                  <a:pt x="2753888" y="1035029"/>
                </a:moveTo>
                <a:lnTo>
                  <a:pt x="2732662" y="1030738"/>
                </a:lnTo>
                <a:lnTo>
                  <a:pt x="2715322" y="1019037"/>
                </a:lnTo>
                <a:lnTo>
                  <a:pt x="2703628" y="1001685"/>
                </a:lnTo>
                <a:lnTo>
                  <a:pt x="2699338" y="980439"/>
                </a:lnTo>
                <a:lnTo>
                  <a:pt x="2703628" y="959195"/>
                </a:lnTo>
                <a:lnTo>
                  <a:pt x="2715322" y="941843"/>
                </a:lnTo>
                <a:lnTo>
                  <a:pt x="2732662" y="930141"/>
                </a:lnTo>
                <a:lnTo>
                  <a:pt x="2753888" y="925849"/>
                </a:lnTo>
                <a:lnTo>
                  <a:pt x="2775134" y="930141"/>
                </a:lnTo>
                <a:lnTo>
                  <a:pt x="2792484" y="941843"/>
                </a:lnTo>
                <a:lnTo>
                  <a:pt x="2804182" y="959195"/>
                </a:lnTo>
                <a:lnTo>
                  <a:pt x="2808472" y="980439"/>
                </a:lnTo>
                <a:lnTo>
                  <a:pt x="2804182" y="1001685"/>
                </a:lnTo>
                <a:lnTo>
                  <a:pt x="2792484" y="1019037"/>
                </a:lnTo>
                <a:lnTo>
                  <a:pt x="2775134" y="1030738"/>
                </a:lnTo>
                <a:lnTo>
                  <a:pt x="2753888" y="1035029"/>
                </a:lnTo>
                <a:close/>
              </a:path>
              <a:path w="4618990" h="1609725">
                <a:moveTo>
                  <a:pt x="3056646" y="1037554"/>
                </a:moveTo>
                <a:lnTo>
                  <a:pt x="3034426" y="1033065"/>
                </a:lnTo>
                <a:lnTo>
                  <a:pt x="3016282" y="1020824"/>
                </a:lnTo>
                <a:lnTo>
                  <a:pt x="3004050" y="1002669"/>
                </a:lnTo>
                <a:lnTo>
                  <a:pt x="2999564" y="980439"/>
                </a:lnTo>
                <a:lnTo>
                  <a:pt x="3004050" y="958211"/>
                </a:lnTo>
                <a:lnTo>
                  <a:pt x="3016282" y="940056"/>
                </a:lnTo>
                <a:lnTo>
                  <a:pt x="3034426" y="927814"/>
                </a:lnTo>
                <a:lnTo>
                  <a:pt x="3056646" y="923324"/>
                </a:lnTo>
                <a:lnTo>
                  <a:pt x="3078846" y="927814"/>
                </a:lnTo>
                <a:lnTo>
                  <a:pt x="3096980" y="940056"/>
                </a:lnTo>
                <a:lnTo>
                  <a:pt x="3109209" y="958211"/>
                </a:lnTo>
                <a:lnTo>
                  <a:pt x="3113693" y="980439"/>
                </a:lnTo>
                <a:lnTo>
                  <a:pt x="3109213" y="1002669"/>
                </a:lnTo>
                <a:lnTo>
                  <a:pt x="3096993" y="1020824"/>
                </a:lnTo>
                <a:lnTo>
                  <a:pt x="3078861" y="1033065"/>
                </a:lnTo>
                <a:lnTo>
                  <a:pt x="3056646" y="1037554"/>
                </a:lnTo>
                <a:close/>
              </a:path>
              <a:path w="4618990" h="1609725">
                <a:moveTo>
                  <a:pt x="3359370" y="1040079"/>
                </a:moveTo>
                <a:lnTo>
                  <a:pt x="3336170" y="1035392"/>
                </a:lnTo>
                <a:lnTo>
                  <a:pt x="3317221" y="1022609"/>
                </a:lnTo>
                <a:lnTo>
                  <a:pt x="3304443" y="1003651"/>
                </a:lnTo>
                <a:lnTo>
                  <a:pt x="3299757" y="980439"/>
                </a:lnTo>
                <a:lnTo>
                  <a:pt x="3304443" y="957228"/>
                </a:lnTo>
                <a:lnTo>
                  <a:pt x="3317221" y="938271"/>
                </a:lnTo>
                <a:lnTo>
                  <a:pt x="3336170" y="925490"/>
                </a:lnTo>
                <a:lnTo>
                  <a:pt x="3359370" y="920802"/>
                </a:lnTo>
                <a:lnTo>
                  <a:pt x="3382564" y="925490"/>
                </a:lnTo>
                <a:lnTo>
                  <a:pt x="3401501" y="938271"/>
                </a:lnTo>
                <a:lnTo>
                  <a:pt x="3414268" y="957228"/>
                </a:lnTo>
                <a:lnTo>
                  <a:pt x="3418949" y="980439"/>
                </a:lnTo>
                <a:lnTo>
                  <a:pt x="3414268" y="1003651"/>
                </a:lnTo>
                <a:lnTo>
                  <a:pt x="3401501" y="1022609"/>
                </a:lnTo>
                <a:lnTo>
                  <a:pt x="3382564" y="1035392"/>
                </a:lnTo>
                <a:lnTo>
                  <a:pt x="3359370" y="1040079"/>
                </a:lnTo>
                <a:close/>
              </a:path>
              <a:path w="4618990" h="1609725">
                <a:moveTo>
                  <a:pt x="3662093" y="1042604"/>
                </a:moveTo>
                <a:lnTo>
                  <a:pt x="3637900" y="1037719"/>
                </a:lnTo>
                <a:lnTo>
                  <a:pt x="3618147" y="1024395"/>
                </a:lnTo>
                <a:lnTo>
                  <a:pt x="3604831" y="1004635"/>
                </a:lnTo>
                <a:lnTo>
                  <a:pt x="3599949" y="980439"/>
                </a:lnTo>
                <a:lnTo>
                  <a:pt x="3604831" y="956244"/>
                </a:lnTo>
                <a:lnTo>
                  <a:pt x="3618147" y="936485"/>
                </a:lnTo>
                <a:lnTo>
                  <a:pt x="3637900" y="923163"/>
                </a:lnTo>
                <a:lnTo>
                  <a:pt x="3662093" y="918278"/>
                </a:lnTo>
                <a:lnTo>
                  <a:pt x="3686267" y="923163"/>
                </a:lnTo>
                <a:lnTo>
                  <a:pt x="3706010" y="936485"/>
                </a:lnTo>
                <a:lnTo>
                  <a:pt x="3719322" y="956244"/>
                </a:lnTo>
                <a:lnTo>
                  <a:pt x="3724204" y="980439"/>
                </a:lnTo>
                <a:lnTo>
                  <a:pt x="3719322" y="1004635"/>
                </a:lnTo>
                <a:lnTo>
                  <a:pt x="3706010" y="1024395"/>
                </a:lnTo>
                <a:lnTo>
                  <a:pt x="3686267" y="1037719"/>
                </a:lnTo>
                <a:lnTo>
                  <a:pt x="3662093" y="1042604"/>
                </a:lnTo>
                <a:close/>
              </a:path>
              <a:path w="4618990" h="1609725">
                <a:moveTo>
                  <a:pt x="3964817" y="1028315"/>
                </a:moveTo>
                <a:lnTo>
                  <a:pt x="3946188" y="1024553"/>
                </a:lnTo>
                <a:lnTo>
                  <a:pt x="3930973" y="1014291"/>
                </a:lnTo>
                <a:lnTo>
                  <a:pt x="3920713" y="999073"/>
                </a:lnTo>
                <a:lnTo>
                  <a:pt x="3916951" y="980439"/>
                </a:lnTo>
                <a:lnTo>
                  <a:pt x="3920713" y="961805"/>
                </a:lnTo>
                <a:lnTo>
                  <a:pt x="3930973" y="946587"/>
                </a:lnTo>
                <a:lnTo>
                  <a:pt x="3946188" y="936326"/>
                </a:lnTo>
                <a:lnTo>
                  <a:pt x="3964817" y="932563"/>
                </a:lnTo>
                <a:lnTo>
                  <a:pt x="3983427" y="936326"/>
                </a:lnTo>
                <a:lnTo>
                  <a:pt x="3998632" y="946587"/>
                </a:lnTo>
                <a:lnTo>
                  <a:pt x="4008888" y="961805"/>
                </a:lnTo>
                <a:lnTo>
                  <a:pt x="4012650" y="980439"/>
                </a:lnTo>
                <a:lnTo>
                  <a:pt x="4008888" y="999073"/>
                </a:lnTo>
                <a:lnTo>
                  <a:pt x="3998632" y="1014291"/>
                </a:lnTo>
                <a:lnTo>
                  <a:pt x="3983427" y="1024553"/>
                </a:lnTo>
                <a:lnTo>
                  <a:pt x="3964817" y="1028315"/>
                </a:lnTo>
                <a:close/>
              </a:path>
              <a:path w="4618990" h="1609725">
                <a:moveTo>
                  <a:pt x="4274023" y="992203"/>
                </a:moveTo>
                <a:lnTo>
                  <a:pt x="4261026" y="992203"/>
                </a:lnTo>
                <a:lnTo>
                  <a:pt x="4255760" y="986937"/>
                </a:lnTo>
                <a:lnTo>
                  <a:pt x="4255760" y="973945"/>
                </a:lnTo>
                <a:lnTo>
                  <a:pt x="4261026" y="968675"/>
                </a:lnTo>
                <a:lnTo>
                  <a:pt x="4274023" y="968675"/>
                </a:lnTo>
                <a:lnTo>
                  <a:pt x="4279288" y="973945"/>
                </a:lnTo>
                <a:lnTo>
                  <a:pt x="4279288" y="986937"/>
                </a:lnTo>
                <a:lnTo>
                  <a:pt x="4274023" y="992203"/>
                </a:lnTo>
                <a:close/>
              </a:path>
              <a:path w="4618990" h="1609725">
                <a:moveTo>
                  <a:pt x="29381" y="1312760"/>
                </a:moveTo>
                <a:lnTo>
                  <a:pt x="17943" y="1310451"/>
                </a:lnTo>
                <a:lnTo>
                  <a:pt x="8604" y="1304151"/>
                </a:lnTo>
                <a:lnTo>
                  <a:pt x="2308" y="1294807"/>
                </a:lnTo>
                <a:lnTo>
                  <a:pt x="0" y="1283362"/>
                </a:lnTo>
                <a:lnTo>
                  <a:pt x="2308" y="1271917"/>
                </a:lnTo>
                <a:lnTo>
                  <a:pt x="8604" y="1262573"/>
                </a:lnTo>
                <a:lnTo>
                  <a:pt x="17943" y="1256274"/>
                </a:lnTo>
                <a:lnTo>
                  <a:pt x="29381" y="1253964"/>
                </a:lnTo>
                <a:lnTo>
                  <a:pt x="40818" y="1256274"/>
                </a:lnTo>
                <a:lnTo>
                  <a:pt x="50157" y="1262573"/>
                </a:lnTo>
                <a:lnTo>
                  <a:pt x="56453" y="1271917"/>
                </a:lnTo>
                <a:lnTo>
                  <a:pt x="58762" y="1283362"/>
                </a:lnTo>
                <a:lnTo>
                  <a:pt x="56453" y="1294807"/>
                </a:lnTo>
                <a:lnTo>
                  <a:pt x="50157" y="1304151"/>
                </a:lnTo>
                <a:lnTo>
                  <a:pt x="40818" y="1310451"/>
                </a:lnTo>
                <a:lnTo>
                  <a:pt x="29381" y="1312760"/>
                </a:lnTo>
                <a:close/>
              </a:path>
              <a:path w="4618990" h="1609725">
                <a:moveTo>
                  <a:pt x="332104" y="1316129"/>
                </a:moveTo>
                <a:lnTo>
                  <a:pt x="319361" y="1313553"/>
                </a:lnTo>
                <a:lnTo>
                  <a:pt x="308953" y="1306529"/>
                </a:lnTo>
                <a:lnTo>
                  <a:pt x="301935" y="1296114"/>
                </a:lnTo>
                <a:lnTo>
                  <a:pt x="299361" y="1283362"/>
                </a:lnTo>
                <a:lnTo>
                  <a:pt x="301935" y="1270611"/>
                </a:lnTo>
                <a:lnTo>
                  <a:pt x="308953" y="1260197"/>
                </a:lnTo>
                <a:lnTo>
                  <a:pt x="319361" y="1253174"/>
                </a:lnTo>
                <a:lnTo>
                  <a:pt x="332104" y="1250599"/>
                </a:lnTo>
                <a:lnTo>
                  <a:pt x="344849" y="1253174"/>
                </a:lnTo>
                <a:lnTo>
                  <a:pt x="355258" y="1260197"/>
                </a:lnTo>
                <a:lnTo>
                  <a:pt x="362277" y="1270611"/>
                </a:lnTo>
                <a:lnTo>
                  <a:pt x="364851" y="1283362"/>
                </a:lnTo>
                <a:lnTo>
                  <a:pt x="362277" y="1296114"/>
                </a:lnTo>
                <a:lnTo>
                  <a:pt x="355258" y="1306529"/>
                </a:lnTo>
                <a:lnTo>
                  <a:pt x="344849" y="1313553"/>
                </a:lnTo>
                <a:lnTo>
                  <a:pt x="332104" y="1316129"/>
                </a:lnTo>
                <a:close/>
              </a:path>
              <a:path w="4618990" h="1609725">
                <a:moveTo>
                  <a:pt x="634828" y="1318651"/>
                </a:moveTo>
                <a:lnTo>
                  <a:pt x="621112" y="1315878"/>
                </a:lnTo>
                <a:lnTo>
                  <a:pt x="609908" y="1308316"/>
                </a:lnTo>
                <a:lnTo>
                  <a:pt x="602352" y="1297104"/>
                </a:lnTo>
                <a:lnTo>
                  <a:pt x="599580" y="1283379"/>
                </a:lnTo>
                <a:lnTo>
                  <a:pt x="602352" y="1269654"/>
                </a:lnTo>
                <a:lnTo>
                  <a:pt x="609908" y="1258442"/>
                </a:lnTo>
                <a:lnTo>
                  <a:pt x="621112" y="1250881"/>
                </a:lnTo>
                <a:lnTo>
                  <a:pt x="634828" y="1248107"/>
                </a:lnTo>
                <a:lnTo>
                  <a:pt x="648546" y="1250881"/>
                </a:lnTo>
                <a:lnTo>
                  <a:pt x="659752" y="1258442"/>
                </a:lnTo>
                <a:lnTo>
                  <a:pt x="667308" y="1269654"/>
                </a:lnTo>
                <a:lnTo>
                  <a:pt x="670080" y="1283379"/>
                </a:lnTo>
                <a:lnTo>
                  <a:pt x="667311" y="1297104"/>
                </a:lnTo>
                <a:lnTo>
                  <a:pt x="659758" y="1308316"/>
                </a:lnTo>
                <a:lnTo>
                  <a:pt x="648553" y="1315878"/>
                </a:lnTo>
                <a:lnTo>
                  <a:pt x="634828" y="1318651"/>
                </a:lnTo>
                <a:close/>
              </a:path>
              <a:path w="4618990" h="1609725">
                <a:moveTo>
                  <a:pt x="937545" y="1321176"/>
                </a:moveTo>
                <a:lnTo>
                  <a:pt x="922842" y="1318204"/>
                </a:lnTo>
                <a:lnTo>
                  <a:pt x="910836" y="1310103"/>
                </a:lnTo>
                <a:lnTo>
                  <a:pt x="902741" y="1298088"/>
                </a:lnTo>
                <a:lnTo>
                  <a:pt x="899772" y="1283379"/>
                </a:lnTo>
                <a:lnTo>
                  <a:pt x="902741" y="1268670"/>
                </a:lnTo>
                <a:lnTo>
                  <a:pt x="910836" y="1256655"/>
                </a:lnTo>
                <a:lnTo>
                  <a:pt x="922842" y="1248554"/>
                </a:lnTo>
                <a:lnTo>
                  <a:pt x="937545" y="1245583"/>
                </a:lnTo>
                <a:lnTo>
                  <a:pt x="952248" y="1248554"/>
                </a:lnTo>
                <a:lnTo>
                  <a:pt x="964255" y="1256655"/>
                </a:lnTo>
                <a:lnTo>
                  <a:pt x="972350" y="1268670"/>
                </a:lnTo>
                <a:lnTo>
                  <a:pt x="975318" y="1283379"/>
                </a:lnTo>
                <a:lnTo>
                  <a:pt x="972350" y="1298088"/>
                </a:lnTo>
                <a:lnTo>
                  <a:pt x="964255" y="1310103"/>
                </a:lnTo>
                <a:lnTo>
                  <a:pt x="952248" y="1318204"/>
                </a:lnTo>
                <a:lnTo>
                  <a:pt x="937545" y="1321176"/>
                </a:lnTo>
                <a:close/>
              </a:path>
              <a:path w="4618990" h="1609725">
                <a:moveTo>
                  <a:pt x="1240269" y="1324541"/>
                </a:moveTo>
                <a:lnTo>
                  <a:pt x="1224261" y="1321307"/>
                </a:lnTo>
                <a:lnTo>
                  <a:pt x="1211193" y="1312486"/>
                </a:lnTo>
                <a:lnTo>
                  <a:pt x="1202384" y="1299402"/>
                </a:lnTo>
                <a:lnTo>
                  <a:pt x="1199154" y="1283379"/>
                </a:lnTo>
                <a:lnTo>
                  <a:pt x="1202384" y="1267356"/>
                </a:lnTo>
                <a:lnTo>
                  <a:pt x="1211193" y="1254273"/>
                </a:lnTo>
                <a:lnTo>
                  <a:pt x="1224261" y="1245452"/>
                </a:lnTo>
                <a:lnTo>
                  <a:pt x="1240269" y="1242217"/>
                </a:lnTo>
                <a:lnTo>
                  <a:pt x="1256283" y="1245452"/>
                </a:lnTo>
                <a:lnTo>
                  <a:pt x="1269363" y="1254273"/>
                </a:lnTo>
                <a:lnTo>
                  <a:pt x="1278183" y="1267356"/>
                </a:lnTo>
                <a:lnTo>
                  <a:pt x="1281418" y="1283379"/>
                </a:lnTo>
                <a:lnTo>
                  <a:pt x="1278183" y="1299402"/>
                </a:lnTo>
                <a:lnTo>
                  <a:pt x="1269363" y="1312486"/>
                </a:lnTo>
                <a:lnTo>
                  <a:pt x="1256283" y="1321307"/>
                </a:lnTo>
                <a:lnTo>
                  <a:pt x="1240269" y="1324541"/>
                </a:lnTo>
                <a:close/>
              </a:path>
              <a:path w="4618990" h="1609725">
                <a:moveTo>
                  <a:pt x="1542993" y="1327066"/>
                </a:moveTo>
                <a:lnTo>
                  <a:pt x="1526005" y="1323634"/>
                </a:lnTo>
                <a:lnTo>
                  <a:pt x="1512131" y="1314274"/>
                </a:lnTo>
                <a:lnTo>
                  <a:pt x="1502777" y="1300393"/>
                </a:lnTo>
                <a:lnTo>
                  <a:pt x="1499346" y="1283396"/>
                </a:lnTo>
                <a:lnTo>
                  <a:pt x="1502777" y="1266399"/>
                </a:lnTo>
                <a:lnTo>
                  <a:pt x="1512131" y="1252518"/>
                </a:lnTo>
                <a:lnTo>
                  <a:pt x="1526005" y="1243158"/>
                </a:lnTo>
                <a:lnTo>
                  <a:pt x="1542993" y="1239726"/>
                </a:lnTo>
                <a:lnTo>
                  <a:pt x="1559981" y="1243158"/>
                </a:lnTo>
                <a:lnTo>
                  <a:pt x="1573854" y="1252518"/>
                </a:lnTo>
                <a:lnTo>
                  <a:pt x="1583209" y="1266399"/>
                </a:lnTo>
                <a:lnTo>
                  <a:pt x="1586639" y="1283396"/>
                </a:lnTo>
                <a:lnTo>
                  <a:pt x="1583209" y="1300393"/>
                </a:lnTo>
                <a:lnTo>
                  <a:pt x="1573854" y="1314274"/>
                </a:lnTo>
                <a:lnTo>
                  <a:pt x="1559981" y="1323634"/>
                </a:lnTo>
                <a:lnTo>
                  <a:pt x="1542993" y="1327066"/>
                </a:lnTo>
                <a:close/>
              </a:path>
              <a:path w="4618990" h="1609725">
                <a:moveTo>
                  <a:pt x="1845717" y="1329591"/>
                </a:moveTo>
                <a:lnTo>
                  <a:pt x="1827755" y="1325961"/>
                </a:lnTo>
                <a:lnTo>
                  <a:pt x="1813087" y="1316061"/>
                </a:lnTo>
                <a:lnTo>
                  <a:pt x="1803199" y="1301377"/>
                </a:lnTo>
                <a:lnTo>
                  <a:pt x="1799572" y="1283396"/>
                </a:lnTo>
                <a:lnTo>
                  <a:pt x="1803199" y="1265417"/>
                </a:lnTo>
                <a:lnTo>
                  <a:pt x="1813087" y="1250734"/>
                </a:lnTo>
                <a:lnTo>
                  <a:pt x="1827755" y="1240835"/>
                </a:lnTo>
                <a:lnTo>
                  <a:pt x="1845717" y="1237204"/>
                </a:lnTo>
                <a:lnTo>
                  <a:pt x="1863698" y="1240835"/>
                </a:lnTo>
                <a:lnTo>
                  <a:pt x="1878376" y="1250734"/>
                </a:lnTo>
                <a:lnTo>
                  <a:pt x="1888268" y="1265417"/>
                </a:lnTo>
                <a:lnTo>
                  <a:pt x="1891895" y="1283396"/>
                </a:lnTo>
                <a:lnTo>
                  <a:pt x="1888268" y="1301377"/>
                </a:lnTo>
                <a:lnTo>
                  <a:pt x="1878376" y="1316061"/>
                </a:lnTo>
                <a:lnTo>
                  <a:pt x="1863698" y="1325961"/>
                </a:lnTo>
                <a:lnTo>
                  <a:pt x="1845717" y="1329591"/>
                </a:lnTo>
                <a:close/>
              </a:path>
              <a:path w="4618990" h="1609725">
                <a:moveTo>
                  <a:pt x="2148441" y="1332113"/>
                </a:moveTo>
                <a:lnTo>
                  <a:pt x="2129499" y="1328285"/>
                </a:lnTo>
                <a:lnTo>
                  <a:pt x="2114026" y="1317846"/>
                </a:lnTo>
                <a:lnTo>
                  <a:pt x="2103591" y="1302361"/>
                </a:lnTo>
                <a:lnTo>
                  <a:pt x="2099764" y="1283396"/>
                </a:lnTo>
                <a:lnTo>
                  <a:pt x="2103591" y="1264433"/>
                </a:lnTo>
                <a:lnTo>
                  <a:pt x="2114026" y="1248947"/>
                </a:lnTo>
                <a:lnTo>
                  <a:pt x="2129499" y="1238507"/>
                </a:lnTo>
                <a:lnTo>
                  <a:pt x="2148441" y="1234679"/>
                </a:lnTo>
                <a:lnTo>
                  <a:pt x="2167401" y="1238507"/>
                </a:lnTo>
                <a:lnTo>
                  <a:pt x="2182884" y="1248947"/>
                </a:lnTo>
                <a:lnTo>
                  <a:pt x="2193323" y="1264433"/>
                </a:lnTo>
                <a:lnTo>
                  <a:pt x="2197151" y="1283396"/>
                </a:lnTo>
                <a:lnTo>
                  <a:pt x="2193323" y="1302361"/>
                </a:lnTo>
                <a:lnTo>
                  <a:pt x="2182884" y="1317846"/>
                </a:lnTo>
                <a:lnTo>
                  <a:pt x="2167401" y="1328285"/>
                </a:lnTo>
                <a:lnTo>
                  <a:pt x="2148441" y="1332113"/>
                </a:lnTo>
                <a:close/>
              </a:path>
              <a:path w="4618990" h="1609725">
                <a:moveTo>
                  <a:pt x="2451165" y="1334637"/>
                </a:moveTo>
                <a:lnTo>
                  <a:pt x="2431230" y="1330611"/>
                </a:lnTo>
                <a:lnTo>
                  <a:pt x="2414953" y="1319631"/>
                </a:lnTo>
                <a:lnTo>
                  <a:pt x="2403980" y="1303343"/>
                </a:lnTo>
                <a:lnTo>
                  <a:pt x="2399957" y="1283396"/>
                </a:lnTo>
                <a:lnTo>
                  <a:pt x="2403980" y="1263448"/>
                </a:lnTo>
                <a:lnTo>
                  <a:pt x="2414953" y="1247161"/>
                </a:lnTo>
                <a:lnTo>
                  <a:pt x="2431230" y="1236180"/>
                </a:lnTo>
                <a:lnTo>
                  <a:pt x="2451165" y="1232154"/>
                </a:lnTo>
                <a:lnTo>
                  <a:pt x="2471105" y="1236180"/>
                </a:lnTo>
                <a:lnTo>
                  <a:pt x="2487393" y="1247161"/>
                </a:lnTo>
                <a:lnTo>
                  <a:pt x="2498377" y="1263448"/>
                </a:lnTo>
                <a:lnTo>
                  <a:pt x="2502406" y="1283396"/>
                </a:lnTo>
                <a:lnTo>
                  <a:pt x="2498377" y="1303343"/>
                </a:lnTo>
                <a:lnTo>
                  <a:pt x="2487393" y="1319631"/>
                </a:lnTo>
                <a:lnTo>
                  <a:pt x="2471105" y="1330611"/>
                </a:lnTo>
                <a:lnTo>
                  <a:pt x="2451165" y="1334637"/>
                </a:lnTo>
                <a:close/>
              </a:path>
              <a:path w="4618990" h="1609725">
                <a:moveTo>
                  <a:pt x="2753888" y="1334637"/>
                </a:moveTo>
                <a:lnTo>
                  <a:pt x="2733953" y="1330611"/>
                </a:lnTo>
                <a:lnTo>
                  <a:pt x="2717676" y="1319631"/>
                </a:lnTo>
                <a:lnTo>
                  <a:pt x="2706704" y="1303343"/>
                </a:lnTo>
                <a:lnTo>
                  <a:pt x="2702680" y="1283396"/>
                </a:lnTo>
                <a:lnTo>
                  <a:pt x="2706704" y="1263448"/>
                </a:lnTo>
                <a:lnTo>
                  <a:pt x="2717676" y="1247161"/>
                </a:lnTo>
                <a:lnTo>
                  <a:pt x="2733953" y="1236180"/>
                </a:lnTo>
                <a:lnTo>
                  <a:pt x="2753888" y="1232154"/>
                </a:lnTo>
                <a:lnTo>
                  <a:pt x="2773829" y="1236180"/>
                </a:lnTo>
                <a:lnTo>
                  <a:pt x="2790117" y="1247161"/>
                </a:lnTo>
                <a:lnTo>
                  <a:pt x="2801101" y="1263448"/>
                </a:lnTo>
                <a:lnTo>
                  <a:pt x="2805130" y="1283396"/>
                </a:lnTo>
                <a:lnTo>
                  <a:pt x="2801101" y="1303343"/>
                </a:lnTo>
                <a:lnTo>
                  <a:pt x="2790117" y="1319631"/>
                </a:lnTo>
                <a:lnTo>
                  <a:pt x="2773829" y="1330611"/>
                </a:lnTo>
                <a:lnTo>
                  <a:pt x="2753888" y="1334637"/>
                </a:lnTo>
                <a:close/>
              </a:path>
              <a:path w="4618990" h="1609725">
                <a:moveTo>
                  <a:pt x="3056646" y="1328764"/>
                </a:moveTo>
                <a:lnTo>
                  <a:pt x="3038996" y="1325199"/>
                </a:lnTo>
                <a:lnTo>
                  <a:pt x="3024586" y="1315478"/>
                </a:lnTo>
                <a:lnTo>
                  <a:pt x="3014873" y="1301063"/>
                </a:lnTo>
                <a:lnTo>
                  <a:pt x="3011311" y="1283413"/>
                </a:lnTo>
                <a:lnTo>
                  <a:pt x="3014873" y="1265763"/>
                </a:lnTo>
                <a:lnTo>
                  <a:pt x="3024586" y="1251347"/>
                </a:lnTo>
                <a:lnTo>
                  <a:pt x="3038996" y="1241626"/>
                </a:lnTo>
                <a:lnTo>
                  <a:pt x="3056646" y="1238062"/>
                </a:lnTo>
                <a:lnTo>
                  <a:pt x="3074277" y="1241626"/>
                </a:lnTo>
                <a:lnTo>
                  <a:pt x="3088676" y="1251347"/>
                </a:lnTo>
                <a:lnTo>
                  <a:pt x="3098386" y="1265763"/>
                </a:lnTo>
                <a:lnTo>
                  <a:pt x="3101946" y="1283413"/>
                </a:lnTo>
                <a:lnTo>
                  <a:pt x="3098386" y="1301063"/>
                </a:lnTo>
                <a:lnTo>
                  <a:pt x="3088676" y="1315478"/>
                </a:lnTo>
                <a:lnTo>
                  <a:pt x="3074277" y="1325199"/>
                </a:lnTo>
                <a:lnTo>
                  <a:pt x="3056646" y="1328764"/>
                </a:lnTo>
                <a:close/>
              </a:path>
              <a:path w="4618990" h="1609725">
                <a:moveTo>
                  <a:pt x="3359370" y="1314478"/>
                </a:moveTo>
                <a:lnTo>
                  <a:pt x="3347263" y="1312036"/>
                </a:lnTo>
                <a:lnTo>
                  <a:pt x="3337382" y="1305374"/>
                </a:lnTo>
                <a:lnTo>
                  <a:pt x="3330722" y="1295494"/>
                </a:lnTo>
                <a:lnTo>
                  <a:pt x="3328280" y="1283396"/>
                </a:lnTo>
                <a:lnTo>
                  <a:pt x="3330722" y="1271298"/>
                </a:lnTo>
                <a:lnTo>
                  <a:pt x="3337382" y="1261418"/>
                </a:lnTo>
                <a:lnTo>
                  <a:pt x="3347263" y="1254756"/>
                </a:lnTo>
                <a:lnTo>
                  <a:pt x="3359370" y="1252313"/>
                </a:lnTo>
                <a:lnTo>
                  <a:pt x="3371456" y="1254756"/>
                </a:lnTo>
                <a:lnTo>
                  <a:pt x="3381328" y="1261418"/>
                </a:lnTo>
                <a:lnTo>
                  <a:pt x="3387984" y="1271298"/>
                </a:lnTo>
                <a:lnTo>
                  <a:pt x="3390425" y="1283396"/>
                </a:lnTo>
                <a:lnTo>
                  <a:pt x="3387984" y="1295494"/>
                </a:lnTo>
                <a:lnTo>
                  <a:pt x="3381328" y="1305374"/>
                </a:lnTo>
                <a:lnTo>
                  <a:pt x="3371456" y="1312036"/>
                </a:lnTo>
                <a:lnTo>
                  <a:pt x="3359370" y="1314478"/>
                </a:lnTo>
                <a:close/>
              </a:path>
              <a:path w="4618990" h="1609725">
                <a:moveTo>
                  <a:pt x="3669013" y="1296000"/>
                </a:moveTo>
                <a:lnTo>
                  <a:pt x="3655106" y="1296000"/>
                </a:lnTo>
                <a:lnTo>
                  <a:pt x="3649469" y="1290363"/>
                </a:lnTo>
                <a:lnTo>
                  <a:pt x="3649469" y="1276429"/>
                </a:lnTo>
                <a:lnTo>
                  <a:pt x="3655106" y="1270791"/>
                </a:lnTo>
                <a:lnTo>
                  <a:pt x="3669047" y="1270791"/>
                </a:lnTo>
                <a:lnTo>
                  <a:pt x="3674684" y="1276429"/>
                </a:lnTo>
                <a:lnTo>
                  <a:pt x="3674684" y="1290363"/>
                </a:lnTo>
                <a:lnTo>
                  <a:pt x="3669013" y="1296000"/>
                </a:lnTo>
                <a:close/>
              </a:path>
              <a:path w="4618990" h="1609725">
                <a:moveTo>
                  <a:pt x="39119" y="1603973"/>
                </a:moveTo>
                <a:lnTo>
                  <a:pt x="19642" y="1603973"/>
                </a:lnTo>
                <a:lnTo>
                  <a:pt x="11753" y="1596081"/>
                </a:lnTo>
                <a:lnTo>
                  <a:pt x="11753" y="1576594"/>
                </a:lnTo>
                <a:lnTo>
                  <a:pt x="19642" y="1568702"/>
                </a:lnTo>
                <a:lnTo>
                  <a:pt x="39119" y="1568702"/>
                </a:lnTo>
                <a:lnTo>
                  <a:pt x="47005" y="1576594"/>
                </a:lnTo>
                <a:lnTo>
                  <a:pt x="47005" y="1596081"/>
                </a:lnTo>
                <a:lnTo>
                  <a:pt x="39119" y="1603973"/>
                </a:lnTo>
                <a:close/>
              </a:path>
              <a:path w="4618990" h="1609725">
                <a:moveTo>
                  <a:pt x="332104" y="1607339"/>
                </a:moveTo>
                <a:lnTo>
                  <a:pt x="323936" y="1605688"/>
                </a:lnTo>
                <a:lnTo>
                  <a:pt x="317264" y="1601185"/>
                </a:lnTo>
                <a:lnTo>
                  <a:pt x="312765" y="1594509"/>
                </a:lnTo>
                <a:lnTo>
                  <a:pt x="311115" y="1586336"/>
                </a:lnTo>
                <a:lnTo>
                  <a:pt x="312765" y="1578163"/>
                </a:lnTo>
                <a:lnTo>
                  <a:pt x="317264" y="1571488"/>
                </a:lnTo>
                <a:lnTo>
                  <a:pt x="323936" y="1566987"/>
                </a:lnTo>
                <a:lnTo>
                  <a:pt x="332104" y="1565336"/>
                </a:lnTo>
                <a:lnTo>
                  <a:pt x="340273" y="1566987"/>
                </a:lnTo>
                <a:lnTo>
                  <a:pt x="346945" y="1571488"/>
                </a:lnTo>
                <a:lnTo>
                  <a:pt x="351444" y="1578163"/>
                </a:lnTo>
                <a:lnTo>
                  <a:pt x="353094" y="1586336"/>
                </a:lnTo>
                <a:lnTo>
                  <a:pt x="351444" y="1594509"/>
                </a:lnTo>
                <a:lnTo>
                  <a:pt x="346945" y="1601185"/>
                </a:lnTo>
                <a:lnTo>
                  <a:pt x="340273" y="1605688"/>
                </a:lnTo>
                <a:lnTo>
                  <a:pt x="332104" y="1607339"/>
                </a:lnTo>
                <a:close/>
              </a:path>
              <a:path w="4618990" h="1609725">
                <a:moveTo>
                  <a:pt x="634828" y="1609020"/>
                </a:moveTo>
                <a:lnTo>
                  <a:pt x="626001" y="1607238"/>
                </a:lnTo>
                <a:lnTo>
                  <a:pt x="618795" y="1602379"/>
                </a:lnTo>
                <a:lnTo>
                  <a:pt x="613938" y="1595169"/>
                </a:lnTo>
                <a:lnTo>
                  <a:pt x="612158" y="1586336"/>
                </a:lnTo>
                <a:lnTo>
                  <a:pt x="613938" y="1577502"/>
                </a:lnTo>
                <a:lnTo>
                  <a:pt x="618795" y="1570292"/>
                </a:lnTo>
                <a:lnTo>
                  <a:pt x="626001" y="1565433"/>
                </a:lnTo>
                <a:lnTo>
                  <a:pt x="634828" y="1563652"/>
                </a:lnTo>
                <a:lnTo>
                  <a:pt x="643657" y="1565433"/>
                </a:lnTo>
                <a:lnTo>
                  <a:pt x="650864" y="1570292"/>
                </a:lnTo>
                <a:lnTo>
                  <a:pt x="655721" y="1577502"/>
                </a:lnTo>
                <a:lnTo>
                  <a:pt x="657502" y="1586336"/>
                </a:lnTo>
                <a:lnTo>
                  <a:pt x="655719" y="1595169"/>
                </a:lnTo>
                <a:lnTo>
                  <a:pt x="650858" y="1602379"/>
                </a:lnTo>
                <a:lnTo>
                  <a:pt x="643650" y="1607238"/>
                </a:lnTo>
                <a:lnTo>
                  <a:pt x="634828" y="1609020"/>
                </a:lnTo>
                <a:close/>
              </a:path>
              <a:path w="4618990" h="1609725">
                <a:moveTo>
                  <a:pt x="937545" y="1609020"/>
                </a:moveTo>
                <a:lnTo>
                  <a:pt x="928723" y="1607238"/>
                </a:lnTo>
                <a:lnTo>
                  <a:pt x="921524" y="1602379"/>
                </a:lnTo>
                <a:lnTo>
                  <a:pt x="916673" y="1595169"/>
                </a:lnTo>
                <a:lnTo>
                  <a:pt x="914895" y="1586336"/>
                </a:lnTo>
                <a:lnTo>
                  <a:pt x="916673" y="1577502"/>
                </a:lnTo>
                <a:lnTo>
                  <a:pt x="921524" y="1570292"/>
                </a:lnTo>
                <a:lnTo>
                  <a:pt x="928723" y="1565433"/>
                </a:lnTo>
                <a:lnTo>
                  <a:pt x="937545" y="1563652"/>
                </a:lnTo>
                <a:lnTo>
                  <a:pt x="946373" y="1565433"/>
                </a:lnTo>
                <a:lnTo>
                  <a:pt x="953584" y="1570292"/>
                </a:lnTo>
                <a:lnTo>
                  <a:pt x="958446" y="1577502"/>
                </a:lnTo>
                <a:lnTo>
                  <a:pt x="960229" y="1586336"/>
                </a:lnTo>
                <a:lnTo>
                  <a:pt x="958446" y="1595169"/>
                </a:lnTo>
                <a:lnTo>
                  <a:pt x="953584" y="1602379"/>
                </a:lnTo>
                <a:lnTo>
                  <a:pt x="946373" y="1607238"/>
                </a:lnTo>
                <a:lnTo>
                  <a:pt x="937545" y="1609020"/>
                </a:lnTo>
                <a:close/>
              </a:path>
              <a:path w="4618990" h="1609725">
                <a:moveTo>
                  <a:pt x="1246164" y="1609513"/>
                </a:moveTo>
                <a:lnTo>
                  <a:pt x="1234374" y="1609513"/>
                </a:lnTo>
                <a:lnTo>
                  <a:pt x="1230798" y="1608790"/>
                </a:lnTo>
                <a:lnTo>
                  <a:pt x="1223062" y="1603570"/>
                </a:lnTo>
                <a:lnTo>
                  <a:pt x="1217845" y="1595830"/>
                </a:lnTo>
                <a:lnTo>
                  <a:pt x="1215931" y="1586353"/>
                </a:lnTo>
                <a:lnTo>
                  <a:pt x="1217845" y="1576876"/>
                </a:lnTo>
                <a:lnTo>
                  <a:pt x="1223062" y="1569137"/>
                </a:lnTo>
                <a:lnTo>
                  <a:pt x="1230798" y="1563918"/>
                </a:lnTo>
                <a:lnTo>
                  <a:pt x="1240269" y="1562004"/>
                </a:lnTo>
                <a:lnTo>
                  <a:pt x="1249740" y="1563918"/>
                </a:lnTo>
                <a:lnTo>
                  <a:pt x="1257476" y="1569137"/>
                </a:lnTo>
                <a:lnTo>
                  <a:pt x="1262694" y="1576876"/>
                </a:lnTo>
                <a:lnTo>
                  <a:pt x="1264607" y="1586353"/>
                </a:lnTo>
                <a:lnTo>
                  <a:pt x="1262694" y="1595830"/>
                </a:lnTo>
                <a:lnTo>
                  <a:pt x="1257476" y="1603570"/>
                </a:lnTo>
                <a:lnTo>
                  <a:pt x="1249740" y="1608790"/>
                </a:lnTo>
                <a:lnTo>
                  <a:pt x="1246164" y="1609513"/>
                </a:lnTo>
                <a:close/>
              </a:path>
              <a:path w="4618990" h="1609725">
                <a:moveTo>
                  <a:pt x="1542993" y="1609020"/>
                </a:moveTo>
                <a:lnTo>
                  <a:pt x="1534171" y="1607238"/>
                </a:lnTo>
                <a:lnTo>
                  <a:pt x="1526972" y="1602379"/>
                </a:lnTo>
                <a:lnTo>
                  <a:pt x="1522121" y="1595169"/>
                </a:lnTo>
                <a:lnTo>
                  <a:pt x="1520343" y="1586336"/>
                </a:lnTo>
                <a:lnTo>
                  <a:pt x="1522121" y="1577502"/>
                </a:lnTo>
                <a:lnTo>
                  <a:pt x="1526972" y="1570292"/>
                </a:lnTo>
                <a:lnTo>
                  <a:pt x="1534171" y="1565433"/>
                </a:lnTo>
                <a:lnTo>
                  <a:pt x="1542993" y="1563652"/>
                </a:lnTo>
                <a:lnTo>
                  <a:pt x="1551835" y="1565433"/>
                </a:lnTo>
                <a:lnTo>
                  <a:pt x="1559044" y="1570292"/>
                </a:lnTo>
                <a:lnTo>
                  <a:pt x="1563898" y="1577502"/>
                </a:lnTo>
                <a:lnTo>
                  <a:pt x="1565677" y="1586336"/>
                </a:lnTo>
                <a:lnTo>
                  <a:pt x="1563894" y="1595169"/>
                </a:lnTo>
                <a:lnTo>
                  <a:pt x="1559031" y="1602379"/>
                </a:lnTo>
                <a:lnTo>
                  <a:pt x="1551821" y="1607238"/>
                </a:lnTo>
                <a:lnTo>
                  <a:pt x="1542993" y="1609020"/>
                </a:lnTo>
                <a:close/>
              </a:path>
              <a:path w="4618990" h="1609725">
                <a:moveTo>
                  <a:pt x="1845717" y="1606498"/>
                </a:moveTo>
                <a:lnTo>
                  <a:pt x="1837883" y="1604914"/>
                </a:lnTo>
                <a:lnTo>
                  <a:pt x="1831476" y="1600594"/>
                </a:lnTo>
                <a:lnTo>
                  <a:pt x="1827151" y="1594186"/>
                </a:lnTo>
                <a:lnTo>
                  <a:pt x="1825564" y="1586336"/>
                </a:lnTo>
                <a:lnTo>
                  <a:pt x="1827151" y="1578487"/>
                </a:lnTo>
                <a:lnTo>
                  <a:pt x="1831476" y="1572079"/>
                </a:lnTo>
                <a:lnTo>
                  <a:pt x="1837883" y="1567760"/>
                </a:lnTo>
                <a:lnTo>
                  <a:pt x="1845717" y="1566177"/>
                </a:lnTo>
                <a:lnTo>
                  <a:pt x="1853565" y="1567760"/>
                </a:lnTo>
                <a:lnTo>
                  <a:pt x="1859970" y="1572079"/>
                </a:lnTo>
                <a:lnTo>
                  <a:pt x="1864287" y="1578487"/>
                </a:lnTo>
                <a:lnTo>
                  <a:pt x="1865869" y="1586336"/>
                </a:lnTo>
                <a:lnTo>
                  <a:pt x="1864287" y="1594186"/>
                </a:lnTo>
                <a:lnTo>
                  <a:pt x="1859970" y="1600594"/>
                </a:lnTo>
                <a:lnTo>
                  <a:pt x="1853565" y="1604914"/>
                </a:lnTo>
                <a:lnTo>
                  <a:pt x="1845717" y="1606498"/>
                </a:lnTo>
                <a:close/>
              </a:path>
              <a:path w="4618990" h="1609725">
                <a:moveTo>
                  <a:pt x="2157251" y="1602289"/>
                </a:moveTo>
                <a:lnTo>
                  <a:pt x="2139664" y="1602289"/>
                </a:lnTo>
                <a:lnTo>
                  <a:pt x="2132508" y="1595136"/>
                </a:lnTo>
                <a:lnTo>
                  <a:pt x="2132508" y="1577536"/>
                </a:lnTo>
                <a:lnTo>
                  <a:pt x="2139664" y="1570383"/>
                </a:lnTo>
                <a:lnTo>
                  <a:pt x="2157251" y="1570383"/>
                </a:lnTo>
                <a:lnTo>
                  <a:pt x="2164407" y="1577536"/>
                </a:lnTo>
                <a:lnTo>
                  <a:pt x="2164407" y="1595136"/>
                </a:lnTo>
                <a:lnTo>
                  <a:pt x="2157251" y="1602289"/>
                </a:lnTo>
                <a:close/>
              </a:path>
              <a:path w="4618990" h="1609725">
                <a:moveTo>
                  <a:pt x="2456734" y="1596419"/>
                </a:moveTo>
                <a:lnTo>
                  <a:pt x="2445629" y="1596419"/>
                </a:lnTo>
                <a:lnTo>
                  <a:pt x="2441105" y="1591906"/>
                </a:lnTo>
                <a:lnTo>
                  <a:pt x="2441105" y="1580766"/>
                </a:lnTo>
                <a:lnTo>
                  <a:pt x="2445629" y="1576256"/>
                </a:lnTo>
                <a:lnTo>
                  <a:pt x="2456734" y="1576256"/>
                </a:lnTo>
                <a:lnTo>
                  <a:pt x="2461258" y="1580766"/>
                </a:lnTo>
                <a:lnTo>
                  <a:pt x="2461258" y="1591906"/>
                </a:lnTo>
                <a:lnTo>
                  <a:pt x="2456734" y="1596419"/>
                </a:lnTo>
                <a:close/>
              </a:path>
              <a:path w="4618990" h="1609725">
                <a:moveTo>
                  <a:pt x="2755745" y="1589701"/>
                </a:moveTo>
                <a:lnTo>
                  <a:pt x="2752031" y="1589701"/>
                </a:lnTo>
                <a:lnTo>
                  <a:pt x="2750546" y="1588202"/>
                </a:lnTo>
                <a:lnTo>
                  <a:pt x="2750546" y="1584469"/>
                </a:lnTo>
                <a:lnTo>
                  <a:pt x="2752031" y="1582970"/>
                </a:lnTo>
                <a:lnTo>
                  <a:pt x="2755779" y="1582970"/>
                </a:lnTo>
                <a:lnTo>
                  <a:pt x="2757264" y="1584469"/>
                </a:lnTo>
                <a:lnTo>
                  <a:pt x="2757264" y="1588202"/>
                </a:lnTo>
                <a:lnTo>
                  <a:pt x="2755745" y="1589701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764302" y="6212405"/>
            <a:ext cx="4523740" cy="2472690"/>
          </a:xfrm>
          <a:custGeom>
            <a:avLst/>
            <a:gdLst/>
            <a:ahLst/>
            <a:cxnLst/>
            <a:rect l="l" t="t" r="r" b="b"/>
            <a:pathLst>
              <a:path w="4523740" h="2472690">
                <a:moveTo>
                  <a:pt x="1817659" y="25982"/>
                </a:moveTo>
                <a:lnTo>
                  <a:pt x="1816717" y="25982"/>
                </a:lnTo>
                <a:lnTo>
                  <a:pt x="1816349" y="25612"/>
                </a:lnTo>
                <a:lnTo>
                  <a:pt x="1816349" y="24669"/>
                </a:lnTo>
                <a:lnTo>
                  <a:pt x="1816717" y="24299"/>
                </a:lnTo>
                <a:lnTo>
                  <a:pt x="1817659" y="24299"/>
                </a:lnTo>
                <a:lnTo>
                  <a:pt x="1818030" y="24669"/>
                </a:lnTo>
                <a:lnTo>
                  <a:pt x="1818030" y="25612"/>
                </a:lnTo>
                <a:lnTo>
                  <a:pt x="1817659" y="25982"/>
                </a:lnTo>
                <a:close/>
              </a:path>
              <a:path w="4523740" h="2472690">
                <a:moveTo>
                  <a:pt x="2120838" y="26823"/>
                </a:moveTo>
                <a:lnTo>
                  <a:pt x="2118989" y="26823"/>
                </a:lnTo>
                <a:lnTo>
                  <a:pt x="2118232" y="26066"/>
                </a:lnTo>
                <a:lnTo>
                  <a:pt x="2118232" y="24215"/>
                </a:lnTo>
                <a:lnTo>
                  <a:pt x="2118989" y="23458"/>
                </a:lnTo>
                <a:lnTo>
                  <a:pt x="2120838" y="23458"/>
                </a:lnTo>
                <a:lnTo>
                  <a:pt x="2121594" y="24215"/>
                </a:lnTo>
                <a:lnTo>
                  <a:pt x="2121594" y="26066"/>
                </a:lnTo>
                <a:lnTo>
                  <a:pt x="2120838" y="26823"/>
                </a:lnTo>
                <a:close/>
              </a:path>
              <a:path w="4523740" h="2472690">
                <a:moveTo>
                  <a:pt x="2425415" y="30189"/>
                </a:moveTo>
                <a:lnTo>
                  <a:pt x="2419863" y="30189"/>
                </a:lnTo>
                <a:lnTo>
                  <a:pt x="2417611" y="27934"/>
                </a:lnTo>
                <a:lnTo>
                  <a:pt x="2417611" y="22381"/>
                </a:lnTo>
                <a:lnTo>
                  <a:pt x="2419863" y="20126"/>
                </a:lnTo>
                <a:lnTo>
                  <a:pt x="2425415" y="20126"/>
                </a:lnTo>
                <a:lnTo>
                  <a:pt x="2427667" y="22381"/>
                </a:lnTo>
                <a:lnTo>
                  <a:pt x="2427667" y="27934"/>
                </a:lnTo>
                <a:lnTo>
                  <a:pt x="2425415" y="30189"/>
                </a:lnTo>
                <a:close/>
              </a:path>
              <a:path w="4523740" h="2472690">
                <a:moveTo>
                  <a:pt x="2730006" y="33555"/>
                </a:moveTo>
                <a:lnTo>
                  <a:pt x="2720723" y="33555"/>
                </a:lnTo>
                <a:lnTo>
                  <a:pt x="2716973" y="29802"/>
                </a:lnTo>
                <a:lnTo>
                  <a:pt x="2716973" y="20513"/>
                </a:lnTo>
                <a:lnTo>
                  <a:pt x="2720723" y="16760"/>
                </a:lnTo>
                <a:lnTo>
                  <a:pt x="2730006" y="16760"/>
                </a:lnTo>
                <a:lnTo>
                  <a:pt x="2733756" y="20513"/>
                </a:lnTo>
                <a:lnTo>
                  <a:pt x="2733756" y="29802"/>
                </a:lnTo>
                <a:lnTo>
                  <a:pt x="2730006" y="33555"/>
                </a:lnTo>
                <a:close/>
              </a:path>
              <a:path w="4523740" h="2472690">
                <a:moveTo>
                  <a:pt x="3034580" y="36920"/>
                </a:moveTo>
                <a:lnTo>
                  <a:pt x="3021597" y="36920"/>
                </a:lnTo>
                <a:lnTo>
                  <a:pt x="3016335" y="31653"/>
                </a:lnTo>
                <a:lnTo>
                  <a:pt x="3016335" y="18662"/>
                </a:lnTo>
                <a:lnTo>
                  <a:pt x="3021597" y="13395"/>
                </a:lnTo>
                <a:lnTo>
                  <a:pt x="3034580" y="13395"/>
                </a:lnTo>
                <a:lnTo>
                  <a:pt x="3039845" y="18662"/>
                </a:lnTo>
                <a:lnTo>
                  <a:pt x="3039845" y="31653"/>
                </a:lnTo>
                <a:lnTo>
                  <a:pt x="3034580" y="36920"/>
                </a:lnTo>
                <a:close/>
              </a:path>
              <a:path w="4523740" h="2472690">
                <a:moveTo>
                  <a:pt x="3339157" y="40286"/>
                </a:moveTo>
                <a:lnTo>
                  <a:pt x="3322471" y="40286"/>
                </a:lnTo>
                <a:lnTo>
                  <a:pt x="3315710" y="33521"/>
                </a:lnTo>
                <a:lnTo>
                  <a:pt x="3315710" y="16828"/>
                </a:lnTo>
                <a:lnTo>
                  <a:pt x="3322471" y="10063"/>
                </a:lnTo>
                <a:lnTo>
                  <a:pt x="3339157" y="10063"/>
                </a:lnTo>
                <a:lnTo>
                  <a:pt x="3345918" y="16828"/>
                </a:lnTo>
                <a:lnTo>
                  <a:pt x="3345918" y="33521"/>
                </a:lnTo>
                <a:lnTo>
                  <a:pt x="3339157" y="40286"/>
                </a:lnTo>
                <a:close/>
              </a:path>
              <a:path w="4523740" h="2472690">
                <a:moveTo>
                  <a:pt x="3633529" y="43652"/>
                </a:moveTo>
                <a:lnTo>
                  <a:pt x="3626343" y="42199"/>
                </a:lnTo>
                <a:lnTo>
                  <a:pt x="3620474" y="38237"/>
                </a:lnTo>
                <a:lnTo>
                  <a:pt x="3616516" y="32364"/>
                </a:lnTo>
                <a:lnTo>
                  <a:pt x="3615064" y="25174"/>
                </a:lnTo>
                <a:lnTo>
                  <a:pt x="3616516" y="17985"/>
                </a:lnTo>
                <a:lnTo>
                  <a:pt x="3620474" y="12111"/>
                </a:lnTo>
                <a:lnTo>
                  <a:pt x="3626343" y="8150"/>
                </a:lnTo>
                <a:lnTo>
                  <a:pt x="3633529" y="6697"/>
                </a:lnTo>
                <a:lnTo>
                  <a:pt x="3640715" y="8150"/>
                </a:lnTo>
                <a:lnTo>
                  <a:pt x="3646584" y="12111"/>
                </a:lnTo>
                <a:lnTo>
                  <a:pt x="3650542" y="17985"/>
                </a:lnTo>
                <a:lnTo>
                  <a:pt x="3651994" y="25174"/>
                </a:lnTo>
                <a:lnTo>
                  <a:pt x="3650542" y="32364"/>
                </a:lnTo>
                <a:lnTo>
                  <a:pt x="3646584" y="38237"/>
                </a:lnTo>
                <a:lnTo>
                  <a:pt x="3640715" y="42199"/>
                </a:lnTo>
                <a:lnTo>
                  <a:pt x="3633529" y="43652"/>
                </a:lnTo>
                <a:close/>
              </a:path>
              <a:path w="4523740" h="2472690">
                <a:moveTo>
                  <a:pt x="3936253" y="47859"/>
                </a:moveTo>
                <a:lnTo>
                  <a:pt x="3927431" y="46077"/>
                </a:lnTo>
                <a:lnTo>
                  <a:pt x="3920232" y="41218"/>
                </a:lnTo>
                <a:lnTo>
                  <a:pt x="3915381" y="34008"/>
                </a:lnTo>
                <a:lnTo>
                  <a:pt x="3913603" y="25174"/>
                </a:lnTo>
                <a:lnTo>
                  <a:pt x="3915381" y="16341"/>
                </a:lnTo>
                <a:lnTo>
                  <a:pt x="3920232" y="9131"/>
                </a:lnTo>
                <a:lnTo>
                  <a:pt x="3927431" y="4271"/>
                </a:lnTo>
                <a:lnTo>
                  <a:pt x="3936253" y="2490"/>
                </a:lnTo>
                <a:lnTo>
                  <a:pt x="3945081" y="4271"/>
                </a:lnTo>
                <a:lnTo>
                  <a:pt x="3952292" y="9131"/>
                </a:lnTo>
                <a:lnTo>
                  <a:pt x="3957154" y="16341"/>
                </a:lnTo>
                <a:lnTo>
                  <a:pt x="3958937" y="25174"/>
                </a:lnTo>
                <a:lnTo>
                  <a:pt x="3957154" y="34008"/>
                </a:lnTo>
                <a:lnTo>
                  <a:pt x="3952292" y="41218"/>
                </a:lnTo>
                <a:lnTo>
                  <a:pt x="3945081" y="46077"/>
                </a:lnTo>
                <a:lnTo>
                  <a:pt x="3936253" y="47859"/>
                </a:lnTo>
                <a:close/>
              </a:path>
              <a:path w="4523740" h="2472690">
                <a:moveTo>
                  <a:pt x="4238977" y="50383"/>
                </a:moveTo>
                <a:lnTo>
                  <a:pt x="4229180" y="48404"/>
                </a:lnTo>
                <a:lnTo>
                  <a:pt x="4221187" y="43006"/>
                </a:lnTo>
                <a:lnTo>
                  <a:pt x="4215802" y="34998"/>
                </a:lnTo>
                <a:lnTo>
                  <a:pt x="4213828" y="25191"/>
                </a:lnTo>
                <a:lnTo>
                  <a:pt x="4215802" y="15384"/>
                </a:lnTo>
                <a:lnTo>
                  <a:pt x="4221187" y="7376"/>
                </a:lnTo>
                <a:lnTo>
                  <a:pt x="4229180" y="1979"/>
                </a:lnTo>
                <a:lnTo>
                  <a:pt x="4238977" y="0"/>
                </a:lnTo>
                <a:lnTo>
                  <a:pt x="4248779" y="1979"/>
                </a:lnTo>
                <a:lnTo>
                  <a:pt x="4256783" y="7376"/>
                </a:lnTo>
                <a:lnTo>
                  <a:pt x="4262180" y="15384"/>
                </a:lnTo>
                <a:lnTo>
                  <a:pt x="4264159" y="25191"/>
                </a:lnTo>
                <a:lnTo>
                  <a:pt x="4262180" y="34998"/>
                </a:lnTo>
                <a:lnTo>
                  <a:pt x="4256783" y="43006"/>
                </a:lnTo>
                <a:lnTo>
                  <a:pt x="4248779" y="48404"/>
                </a:lnTo>
                <a:lnTo>
                  <a:pt x="4238977" y="50383"/>
                </a:lnTo>
                <a:close/>
              </a:path>
              <a:path w="4523740" h="2472690">
                <a:moveTo>
                  <a:pt x="4523697" y="44850"/>
                </a:moveTo>
                <a:lnTo>
                  <a:pt x="4522726" y="44194"/>
                </a:lnTo>
                <a:lnTo>
                  <a:pt x="4516974" y="35652"/>
                </a:lnTo>
                <a:lnTo>
                  <a:pt x="4514865" y="25191"/>
                </a:lnTo>
                <a:lnTo>
                  <a:pt x="4516974" y="14730"/>
                </a:lnTo>
                <a:lnTo>
                  <a:pt x="4522726" y="6188"/>
                </a:lnTo>
                <a:lnTo>
                  <a:pt x="4523697" y="5532"/>
                </a:lnTo>
                <a:lnTo>
                  <a:pt x="4523697" y="44850"/>
                </a:lnTo>
                <a:close/>
              </a:path>
              <a:path w="4523740" h="2472690">
                <a:moveTo>
                  <a:pt x="910409" y="330621"/>
                </a:moveTo>
                <a:lnTo>
                  <a:pt x="907617" y="330621"/>
                </a:lnTo>
                <a:lnTo>
                  <a:pt x="906493" y="329494"/>
                </a:lnTo>
                <a:lnTo>
                  <a:pt x="906493" y="326701"/>
                </a:lnTo>
                <a:lnTo>
                  <a:pt x="907617" y="325573"/>
                </a:lnTo>
                <a:lnTo>
                  <a:pt x="910409" y="325573"/>
                </a:lnTo>
                <a:lnTo>
                  <a:pt x="911536" y="326701"/>
                </a:lnTo>
                <a:lnTo>
                  <a:pt x="911536" y="329494"/>
                </a:lnTo>
                <a:lnTo>
                  <a:pt x="910409" y="330621"/>
                </a:lnTo>
                <a:close/>
              </a:path>
              <a:path w="4523740" h="2472690">
                <a:moveTo>
                  <a:pt x="1215911" y="335655"/>
                </a:moveTo>
                <a:lnTo>
                  <a:pt x="1207570" y="335655"/>
                </a:lnTo>
                <a:lnTo>
                  <a:pt x="1204187" y="332271"/>
                </a:lnTo>
                <a:lnTo>
                  <a:pt x="1204187" y="323924"/>
                </a:lnTo>
                <a:lnTo>
                  <a:pt x="1207570" y="320541"/>
                </a:lnTo>
                <a:lnTo>
                  <a:pt x="1215911" y="320541"/>
                </a:lnTo>
                <a:lnTo>
                  <a:pt x="1219290" y="323924"/>
                </a:lnTo>
                <a:lnTo>
                  <a:pt x="1219290" y="332271"/>
                </a:lnTo>
                <a:lnTo>
                  <a:pt x="1215911" y="335655"/>
                </a:lnTo>
                <a:close/>
              </a:path>
              <a:path w="4523740" h="2472690">
                <a:moveTo>
                  <a:pt x="1521410" y="340684"/>
                </a:moveTo>
                <a:lnTo>
                  <a:pt x="1507502" y="340684"/>
                </a:lnTo>
                <a:lnTo>
                  <a:pt x="1501868" y="335047"/>
                </a:lnTo>
                <a:lnTo>
                  <a:pt x="1501868" y="321114"/>
                </a:lnTo>
                <a:lnTo>
                  <a:pt x="1507502" y="315476"/>
                </a:lnTo>
                <a:lnTo>
                  <a:pt x="1521426" y="315476"/>
                </a:lnTo>
                <a:lnTo>
                  <a:pt x="1527060" y="321114"/>
                </a:lnTo>
                <a:lnTo>
                  <a:pt x="1527060" y="335047"/>
                </a:lnTo>
                <a:lnTo>
                  <a:pt x="1521410" y="340684"/>
                </a:lnTo>
                <a:close/>
              </a:path>
              <a:path w="4523740" h="2472690">
                <a:moveTo>
                  <a:pt x="1826928" y="345717"/>
                </a:moveTo>
                <a:lnTo>
                  <a:pt x="1807451" y="345717"/>
                </a:lnTo>
                <a:lnTo>
                  <a:pt x="1799562" y="337825"/>
                </a:lnTo>
                <a:lnTo>
                  <a:pt x="1799562" y="318337"/>
                </a:lnTo>
                <a:lnTo>
                  <a:pt x="1807451" y="310445"/>
                </a:lnTo>
                <a:lnTo>
                  <a:pt x="1826928" y="310445"/>
                </a:lnTo>
                <a:lnTo>
                  <a:pt x="1834814" y="318337"/>
                </a:lnTo>
                <a:lnTo>
                  <a:pt x="1834814" y="337825"/>
                </a:lnTo>
                <a:lnTo>
                  <a:pt x="1826928" y="345717"/>
                </a:lnTo>
                <a:close/>
              </a:path>
              <a:path w="4523740" h="2472690">
                <a:moveTo>
                  <a:pt x="2119913" y="350747"/>
                </a:moveTo>
                <a:lnTo>
                  <a:pt x="2111085" y="348966"/>
                </a:lnTo>
                <a:lnTo>
                  <a:pt x="2103879" y="344106"/>
                </a:lnTo>
                <a:lnTo>
                  <a:pt x="2099023" y="336897"/>
                </a:lnTo>
                <a:lnTo>
                  <a:pt x="2097243" y="328064"/>
                </a:lnTo>
                <a:lnTo>
                  <a:pt x="2099023" y="319230"/>
                </a:lnTo>
                <a:lnTo>
                  <a:pt x="2103879" y="312020"/>
                </a:lnTo>
                <a:lnTo>
                  <a:pt x="2111085" y="307161"/>
                </a:lnTo>
                <a:lnTo>
                  <a:pt x="2119913" y="305379"/>
                </a:lnTo>
                <a:lnTo>
                  <a:pt x="2128742" y="307161"/>
                </a:lnTo>
                <a:lnTo>
                  <a:pt x="2135948" y="312020"/>
                </a:lnTo>
                <a:lnTo>
                  <a:pt x="2140804" y="319230"/>
                </a:lnTo>
                <a:lnTo>
                  <a:pt x="2142584" y="328064"/>
                </a:lnTo>
                <a:lnTo>
                  <a:pt x="2140801" y="336897"/>
                </a:lnTo>
                <a:lnTo>
                  <a:pt x="2135941" y="344106"/>
                </a:lnTo>
                <a:lnTo>
                  <a:pt x="2128735" y="348966"/>
                </a:lnTo>
                <a:lnTo>
                  <a:pt x="2119913" y="350747"/>
                </a:lnTo>
                <a:close/>
              </a:path>
              <a:path w="4523740" h="2472690">
                <a:moveTo>
                  <a:pt x="2422641" y="354112"/>
                </a:moveTo>
                <a:lnTo>
                  <a:pt x="2412516" y="352066"/>
                </a:lnTo>
                <a:lnTo>
                  <a:pt x="2404245" y="346486"/>
                </a:lnTo>
                <a:lnTo>
                  <a:pt x="2398667" y="338212"/>
                </a:lnTo>
                <a:lnTo>
                  <a:pt x="2396622" y="328081"/>
                </a:lnTo>
                <a:lnTo>
                  <a:pt x="2398667" y="317950"/>
                </a:lnTo>
                <a:lnTo>
                  <a:pt x="2404245" y="309675"/>
                </a:lnTo>
                <a:lnTo>
                  <a:pt x="2412516" y="304094"/>
                </a:lnTo>
                <a:lnTo>
                  <a:pt x="2422641" y="302047"/>
                </a:lnTo>
                <a:lnTo>
                  <a:pt x="2432764" y="304094"/>
                </a:lnTo>
                <a:lnTo>
                  <a:pt x="2441033" y="309675"/>
                </a:lnTo>
                <a:lnTo>
                  <a:pt x="2446611" y="317950"/>
                </a:lnTo>
                <a:lnTo>
                  <a:pt x="2448656" y="328081"/>
                </a:lnTo>
                <a:lnTo>
                  <a:pt x="2446613" y="338212"/>
                </a:lnTo>
                <a:lnTo>
                  <a:pt x="2441040" y="346486"/>
                </a:lnTo>
                <a:lnTo>
                  <a:pt x="2432771" y="352066"/>
                </a:lnTo>
                <a:lnTo>
                  <a:pt x="2422641" y="354112"/>
                </a:lnTo>
                <a:close/>
              </a:path>
              <a:path w="4523740" h="2472690">
                <a:moveTo>
                  <a:pt x="2725365" y="357478"/>
                </a:moveTo>
                <a:lnTo>
                  <a:pt x="2713927" y="355168"/>
                </a:lnTo>
                <a:lnTo>
                  <a:pt x="2704588" y="348869"/>
                </a:lnTo>
                <a:lnTo>
                  <a:pt x="2698292" y="339525"/>
                </a:lnTo>
                <a:lnTo>
                  <a:pt x="2695983" y="328081"/>
                </a:lnTo>
                <a:lnTo>
                  <a:pt x="2698292" y="316636"/>
                </a:lnTo>
                <a:lnTo>
                  <a:pt x="2704588" y="307292"/>
                </a:lnTo>
                <a:lnTo>
                  <a:pt x="2713927" y="300992"/>
                </a:lnTo>
                <a:lnTo>
                  <a:pt x="2725365" y="298682"/>
                </a:lnTo>
                <a:lnTo>
                  <a:pt x="2736802" y="300992"/>
                </a:lnTo>
                <a:lnTo>
                  <a:pt x="2746141" y="307292"/>
                </a:lnTo>
                <a:lnTo>
                  <a:pt x="2752437" y="316636"/>
                </a:lnTo>
                <a:lnTo>
                  <a:pt x="2754746" y="328081"/>
                </a:lnTo>
                <a:lnTo>
                  <a:pt x="2752437" y="339525"/>
                </a:lnTo>
                <a:lnTo>
                  <a:pt x="2746141" y="348869"/>
                </a:lnTo>
                <a:lnTo>
                  <a:pt x="2736802" y="355168"/>
                </a:lnTo>
                <a:lnTo>
                  <a:pt x="2725365" y="357478"/>
                </a:lnTo>
                <a:close/>
              </a:path>
              <a:path w="4523740" h="2472690">
                <a:moveTo>
                  <a:pt x="3028088" y="360843"/>
                </a:moveTo>
                <a:lnTo>
                  <a:pt x="3015345" y="358268"/>
                </a:lnTo>
                <a:lnTo>
                  <a:pt x="3004937" y="351245"/>
                </a:lnTo>
                <a:lnTo>
                  <a:pt x="2997919" y="340831"/>
                </a:lnTo>
                <a:lnTo>
                  <a:pt x="2995345" y="328081"/>
                </a:lnTo>
                <a:lnTo>
                  <a:pt x="2997919" y="315330"/>
                </a:lnTo>
                <a:lnTo>
                  <a:pt x="3004937" y="304915"/>
                </a:lnTo>
                <a:lnTo>
                  <a:pt x="3015345" y="297892"/>
                </a:lnTo>
                <a:lnTo>
                  <a:pt x="3028088" y="295316"/>
                </a:lnTo>
                <a:lnTo>
                  <a:pt x="3040832" y="297892"/>
                </a:lnTo>
                <a:lnTo>
                  <a:pt x="3051242" y="304915"/>
                </a:lnTo>
                <a:lnTo>
                  <a:pt x="3058261" y="315330"/>
                </a:lnTo>
                <a:lnTo>
                  <a:pt x="3060835" y="328081"/>
                </a:lnTo>
                <a:lnTo>
                  <a:pt x="3058261" y="340831"/>
                </a:lnTo>
                <a:lnTo>
                  <a:pt x="3051242" y="351245"/>
                </a:lnTo>
                <a:lnTo>
                  <a:pt x="3040832" y="358268"/>
                </a:lnTo>
                <a:lnTo>
                  <a:pt x="3028088" y="360843"/>
                </a:lnTo>
                <a:close/>
              </a:path>
              <a:path w="4523740" h="2472690">
                <a:moveTo>
                  <a:pt x="3330812" y="363368"/>
                </a:moveTo>
                <a:lnTo>
                  <a:pt x="3317096" y="360595"/>
                </a:lnTo>
                <a:lnTo>
                  <a:pt x="3305892" y="353034"/>
                </a:lnTo>
                <a:lnTo>
                  <a:pt x="3298335" y="341822"/>
                </a:lnTo>
                <a:lnTo>
                  <a:pt x="3295564" y="328097"/>
                </a:lnTo>
                <a:lnTo>
                  <a:pt x="3298335" y="314372"/>
                </a:lnTo>
                <a:lnTo>
                  <a:pt x="3305892" y="303160"/>
                </a:lnTo>
                <a:lnTo>
                  <a:pt x="3317096" y="295599"/>
                </a:lnTo>
                <a:lnTo>
                  <a:pt x="3330812" y="292826"/>
                </a:lnTo>
                <a:lnTo>
                  <a:pt x="3344530" y="295599"/>
                </a:lnTo>
                <a:lnTo>
                  <a:pt x="3355735" y="303160"/>
                </a:lnTo>
                <a:lnTo>
                  <a:pt x="3363292" y="314372"/>
                </a:lnTo>
                <a:lnTo>
                  <a:pt x="3366064" y="328097"/>
                </a:lnTo>
                <a:lnTo>
                  <a:pt x="3363294" y="341822"/>
                </a:lnTo>
                <a:lnTo>
                  <a:pt x="3355742" y="353034"/>
                </a:lnTo>
                <a:lnTo>
                  <a:pt x="3344537" y="360595"/>
                </a:lnTo>
                <a:lnTo>
                  <a:pt x="3330812" y="363368"/>
                </a:lnTo>
                <a:close/>
              </a:path>
              <a:path w="4523740" h="2472690">
                <a:moveTo>
                  <a:pt x="3633529" y="365893"/>
                </a:moveTo>
                <a:lnTo>
                  <a:pt x="3618826" y="362922"/>
                </a:lnTo>
                <a:lnTo>
                  <a:pt x="3606820" y="354821"/>
                </a:lnTo>
                <a:lnTo>
                  <a:pt x="3598725" y="342806"/>
                </a:lnTo>
                <a:lnTo>
                  <a:pt x="3595756" y="328097"/>
                </a:lnTo>
                <a:lnTo>
                  <a:pt x="3598725" y="313388"/>
                </a:lnTo>
                <a:lnTo>
                  <a:pt x="3606820" y="301374"/>
                </a:lnTo>
                <a:lnTo>
                  <a:pt x="3618826" y="293272"/>
                </a:lnTo>
                <a:lnTo>
                  <a:pt x="3633529" y="290301"/>
                </a:lnTo>
                <a:lnTo>
                  <a:pt x="3648232" y="293272"/>
                </a:lnTo>
                <a:lnTo>
                  <a:pt x="3660239" y="301374"/>
                </a:lnTo>
                <a:lnTo>
                  <a:pt x="3668334" y="313388"/>
                </a:lnTo>
                <a:lnTo>
                  <a:pt x="3671302" y="328097"/>
                </a:lnTo>
                <a:lnTo>
                  <a:pt x="3668334" y="342806"/>
                </a:lnTo>
                <a:lnTo>
                  <a:pt x="3660239" y="354821"/>
                </a:lnTo>
                <a:lnTo>
                  <a:pt x="3648232" y="362922"/>
                </a:lnTo>
                <a:lnTo>
                  <a:pt x="3633529" y="365893"/>
                </a:lnTo>
                <a:close/>
              </a:path>
              <a:path w="4523740" h="2472690">
                <a:moveTo>
                  <a:pt x="3936253" y="369259"/>
                </a:moveTo>
                <a:lnTo>
                  <a:pt x="3920245" y="366024"/>
                </a:lnTo>
                <a:lnTo>
                  <a:pt x="3907176" y="357203"/>
                </a:lnTo>
                <a:lnTo>
                  <a:pt x="3898368" y="344120"/>
                </a:lnTo>
                <a:lnTo>
                  <a:pt x="3895138" y="328097"/>
                </a:lnTo>
                <a:lnTo>
                  <a:pt x="3898368" y="312075"/>
                </a:lnTo>
                <a:lnTo>
                  <a:pt x="3907176" y="298991"/>
                </a:lnTo>
                <a:lnTo>
                  <a:pt x="3920245" y="290170"/>
                </a:lnTo>
                <a:lnTo>
                  <a:pt x="3936253" y="286936"/>
                </a:lnTo>
                <a:lnTo>
                  <a:pt x="3952266" y="290170"/>
                </a:lnTo>
                <a:lnTo>
                  <a:pt x="3965346" y="298991"/>
                </a:lnTo>
                <a:lnTo>
                  <a:pt x="3974167" y="312075"/>
                </a:lnTo>
                <a:lnTo>
                  <a:pt x="3977402" y="328097"/>
                </a:lnTo>
                <a:lnTo>
                  <a:pt x="3974167" y="344120"/>
                </a:lnTo>
                <a:lnTo>
                  <a:pt x="3965346" y="357203"/>
                </a:lnTo>
                <a:lnTo>
                  <a:pt x="3952266" y="366024"/>
                </a:lnTo>
                <a:lnTo>
                  <a:pt x="3936253" y="369259"/>
                </a:lnTo>
                <a:close/>
              </a:path>
              <a:path w="4523740" h="2472690">
                <a:moveTo>
                  <a:pt x="4238977" y="371784"/>
                </a:moveTo>
                <a:lnTo>
                  <a:pt x="4221989" y="368351"/>
                </a:lnTo>
                <a:lnTo>
                  <a:pt x="4208115" y="358992"/>
                </a:lnTo>
                <a:lnTo>
                  <a:pt x="4198761" y="345111"/>
                </a:lnTo>
                <a:lnTo>
                  <a:pt x="4195330" y="328114"/>
                </a:lnTo>
                <a:lnTo>
                  <a:pt x="4198761" y="311118"/>
                </a:lnTo>
                <a:lnTo>
                  <a:pt x="4208115" y="297237"/>
                </a:lnTo>
                <a:lnTo>
                  <a:pt x="4221989" y="287877"/>
                </a:lnTo>
                <a:lnTo>
                  <a:pt x="4238977" y="284445"/>
                </a:lnTo>
                <a:lnTo>
                  <a:pt x="4255965" y="287877"/>
                </a:lnTo>
                <a:lnTo>
                  <a:pt x="4269838" y="297237"/>
                </a:lnTo>
                <a:lnTo>
                  <a:pt x="4279193" y="311118"/>
                </a:lnTo>
                <a:lnTo>
                  <a:pt x="4282623" y="328114"/>
                </a:lnTo>
                <a:lnTo>
                  <a:pt x="4279193" y="345111"/>
                </a:lnTo>
                <a:lnTo>
                  <a:pt x="4269838" y="358992"/>
                </a:lnTo>
                <a:lnTo>
                  <a:pt x="4255965" y="368351"/>
                </a:lnTo>
                <a:lnTo>
                  <a:pt x="4238977" y="371784"/>
                </a:lnTo>
                <a:close/>
              </a:path>
              <a:path w="4523740" h="2472690">
                <a:moveTo>
                  <a:pt x="4523697" y="370650"/>
                </a:moveTo>
                <a:lnTo>
                  <a:pt x="4509071" y="360778"/>
                </a:lnTo>
                <a:lnTo>
                  <a:pt x="4499182" y="346095"/>
                </a:lnTo>
                <a:lnTo>
                  <a:pt x="4495556" y="328114"/>
                </a:lnTo>
                <a:lnTo>
                  <a:pt x="4499182" y="310134"/>
                </a:lnTo>
                <a:lnTo>
                  <a:pt x="4509071" y="295451"/>
                </a:lnTo>
                <a:lnTo>
                  <a:pt x="4523697" y="285579"/>
                </a:lnTo>
                <a:lnTo>
                  <a:pt x="4523697" y="370650"/>
                </a:lnTo>
                <a:close/>
              </a:path>
              <a:path w="4523740" h="2472690">
                <a:moveTo>
                  <a:pt x="304490" y="632721"/>
                </a:moveTo>
                <a:lnTo>
                  <a:pt x="302640" y="632721"/>
                </a:lnTo>
                <a:lnTo>
                  <a:pt x="301883" y="631961"/>
                </a:lnTo>
                <a:lnTo>
                  <a:pt x="301883" y="630112"/>
                </a:lnTo>
                <a:lnTo>
                  <a:pt x="302640" y="629355"/>
                </a:lnTo>
                <a:lnTo>
                  <a:pt x="304490" y="629355"/>
                </a:lnTo>
                <a:lnTo>
                  <a:pt x="305247" y="630112"/>
                </a:lnTo>
                <a:lnTo>
                  <a:pt x="305247" y="631961"/>
                </a:lnTo>
                <a:lnTo>
                  <a:pt x="304490" y="632721"/>
                </a:lnTo>
                <a:close/>
              </a:path>
              <a:path w="4523740" h="2472690">
                <a:moveTo>
                  <a:pt x="609535" y="636927"/>
                </a:moveTo>
                <a:lnTo>
                  <a:pt x="603044" y="636927"/>
                </a:lnTo>
                <a:lnTo>
                  <a:pt x="600421" y="634301"/>
                </a:lnTo>
                <a:lnTo>
                  <a:pt x="600421" y="627806"/>
                </a:lnTo>
                <a:lnTo>
                  <a:pt x="603044" y="625180"/>
                </a:lnTo>
                <a:lnTo>
                  <a:pt x="609535" y="625180"/>
                </a:lnTo>
                <a:lnTo>
                  <a:pt x="612161" y="627806"/>
                </a:lnTo>
                <a:lnTo>
                  <a:pt x="612161" y="634301"/>
                </a:lnTo>
                <a:lnTo>
                  <a:pt x="609535" y="636927"/>
                </a:lnTo>
                <a:close/>
              </a:path>
              <a:path w="4523740" h="2472690">
                <a:moveTo>
                  <a:pt x="914581" y="641133"/>
                </a:moveTo>
                <a:lnTo>
                  <a:pt x="903448" y="641133"/>
                </a:lnTo>
                <a:lnTo>
                  <a:pt x="898942" y="636623"/>
                </a:lnTo>
                <a:lnTo>
                  <a:pt x="898942" y="625484"/>
                </a:lnTo>
                <a:lnTo>
                  <a:pt x="903448" y="620974"/>
                </a:lnTo>
                <a:lnTo>
                  <a:pt x="914581" y="620974"/>
                </a:lnTo>
                <a:lnTo>
                  <a:pt x="919088" y="625484"/>
                </a:lnTo>
                <a:lnTo>
                  <a:pt x="919088" y="636623"/>
                </a:lnTo>
                <a:lnTo>
                  <a:pt x="914581" y="641133"/>
                </a:lnTo>
                <a:close/>
              </a:path>
              <a:path w="4523740" h="2472690">
                <a:moveTo>
                  <a:pt x="1219155" y="644498"/>
                </a:moveTo>
                <a:lnTo>
                  <a:pt x="1204323" y="644498"/>
                </a:lnTo>
                <a:lnTo>
                  <a:pt x="1198304" y="638476"/>
                </a:lnTo>
                <a:lnTo>
                  <a:pt x="1198304" y="623634"/>
                </a:lnTo>
                <a:lnTo>
                  <a:pt x="1204323" y="617608"/>
                </a:lnTo>
                <a:lnTo>
                  <a:pt x="1219155" y="617608"/>
                </a:lnTo>
                <a:lnTo>
                  <a:pt x="1225177" y="623634"/>
                </a:lnTo>
                <a:lnTo>
                  <a:pt x="1225177" y="638476"/>
                </a:lnTo>
                <a:lnTo>
                  <a:pt x="1219155" y="644498"/>
                </a:lnTo>
                <a:close/>
              </a:path>
              <a:path w="4523740" h="2472690">
                <a:moveTo>
                  <a:pt x="1523732" y="647867"/>
                </a:moveTo>
                <a:lnTo>
                  <a:pt x="1505196" y="647867"/>
                </a:lnTo>
                <a:lnTo>
                  <a:pt x="1497679" y="640343"/>
                </a:lnTo>
                <a:lnTo>
                  <a:pt x="1497679" y="621797"/>
                </a:lnTo>
                <a:lnTo>
                  <a:pt x="1505196" y="614277"/>
                </a:lnTo>
                <a:lnTo>
                  <a:pt x="1523732" y="614277"/>
                </a:lnTo>
                <a:lnTo>
                  <a:pt x="1531249" y="621797"/>
                </a:lnTo>
                <a:lnTo>
                  <a:pt x="1531249" y="640343"/>
                </a:lnTo>
                <a:lnTo>
                  <a:pt x="1523732" y="647867"/>
                </a:lnTo>
                <a:close/>
              </a:path>
              <a:path w="4523740" h="2472690">
                <a:moveTo>
                  <a:pt x="1817190" y="651229"/>
                </a:moveTo>
                <a:lnTo>
                  <a:pt x="1809345" y="649646"/>
                </a:lnTo>
                <a:lnTo>
                  <a:pt x="1802940" y="645327"/>
                </a:lnTo>
                <a:lnTo>
                  <a:pt x="1798623" y="638920"/>
                </a:lnTo>
                <a:lnTo>
                  <a:pt x="1797041" y="631070"/>
                </a:lnTo>
                <a:lnTo>
                  <a:pt x="1798623" y="623221"/>
                </a:lnTo>
                <a:lnTo>
                  <a:pt x="1802940" y="616813"/>
                </a:lnTo>
                <a:lnTo>
                  <a:pt x="1809345" y="612495"/>
                </a:lnTo>
                <a:lnTo>
                  <a:pt x="1817190" y="610911"/>
                </a:lnTo>
                <a:lnTo>
                  <a:pt x="1825035" y="612495"/>
                </a:lnTo>
                <a:lnTo>
                  <a:pt x="1831439" y="616813"/>
                </a:lnTo>
                <a:lnTo>
                  <a:pt x="1835756" y="623221"/>
                </a:lnTo>
                <a:lnTo>
                  <a:pt x="1837339" y="631070"/>
                </a:lnTo>
                <a:lnTo>
                  <a:pt x="1835756" y="638920"/>
                </a:lnTo>
                <a:lnTo>
                  <a:pt x="1831439" y="645327"/>
                </a:lnTo>
                <a:lnTo>
                  <a:pt x="1825035" y="649646"/>
                </a:lnTo>
                <a:lnTo>
                  <a:pt x="1817190" y="651229"/>
                </a:lnTo>
                <a:close/>
              </a:path>
              <a:path w="4523740" h="2472690">
                <a:moveTo>
                  <a:pt x="2119913" y="654598"/>
                </a:moveTo>
                <a:lnTo>
                  <a:pt x="2110763" y="652749"/>
                </a:lnTo>
                <a:lnTo>
                  <a:pt x="2103290" y="647707"/>
                </a:lnTo>
                <a:lnTo>
                  <a:pt x="2098250" y="640228"/>
                </a:lnTo>
                <a:lnTo>
                  <a:pt x="2096403" y="631070"/>
                </a:lnTo>
                <a:lnTo>
                  <a:pt x="2098250" y="621915"/>
                </a:lnTo>
                <a:lnTo>
                  <a:pt x="2103290" y="614437"/>
                </a:lnTo>
                <a:lnTo>
                  <a:pt x="2110763" y="609395"/>
                </a:lnTo>
                <a:lnTo>
                  <a:pt x="2119913" y="607546"/>
                </a:lnTo>
                <a:lnTo>
                  <a:pt x="2129064" y="609395"/>
                </a:lnTo>
                <a:lnTo>
                  <a:pt x="2136537" y="614437"/>
                </a:lnTo>
                <a:lnTo>
                  <a:pt x="2141577" y="621915"/>
                </a:lnTo>
                <a:lnTo>
                  <a:pt x="2143425" y="631070"/>
                </a:lnTo>
                <a:lnTo>
                  <a:pt x="2141577" y="640228"/>
                </a:lnTo>
                <a:lnTo>
                  <a:pt x="2136537" y="647707"/>
                </a:lnTo>
                <a:lnTo>
                  <a:pt x="2129064" y="652749"/>
                </a:lnTo>
                <a:lnTo>
                  <a:pt x="2119913" y="654598"/>
                </a:lnTo>
                <a:close/>
              </a:path>
              <a:path w="4523740" h="2472690">
                <a:moveTo>
                  <a:pt x="2422641" y="657120"/>
                </a:moveTo>
                <a:lnTo>
                  <a:pt x="2412516" y="655073"/>
                </a:lnTo>
                <a:lnTo>
                  <a:pt x="2404245" y="649493"/>
                </a:lnTo>
                <a:lnTo>
                  <a:pt x="2398667" y="641218"/>
                </a:lnTo>
                <a:lnTo>
                  <a:pt x="2396622" y="631087"/>
                </a:lnTo>
                <a:lnTo>
                  <a:pt x="2398667" y="620957"/>
                </a:lnTo>
                <a:lnTo>
                  <a:pt x="2404245" y="612682"/>
                </a:lnTo>
                <a:lnTo>
                  <a:pt x="2412516" y="607101"/>
                </a:lnTo>
                <a:lnTo>
                  <a:pt x="2422641" y="605055"/>
                </a:lnTo>
                <a:lnTo>
                  <a:pt x="2432764" y="607101"/>
                </a:lnTo>
                <a:lnTo>
                  <a:pt x="2441033" y="612682"/>
                </a:lnTo>
                <a:lnTo>
                  <a:pt x="2446611" y="620957"/>
                </a:lnTo>
                <a:lnTo>
                  <a:pt x="2448656" y="631087"/>
                </a:lnTo>
                <a:lnTo>
                  <a:pt x="2446613" y="641218"/>
                </a:lnTo>
                <a:lnTo>
                  <a:pt x="2441040" y="649493"/>
                </a:lnTo>
                <a:lnTo>
                  <a:pt x="2432771" y="655073"/>
                </a:lnTo>
                <a:lnTo>
                  <a:pt x="2422641" y="657120"/>
                </a:lnTo>
                <a:close/>
              </a:path>
              <a:path w="4523740" h="2472690">
                <a:moveTo>
                  <a:pt x="2725365" y="660485"/>
                </a:moveTo>
                <a:lnTo>
                  <a:pt x="2713927" y="658176"/>
                </a:lnTo>
                <a:lnTo>
                  <a:pt x="2704588" y="651876"/>
                </a:lnTo>
                <a:lnTo>
                  <a:pt x="2698292" y="642532"/>
                </a:lnTo>
                <a:lnTo>
                  <a:pt x="2695983" y="631087"/>
                </a:lnTo>
                <a:lnTo>
                  <a:pt x="2698292" y="619642"/>
                </a:lnTo>
                <a:lnTo>
                  <a:pt x="2704588" y="610298"/>
                </a:lnTo>
                <a:lnTo>
                  <a:pt x="2713927" y="603999"/>
                </a:lnTo>
                <a:lnTo>
                  <a:pt x="2725365" y="601689"/>
                </a:lnTo>
                <a:lnTo>
                  <a:pt x="2736802" y="603999"/>
                </a:lnTo>
                <a:lnTo>
                  <a:pt x="2746141" y="610298"/>
                </a:lnTo>
                <a:lnTo>
                  <a:pt x="2752437" y="619642"/>
                </a:lnTo>
                <a:lnTo>
                  <a:pt x="2754746" y="631087"/>
                </a:lnTo>
                <a:lnTo>
                  <a:pt x="2752437" y="642532"/>
                </a:lnTo>
                <a:lnTo>
                  <a:pt x="2746141" y="651876"/>
                </a:lnTo>
                <a:lnTo>
                  <a:pt x="2736802" y="658176"/>
                </a:lnTo>
                <a:lnTo>
                  <a:pt x="2725365" y="660485"/>
                </a:lnTo>
                <a:close/>
              </a:path>
              <a:path w="4523740" h="2472690">
                <a:moveTo>
                  <a:pt x="3028088" y="663851"/>
                </a:moveTo>
                <a:lnTo>
                  <a:pt x="3015345" y="661275"/>
                </a:lnTo>
                <a:lnTo>
                  <a:pt x="3004937" y="654253"/>
                </a:lnTo>
                <a:lnTo>
                  <a:pt x="2997919" y="643838"/>
                </a:lnTo>
                <a:lnTo>
                  <a:pt x="2995345" y="631087"/>
                </a:lnTo>
                <a:lnTo>
                  <a:pt x="2997919" y="618336"/>
                </a:lnTo>
                <a:lnTo>
                  <a:pt x="3004937" y="607922"/>
                </a:lnTo>
                <a:lnTo>
                  <a:pt x="3015345" y="600899"/>
                </a:lnTo>
                <a:lnTo>
                  <a:pt x="3028088" y="598324"/>
                </a:lnTo>
                <a:lnTo>
                  <a:pt x="3040832" y="600899"/>
                </a:lnTo>
                <a:lnTo>
                  <a:pt x="3051242" y="607922"/>
                </a:lnTo>
                <a:lnTo>
                  <a:pt x="3058261" y="618336"/>
                </a:lnTo>
                <a:lnTo>
                  <a:pt x="3060835" y="631087"/>
                </a:lnTo>
                <a:lnTo>
                  <a:pt x="3058261" y="643838"/>
                </a:lnTo>
                <a:lnTo>
                  <a:pt x="3051242" y="654253"/>
                </a:lnTo>
                <a:lnTo>
                  <a:pt x="3040832" y="661275"/>
                </a:lnTo>
                <a:lnTo>
                  <a:pt x="3028088" y="663851"/>
                </a:lnTo>
                <a:close/>
              </a:path>
              <a:path w="4523740" h="2472690">
                <a:moveTo>
                  <a:pt x="3330812" y="666376"/>
                </a:moveTo>
                <a:lnTo>
                  <a:pt x="3317096" y="663603"/>
                </a:lnTo>
                <a:lnTo>
                  <a:pt x="3305892" y="656041"/>
                </a:lnTo>
                <a:lnTo>
                  <a:pt x="3298335" y="644829"/>
                </a:lnTo>
                <a:lnTo>
                  <a:pt x="3295564" y="631104"/>
                </a:lnTo>
                <a:lnTo>
                  <a:pt x="3298335" y="617379"/>
                </a:lnTo>
                <a:lnTo>
                  <a:pt x="3305892" y="606167"/>
                </a:lnTo>
                <a:lnTo>
                  <a:pt x="3317096" y="598606"/>
                </a:lnTo>
                <a:lnTo>
                  <a:pt x="3330812" y="595832"/>
                </a:lnTo>
                <a:lnTo>
                  <a:pt x="3344530" y="598606"/>
                </a:lnTo>
                <a:lnTo>
                  <a:pt x="3355735" y="606167"/>
                </a:lnTo>
                <a:lnTo>
                  <a:pt x="3363292" y="617379"/>
                </a:lnTo>
                <a:lnTo>
                  <a:pt x="3366064" y="631104"/>
                </a:lnTo>
                <a:lnTo>
                  <a:pt x="3363294" y="644829"/>
                </a:lnTo>
                <a:lnTo>
                  <a:pt x="3355742" y="656041"/>
                </a:lnTo>
                <a:lnTo>
                  <a:pt x="3344537" y="663603"/>
                </a:lnTo>
                <a:lnTo>
                  <a:pt x="3330812" y="666376"/>
                </a:lnTo>
                <a:close/>
              </a:path>
              <a:path w="4523740" h="2472690">
                <a:moveTo>
                  <a:pt x="3633529" y="668901"/>
                </a:moveTo>
                <a:lnTo>
                  <a:pt x="3618826" y="665929"/>
                </a:lnTo>
                <a:lnTo>
                  <a:pt x="3606820" y="657828"/>
                </a:lnTo>
                <a:lnTo>
                  <a:pt x="3598725" y="645813"/>
                </a:lnTo>
                <a:lnTo>
                  <a:pt x="3595756" y="631104"/>
                </a:lnTo>
                <a:lnTo>
                  <a:pt x="3598725" y="616396"/>
                </a:lnTo>
                <a:lnTo>
                  <a:pt x="3606820" y="604381"/>
                </a:lnTo>
                <a:lnTo>
                  <a:pt x="3618826" y="596279"/>
                </a:lnTo>
                <a:lnTo>
                  <a:pt x="3633529" y="593307"/>
                </a:lnTo>
                <a:lnTo>
                  <a:pt x="3648232" y="596279"/>
                </a:lnTo>
                <a:lnTo>
                  <a:pt x="3660239" y="604381"/>
                </a:lnTo>
                <a:lnTo>
                  <a:pt x="3668334" y="616396"/>
                </a:lnTo>
                <a:lnTo>
                  <a:pt x="3671302" y="631104"/>
                </a:lnTo>
                <a:lnTo>
                  <a:pt x="3668334" y="645813"/>
                </a:lnTo>
                <a:lnTo>
                  <a:pt x="3660239" y="657828"/>
                </a:lnTo>
                <a:lnTo>
                  <a:pt x="3648232" y="665929"/>
                </a:lnTo>
                <a:lnTo>
                  <a:pt x="3633529" y="668901"/>
                </a:lnTo>
                <a:close/>
              </a:path>
              <a:path w="4523740" h="2472690">
                <a:moveTo>
                  <a:pt x="3936253" y="672266"/>
                </a:moveTo>
                <a:lnTo>
                  <a:pt x="3920245" y="669032"/>
                </a:lnTo>
                <a:lnTo>
                  <a:pt x="3907176" y="660211"/>
                </a:lnTo>
                <a:lnTo>
                  <a:pt x="3898368" y="647127"/>
                </a:lnTo>
                <a:lnTo>
                  <a:pt x="3895138" y="631104"/>
                </a:lnTo>
                <a:lnTo>
                  <a:pt x="3898368" y="615081"/>
                </a:lnTo>
                <a:lnTo>
                  <a:pt x="3907176" y="601997"/>
                </a:lnTo>
                <a:lnTo>
                  <a:pt x="3920245" y="593176"/>
                </a:lnTo>
                <a:lnTo>
                  <a:pt x="3936253" y="589942"/>
                </a:lnTo>
                <a:lnTo>
                  <a:pt x="3952266" y="593176"/>
                </a:lnTo>
                <a:lnTo>
                  <a:pt x="3965346" y="601997"/>
                </a:lnTo>
                <a:lnTo>
                  <a:pt x="3974167" y="615081"/>
                </a:lnTo>
                <a:lnTo>
                  <a:pt x="3977402" y="631104"/>
                </a:lnTo>
                <a:lnTo>
                  <a:pt x="3974167" y="647127"/>
                </a:lnTo>
                <a:lnTo>
                  <a:pt x="3965346" y="660211"/>
                </a:lnTo>
                <a:lnTo>
                  <a:pt x="3952266" y="669032"/>
                </a:lnTo>
                <a:lnTo>
                  <a:pt x="3936253" y="672266"/>
                </a:lnTo>
                <a:close/>
              </a:path>
              <a:path w="4523740" h="2472690">
                <a:moveTo>
                  <a:pt x="4238977" y="674791"/>
                </a:moveTo>
                <a:lnTo>
                  <a:pt x="4221989" y="671359"/>
                </a:lnTo>
                <a:lnTo>
                  <a:pt x="4208115" y="661999"/>
                </a:lnTo>
                <a:lnTo>
                  <a:pt x="4198761" y="648118"/>
                </a:lnTo>
                <a:lnTo>
                  <a:pt x="4195330" y="631121"/>
                </a:lnTo>
                <a:lnTo>
                  <a:pt x="4198761" y="614124"/>
                </a:lnTo>
                <a:lnTo>
                  <a:pt x="4208115" y="600244"/>
                </a:lnTo>
                <a:lnTo>
                  <a:pt x="4221989" y="590886"/>
                </a:lnTo>
                <a:lnTo>
                  <a:pt x="4238977" y="587454"/>
                </a:lnTo>
                <a:lnTo>
                  <a:pt x="4255965" y="590886"/>
                </a:lnTo>
                <a:lnTo>
                  <a:pt x="4269838" y="600244"/>
                </a:lnTo>
                <a:lnTo>
                  <a:pt x="4279193" y="614124"/>
                </a:lnTo>
                <a:lnTo>
                  <a:pt x="4282623" y="631121"/>
                </a:lnTo>
                <a:lnTo>
                  <a:pt x="4279193" y="648118"/>
                </a:lnTo>
                <a:lnTo>
                  <a:pt x="4269838" y="661999"/>
                </a:lnTo>
                <a:lnTo>
                  <a:pt x="4255965" y="671359"/>
                </a:lnTo>
                <a:lnTo>
                  <a:pt x="4238977" y="674791"/>
                </a:lnTo>
                <a:close/>
              </a:path>
              <a:path w="4523740" h="2472690">
                <a:moveTo>
                  <a:pt x="4523697" y="673658"/>
                </a:moveTo>
                <a:lnTo>
                  <a:pt x="4509071" y="663786"/>
                </a:lnTo>
                <a:lnTo>
                  <a:pt x="4499182" y="649102"/>
                </a:lnTo>
                <a:lnTo>
                  <a:pt x="4495556" y="631121"/>
                </a:lnTo>
                <a:lnTo>
                  <a:pt x="4499182" y="613142"/>
                </a:lnTo>
                <a:lnTo>
                  <a:pt x="4509071" y="598459"/>
                </a:lnTo>
                <a:lnTo>
                  <a:pt x="4523697" y="588588"/>
                </a:lnTo>
                <a:lnTo>
                  <a:pt x="4523697" y="673658"/>
                </a:lnTo>
                <a:close/>
              </a:path>
              <a:path w="4523740" h="2472690">
                <a:moveTo>
                  <a:pt x="1311" y="934905"/>
                </a:moveTo>
                <a:lnTo>
                  <a:pt x="370" y="934905"/>
                </a:lnTo>
                <a:lnTo>
                  <a:pt x="0" y="934533"/>
                </a:lnTo>
                <a:lnTo>
                  <a:pt x="0" y="933592"/>
                </a:lnTo>
                <a:lnTo>
                  <a:pt x="370" y="933220"/>
                </a:lnTo>
                <a:lnTo>
                  <a:pt x="1311" y="933220"/>
                </a:lnTo>
                <a:lnTo>
                  <a:pt x="1681" y="933592"/>
                </a:lnTo>
                <a:lnTo>
                  <a:pt x="1681" y="934533"/>
                </a:lnTo>
                <a:lnTo>
                  <a:pt x="1311" y="934905"/>
                </a:lnTo>
                <a:close/>
              </a:path>
              <a:path w="4523740" h="2472690">
                <a:moveTo>
                  <a:pt x="305415" y="937426"/>
                </a:moveTo>
                <a:lnTo>
                  <a:pt x="301698" y="937426"/>
                </a:lnTo>
                <a:lnTo>
                  <a:pt x="300201" y="935931"/>
                </a:lnTo>
                <a:lnTo>
                  <a:pt x="300201" y="932194"/>
                </a:lnTo>
                <a:lnTo>
                  <a:pt x="301698" y="930695"/>
                </a:lnTo>
                <a:lnTo>
                  <a:pt x="305432" y="930695"/>
                </a:lnTo>
                <a:lnTo>
                  <a:pt x="306929" y="932194"/>
                </a:lnTo>
                <a:lnTo>
                  <a:pt x="306929" y="935931"/>
                </a:lnTo>
                <a:lnTo>
                  <a:pt x="305415" y="937426"/>
                </a:lnTo>
                <a:close/>
              </a:path>
              <a:path w="4523740" h="2472690">
                <a:moveTo>
                  <a:pt x="610008" y="940792"/>
                </a:moveTo>
                <a:lnTo>
                  <a:pt x="602591" y="940792"/>
                </a:lnTo>
                <a:lnTo>
                  <a:pt x="599580" y="937781"/>
                </a:lnTo>
                <a:lnTo>
                  <a:pt x="599580" y="930378"/>
                </a:lnTo>
                <a:lnTo>
                  <a:pt x="602591" y="927364"/>
                </a:lnTo>
                <a:lnTo>
                  <a:pt x="609991" y="927364"/>
                </a:lnTo>
                <a:lnTo>
                  <a:pt x="613002" y="930378"/>
                </a:lnTo>
                <a:lnTo>
                  <a:pt x="613002" y="937781"/>
                </a:lnTo>
                <a:lnTo>
                  <a:pt x="610008" y="940792"/>
                </a:lnTo>
                <a:close/>
              </a:path>
              <a:path w="4523740" h="2472690">
                <a:moveTo>
                  <a:pt x="914581" y="944157"/>
                </a:moveTo>
                <a:lnTo>
                  <a:pt x="903448" y="944157"/>
                </a:lnTo>
                <a:lnTo>
                  <a:pt x="898942" y="939647"/>
                </a:lnTo>
                <a:lnTo>
                  <a:pt x="898942" y="928508"/>
                </a:lnTo>
                <a:lnTo>
                  <a:pt x="903448" y="923998"/>
                </a:lnTo>
                <a:lnTo>
                  <a:pt x="914581" y="923998"/>
                </a:lnTo>
                <a:lnTo>
                  <a:pt x="919088" y="928508"/>
                </a:lnTo>
                <a:lnTo>
                  <a:pt x="919088" y="939647"/>
                </a:lnTo>
                <a:lnTo>
                  <a:pt x="914581" y="944157"/>
                </a:lnTo>
                <a:close/>
              </a:path>
              <a:path w="4523740" h="2472690">
                <a:moveTo>
                  <a:pt x="1219155" y="947526"/>
                </a:moveTo>
                <a:lnTo>
                  <a:pt x="1204323" y="947526"/>
                </a:lnTo>
                <a:lnTo>
                  <a:pt x="1198304" y="941501"/>
                </a:lnTo>
                <a:lnTo>
                  <a:pt x="1198304" y="926658"/>
                </a:lnTo>
                <a:lnTo>
                  <a:pt x="1204323" y="920633"/>
                </a:lnTo>
                <a:lnTo>
                  <a:pt x="1219155" y="920633"/>
                </a:lnTo>
                <a:lnTo>
                  <a:pt x="1225177" y="926658"/>
                </a:lnTo>
                <a:lnTo>
                  <a:pt x="1225177" y="941501"/>
                </a:lnTo>
                <a:lnTo>
                  <a:pt x="1219155" y="947526"/>
                </a:lnTo>
                <a:close/>
              </a:path>
              <a:path w="4523740" h="2472690">
                <a:moveTo>
                  <a:pt x="1523732" y="950888"/>
                </a:moveTo>
                <a:lnTo>
                  <a:pt x="1505196" y="950888"/>
                </a:lnTo>
                <a:lnTo>
                  <a:pt x="1497679" y="943367"/>
                </a:lnTo>
                <a:lnTo>
                  <a:pt x="1497679" y="924822"/>
                </a:lnTo>
                <a:lnTo>
                  <a:pt x="1505196" y="917301"/>
                </a:lnTo>
                <a:lnTo>
                  <a:pt x="1523732" y="917301"/>
                </a:lnTo>
                <a:lnTo>
                  <a:pt x="1531249" y="924822"/>
                </a:lnTo>
                <a:lnTo>
                  <a:pt x="1531249" y="943367"/>
                </a:lnTo>
                <a:lnTo>
                  <a:pt x="1523732" y="950888"/>
                </a:lnTo>
                <a:close/>
              </a:path>
              <a:path w="4523740" h="2472690">
                <a:moveTo>
                  <a:pt x="1817190" y="954257"/>
                </a:moveTo>
                <a:lnTo>
                  <a:pt x="1809345" y="952673"/>
                </a:lnTo>
                <a:lnTo>
                  <a:pt x="1802940" y="948353"/>
                </a:lnTo>
                <a:lnTo>
                  <a:pt x="1798623" y="941944"/>
                </a:lnTo>
                <a:lnTo>
                  <a:pt x="1797041" y="934095"/>
                </a:lnTo>
                <a:lnTo>
                  <a:pt x="1798623" y="926245"/>
                </a:lnTo>
                <a:lnTo>
                  <a:pt x="1802940" y="919838"/>
                </a:lnTo>
                <a:lnTo>
                  <a:pt x="1809345" y="915519"/>
                </a:lnTo>
                <a:lnTo>
                  <a:pt x="1817190" y="913935"/>
                </a:lnTo>
                <a:lnTo>
                  <a:pt x="1825035" y="915519"/>
                </a:lnTo>
                <a:lnTo>
                  <a:pt x="1831439" y="919838"/>
                </a:lnTo>
                <a:lnTo>
                  <a:pt x="1835756" y="926245"/>
                </a:lnTo>
                <a:lnTo>
                  <a:pt x="1837339" y="934095"/>
                </a:lnTo>
                <a:lnTo>
                  <a:pt x="1835756" y="941944"/>
                </a:lnTo>
                <a:lnTo>
                  <a:pt x="1831439" y="948353"/>
                </a:lnTo>
                <a:lnTo>
                  <a:pt x="1825035" y="952673"/>
                </a:lnTo>
                <a:lnTo>
                  <a:pt x="1817190" y="954257"/>
                </a:lnTo>
                <a:close/>
              </a:path>
              <a:path w="4523740" h="2472690">
                <a:moveTo>
                  <a:pt x="2119913" y="957622"/>
                </a:moveTo>
                <a:lnTo>
                  <a:pt x="2110763" y="955773"/>
                </a:lnTo>
                <a:lnTo>
                  <a:pt x="2103290" y="950731"/>
                </a:lnTo>
                <a:lnTo>
                  <a:pt x="2098250" y="943252"/>
                </a:lnTo>
                <a:lnTo>
                  <a:pt x="2096403" y="934095"/>
                </a:lnTo>
                <a:lnTo>
                  <a:pt x="2098250" y="924939"/>
                </a:lnTo>
                <a:lnTo>
                  <a:pt x="2103290" y="917461"/>
                </a:lnTo>
                <a:lnTo>
                  <a:pt x="2110763" y="912419"/>
                </a:lnTo>
                <a:lnTo>
                  <a:pt x="2119913" y="910570"/>
                </a:lnTo>
                <a:lnTo>
                  <a:pt x="2129064" y="912419"/>
                </a:lnTo>
                <a:lnTo>
                  <a:pt x="2136537" y="917461"/>
                </a:lnTo>
                <a:lnTo>
                  <a:pt x="2141577" y="924939"/>
                </a:lnTo>
                <a:lnTo>
                  <a:pt x="2143425" y="934095"/>
                </a:lnTo>
                <a:lnTo>
                  <a:pt x="2141577" y="943252"/>
                </a:lnTo>
                <a:lnTo>
                  <a:pt x="2136537" y="950731"/>
                </a:lnTo>
                <a:lnTo>
                  <a:pt x="2129064" y="955773"/>
                </a:lnTo>
                <a:lnTo>
                  <a:pt x="2119913" y="957622"/>
                </a:lnTo>
                <a:close/>
              </a:path>
              <a:path w="4523740" h="2472690">
                <a:moveTo>
                  <a:pt x="2422641" y="960144"/>
                </a:moveTo>
                <a:lnTo>
                  <a:pt x="2412516" y="958098"/>
                </a:lnTo>
                <a:lnTo>
                  <a:pt x="2404245" y="952518"/>
                </a:lnTo>
                <a:lnTo>
                  <a:pt x="2398667" y="944243"/>
                </a:lnTo>
                <a:lnTo>
                  <a:pt x="2396622" y="934111"/>
                </a:lnTo>
                <a:lnTo>
                  <a:pt x="2398667" y="923981"/>
                </a:lnTo>
                <a:lnTo>
                  <a:pt x="2404245" y="915706"/>
                </a:lnTo>
                <a:lnTo>
                  <a:pt x="2412516" y="910126"/>
                </a:lnTo>
                <a:lnTo>
                  <a:pt x="2422641" y="908079"/>
                </a:lnTo>
                <a:lnTo>
                  <a:pt x="2432764" y="910126"/>
                </a:lnTo>
                <a:lnTo>
                  <a:pt x="2441033" y="915706"/>
                </a:lnTo>
                <a:lnTo>
                  <a:pt x="2446611" y="923981"/>
                </a:lnTo>
                <a:lnTo>
                  <a:pt x="2448656" y="934111"/>
                </a:lnTo>
                <a:lnTo>
                  <a:pt x="2446613" y="944243"/>
                </a:lnTo>
                <a:lnTo>
                  <a:pt x="2441040" y="952518"/>
                </a:lnTo>
                <a:lnTo>
                  <a:pt x="2432771" y="958098"/>
                </a:lnTo>
                <a:lnTo>
                  <a:pt x="2422641" y="960144"/>
                </a:lnTo>
                <a:close/>
              </a:path>
              <a:path w="4523740" h="2472690">
                <a:moveTo>
                  <a:pt x="2725365" y="963509"/>
                </a:moveTo>
                <a:lnTo>
                  <a:pt x="2713927" y="961200"/>
                </a:lnTo>
                <a:lnTo>
                  <a:pt x="2704588" y="954900"/>
                </a:lnTo>
                <a:lnTo>
                  <a:pt x="2698292" y="945556"/>
                </a:lnTo>
                <a:lnTo>
                  <a:pt x="2695983" y="934111"/>
                </a:lnTo>
                <a:lnTo>
                  <a:pt x="2698292" y="922667"/>
                </a:lnTo>
                <a:lnTo>
                  <a:pt x="2704588" y="913322"/>
                </a:lnTo>
                <a:lnTo>
                  <a:pt x="2713927" y="907023"/>
                </a:lnTo>
                <a:lnTo>
                  <a:pt x="2725365" y="904713"/>
                </a:lnTo>
                <a:lnTo>
                  <a:pt x="2736802" y="907023"/>
                </a:lnTo>
                <a:lnTo>
                  <a:pt x="2746141" y="913322"/>
                </a:lnTo>
                <a:lnTo>
                  <a:pt x="2752437" y="922667"/>
                </a:lnTo>
                <a:lnTo>
                  <a:pt x="2754746" y="934111"/>
                </a:lnTo>
                <a:lnTo>
                  <a:pt x="2752437" y="945556"/>
                </a:lnTo>
                <a:lnTo>
                  <a:pt x="2746141" y="954900"/>
                </a:lnTo>
                <a:lnTo>
                  <a:pt x="2736802" y="961200"/>
                </a:lnTo>
                <a:lnTo>
                  <a:pt x="2725365" y="963509"/>
                </a:lnTo>
                <a:close/>
              </a:path>
              <a:path w="4523740" h="2472690">
                <a:moveTo>
                  <a:pt x="3028088" y="966875"/>
                </a:moveTo>
                <a:lnTo>
                  <a:pt x="3015345" y="964300"/>
                </a:lnTo>
                <a:lnTo>
                  <a:pt x="3004937" y="957277"/>
                </a:lnTo>
                <a:lnTo>
                  <a:pt x="2997919" y="946862"/>
                </a:lnTo>
                <a:lnTo>
                  <a:pt x="2995345" y="934111"/>
                </a:lnTo>
                <a:lnTo>
                  <a:pt x="2997919" y="921360"/>
                </a:lnTo>
                <a:lnTo>
                  <a:pt x="3004937" y="910946"/>
                </a:lnTo>
                <a:lnTo>
                  <a:pt x="3015345" y="903923"/>
                </a:lnTo>
                <a:lnTo>
                  <a:pt x="3028088" y="901348"/>
                </a:lnTo>
                <a:lnTo>
                  <a:pt x="3040832" y="903923"/>
                </a:lnTo>
                <a:lnTo>
                  <a:pt x="3051242" y="910946"/>
                </a:lnTo>
                <a:lnTo>
                  <a:pt x="3058261" y="921360"/>
                </a:lnTo>
                <a:lnTo>
                  <a:pt x="3060835" y="934111"/>
                </a:lnTo>
                <a:lnTo>
                  <a:pt x="3058261" y="946862"/>
                </a:lnTo>
                <a:lnTo>
                  <a:pt x="3051242" y="957277"/>
                </a:lnTo>
                <a:lnTo>
                  <a:pt x="3040832" y="964300"/>
                </a:lnTo>
                <a:lnTo>
                  <a:pt x="3028088" y="966875"/>
                </a:lnTo>
                <a:close/>
              </a:path>
              <a:path w="4523740" h="2472690">
                <a:moveTo>
                  <a:pt x="3330812" y="969400"/>
                </a:moveTo>
                <a:lnTo>
                  <a:pt x="3317096" y="966627"/>
                </a:lnTo>
                <a:lnTo>
                  <a:pt x="3305892" y="959065"/>
                </a:lnTo>
                <a:lnTo>
                  <a:pt x="3298335" y="947854"/>
                </a:lnTo>
                <a:lnTo>
                  <a:pt x="3295564" y="934128"/>
                </a:lnTo>
                <a:lnTo>
                  <a:pt x="3298335" y="920403"/>
                </a:lnTo>
                <a:lnTo>
                  <a:pt x="3305892" y="909191"/>
                </a:lnTo>
                <a:lnTo>
                  <a:pt x="3317096" y="901630"/>
                </a:lnTo>
                <a:lnTo>
                  <a:pt x="3330812" y="898857"/>
                </a:lnTo>
                <a:lnTo>
                  <a:pt x="3344530" y="901630"/>
                </a:lnTo>
                <a:lnTo>
                  <a:pt x="3355735" y="909191"/>
                </a:lnTo>
                <a:lnTo>
                  <a:pt x="3363292" y="920403"/>
                </a:lnTo>
                <a:lnTo>
                  <a:pt x="3366064" y="934128"/>
                </a:lnTo>
                <a:lnTo>
                  <a:pt x="3363294" y="947854"/>
                </a:lnTo>
                <a:lnTo>
                  <a:pt x="3355742" y="959065"/>
                </a:lnTo>
                <a:lnTo>
                  <a:pt x="3344537" y="966627"/>
                </a:lnTo>
                <a:lnTo>
                  <a:pt x="3330812" y="969400"/>
                </a:lnTo>
                <a:close/>
              </a:path>
              <a:path w="4523740" h="2472690">
                <a:moveTo>
                  <a:pt x="3633529" y="971925"/>
                </a:moveTo>
                <a:lnTo>
                  <a:pt x="3618826" y="968954"/>
                </a:lnTo>
                <a:lnTo>
                  <a:pt x="3606820" y="960852"/>
                </a:lnTo>
                <a:lnTo>
                  <a:pt x="3598725" y="948838"/>
                </a:lnTo>
                <a:lnTo>
                  <a:pt x="3595756" y="934128"/>
                </a:lnTo>
                <a:lnTo>
                  <a:pt x="3598725" y="919419"/>
                </a:lnTo>
                <a:lnTo>
                  <a:pt x="3606820" y="907404"/>
                </a:lnTo>
                <a:lnTo>
                  <a:pt x="3618826" y="899303"/>
                </a:lnTo>
                <a:lnTo>
                  <a:pt x="3633529" y="896332"/>
                </a:lnTo>
                <a:lnTo>
                  <a:pt x="3648232" y="899303"/>
                </a:lnTo>
                <a:lnTo>
                  <a:pt x="3660239" y="907404"/>
                </a:lnTo>
                <a:lnTo>
                  <a:pt x="3668334" y="919419"/>
                </a:lnTo>
                <a:lnTo>
                  <a:pt x="3671302" y="934128"/>
                </a:lnTo>
                <a:lnTo>
                  <a:pt x="3668334" y="948838"/>
                </a:lnTo>
                <a:lnTo>
                  <a:pt x="3660239" y="960852"/>
                </a:lnTo>
                <a:lnTo>
                  <a:pt x="3648232" y="968954"/>
                </a:lnTo>
                <a:lnTo>
                  <a:pt x="3633529" y="971925"/>
                </a:lnTo>
                <a:close/>
              </a:path>
              <a:path w="4523740" h="2472690">
                <a:moveTo>
                  <a:pt x="3936253" y="975290"/>
                </a:moveTo>
                <a:lnTo>
                  <a:pt x="3920245" y="972056"/>
                </a:lnTo>
                <a:lnTo>
                  <a:pt x="3907176" y="963235"/>
                </a:lnTo>
                <a:lnTo>
                  <a:pt x="3898368" y="950151"/>
                </a:lnTo>
                <a:lnTo>
                  <a:pt x="3895138" y="934128"/>
                </a:lnTo>
                <a:lnTo>
                  <a:pt x="3898368" y="918106"/>
                </a:lnTo>
                <a:lnTo>
                  <a:pt x="3907176" y="905022"/>
                </a:lnTo>
                <a:lnTo>
                  <a:pt x="3920245" y="896201"/>
                </a:lnTo>
                <a:lnTo>
                  <a:pt x="3936253" y="892966"/>
                </a:lnTo>
                <a:lnTo>
                  <a:pt x="3952266" y="896201"/>
                </a:lnTo>
                <a:lnTo>
                  <a:pt x="3965346" y="905022"/>
                </a:lnTo>
                <a:lnTo>
                  <a:pt x="3974167" y="918106"/>
                </a:lnTo>
                <a:lnTo>
                  <a:pt x="3977402" y="934128"/>
                </a:lnTo>
                <a:lnTo>
                  <a:pt x="3974167" y="950151"/>
                </a:lnTo>
                <a:lnTo>
                  <a:pt x="3965346" y="963235"/>
                </a:lnTo>
                <a:lnTo>
                  <a:pt x="3952266" y="972056"/>
                </a:lnTo>
                <a:lnTo>
                  <a:pt x="3936253" y="975290"/>
                </a:lnTo>
                <a:close/>
              </a:path>
              <a:path w="4523740" h="2472690">
                <a:moveTo>
                  <a:pt x="4238977" y="977815"/>
                </a:moveTo>
                <a:lnTo>
                  <a:pt x="4221989" y="974383"/>
                </a:lnTo>
                <a:lnTo>
                  <a:pt x="4208115" y="965023"/>
                </a:lnTo>
                <a:lnTo>
                  <a:pt x="4198761" y="951142"/>
                </a:lnTo>
                <a:lnTo>
                  <a:pt x="4195330" y="934145"/>
                </a:lnTo>
                <a:lnTo>
                  <a:pt x="4198761" y="917149"/>
                </a:lnTo>
                <a:lnTo>
                  <a:pt x="4208115" y="903269"/>
                </a:lnTo>
                <a:lnTo>
                  <a:pt x="4221989" y="893910"/>
                </a:lnTo>
                <a:lnTo>
                  <a:pt x="4238977" y="890478"/>
                </a:lnTo>
                <a:lnTo>
                  <a:pt x="4255965" y="893910"/>
                </a:lnTo>
                <a:lnTo>
                  <a:pt x="4269838" y="903269"/>
                </a:lnTo>
                <a:lnTo>
                  <a:pt x="4279193" y="917149"/>
                </a:lnTo>
                <a:lnTo>
                  <a:pt x="4282623" y="934145"/>
                </a:lnTo>
                <a:lnTo>
                  <a:pt x="4279193" y="951142"/>
                </a:lnTo>
                <a:lnTo>
                  <a:pt x="4269838" y="965023"/>
                </a:lnTo>
                <a:lnTo>
                  <a:pt x="4255965" y="974383"/>
                </a:lnTo>
                <a:lnTo>
                  <a:pt x="4238977" y="977815"/>
                </a:lnTo>
                <a:close/>
              </a:path>
              <a:path w="4523740" h="2472690">
                <a:moveTo>
                  <a:pt x="4523697" y="976682"/>
                </a:moveTo>
                <a:lnTo>
                  <a:pt x="4509071" y="966810"/>
                </a:lnTo>
                <a:lnTo>
                  <a:pt x="4499182" y="952126"/>
                </a:lnTo>
                <a:lnTo>
                  <a:pt x="4495556" y="934145"/>
                </a:lnTo>
                <a:lnTo>
                  <a:pt x="4499182" y="916166"/>
                </a:lnTo>
                <a:lnTo>
                  <a:pt x="4509071" y="901483"/>
                </a:lnTo>
                <a:lnTo>
                  <a:pt x="4523697" y="891612"/>
                </a:lnTo>
                <a:lnTo>
                  <a:pt x="4523697" y="976682"/>
                </a:lnTo>
                <a:close/>
              </a:path>
              <a:path w="4523740" h="2472690">
                <a:moveTo>
                  <a:pt x="1311" y="1237929"/>
                </a:moveTo>
                <a:lnTo>
                  <a:pt x="370" y="1237929"/>
                </a:lnTo>
                <a:lnTo>
                  <a:pt x="0" y="1237558"/>
                </a:lnTo>
                <a:lnTo>
                  <a:pt x="0" y="1236616"/>
                </a:lnTo>
                <a:lnTo>
                  <a:pt x="370" y="1236245"/>
                </a:lnTo>
                <a:lnTo>
                  <a:pt x="1311" y="1236245"/>
                </a:lnTo>
                <a:lnTo>
                  <a:pt x="1681" y="1236616"/>
                </a:lnTo>
                <a:lnTo>
                  <a:pt x="1681" y="1237558"/>
                </a:lnTo>
                <a:lnTo>
                  <a:pt x="1311" y="1237929"/>
                </a:lnTo>
                <a:close/>
              </a:path>
              <a:path w="4523740" h="2472690">
                <a:moveTo>
                  <a:pt x="305415" y="1240450"/>
                </a:moveTo>
                <a:lnTo>
                  <a:pt x="301698" y="1240450"/>
                </a:lnTo>
                <a:lnTo>
                  <a:pt x="300201" y="1238955"/>
                </a:lnTo>
                <a:lnTo>
                  <a:pt x="300201" y="1235218"/>
                </a:lnTo>
                <a:lnTo>
                  <a:pt x="301698" y="1233720"/>
                </a:lnTo>
                <a:lnTo>
                  <a:pt x="305432" y="1233720"/>
                </a:lnTo>
                <a:lnTo>
                  <a:pt x="306929" y="1235218"/>
                </a:lnTo>
                <a:lnTo>
                  <a:pt x="306929" y="1238955"/>
                </a:lnTo>
                <a:lnTo>
                  <a:pt x="305415" y="1240450"/>
                </a:lnTo>
                <a:close/>
              </a:path>
              <a:path w="4523740" h="2472690">
                <a:moveTo>
                  <a:pt x="610008" y="1243816"/>
                </a:moveTo>
                <a:lnTo>
                  <a:pt x="602591" y="1243816"/>
                </a:lnTo>
                <a:lnTo>
                  <a:pt x="599580" y="1240805"/>
                </a:lnTo>
                <a:lnTo>
                  <a:pt x="599580" y="1233399"/>
                </a:lnTo>
                <a:lnTo>
                  <a:pt x="602591" y="1230388"/>
                </a:lnTo>
                <a:lnTo>
                  <a:pt x="609991" y="1230388"/>
                </a:lnTo>
                <a:lnTo>
                  <a:pt x="613002" y="1233399"/>
                </a:lnTo>
                <a:lnTo>
                  <a:pt x="613002" y="1240805"/>
                </a:lnTo>
                <a:lnTo>
                  <a:pt x="610008" y="1243816"/>
                </a:lnTo>
                <a:close/>
              </a:path>
              <a:path w="4523740" h="2472690">
                <a:moveTo>
                  <a:pt x="914581" y="1247181"/>
                </a:moveTo>
                <a:lnTo>
                  <a:pt x="903448" y="1247181"/>
                </a:lnTo>
                <a:lnTo>
                  <a:pt x="898942" y="1242672"/>
                </a:lnTo>
                <a:lnTo>
                  <a:pt x="898942" y="1231532"/>
                </a:lnTo>
                <a:lnTo>
                  <a:pt x="903448" y="1227022"/>
                </a:lnTo>
                <a:lnTo>
                  <a:pt x="914581" y="1227022"/>
                </a:lnTo>
                <a:lnTo>
                  <a:pt x="919088" y="1231532"/>
                </a:lnTo>
                <a:lnTo>
                  <a:pt x="919088" y="1242672"/>
                </a:lnTo>
                <a:lnTo>
                  <a:pt x="914581" y="1247181"/>
                </a:lnTo>
                <a:close/>
              </a:path>
              <a:path w="4523740" h="2472690">
                <a:moveTo>
                  <a:pt x="1219155" y="1250547"/>
                </a:moveTo>
                <a:lnTo>
                  <a:pt x="1204323" y="1250547"/>
                </a:lnTo>
                <a:lnTo>
                  <a:pt x="1198304" y="1244525"/>
                </a:lnTo>
                <a:lnTo>
                  <a:pt x="1198304" y="1229682"/>
                </a:lnTo>
                <a:lnTo>
                  <a:pt x="1204323" y="1223657"/>
                </a:lnTo>
                <a:lnTo>
                  <a:pt x="1219155" y="1223657"/>
                </a:lnTo>
                <a:lnTo>
                  <a:pt x="1225177" y="1229682"/>
                </a:lnTo>
                <a:lnTo>
                  <a:pt x="1225177" y="1244525"/>
                </a:lnTo>
                <a:lnTo>
                  <a:pt x="1219155" y="1250547"/>
                </a:lnTo>
                <a:close/>
              </a:path>
              <a:path w="4523740" h="2472690">
                <a:moveTo>
                  <a:pt x="1523732" y="1253916"/>
                </a:moveTo>
                <a:lnTo>
                  <a:pt x="1505196" y="1253916"/>
                </a:lnTo>
                <a:lnTo>
                  <a:pt x="1497679" y="1246392"/>
                </a:lnTo>
                <a:lnTo>
                  <a:pt x="1497679" y="1227846"/>
                </a:lnTo>
                <a:lnTo>
                  <a:pt x="1505196" y="1220325"/>
                </a:lnTo>
                <a:lnTo>
                  <a:pt x="1523732" y="1220325"/>
                </a:lnTo>
                <a:lnTo>
                  <a:pt x="1531249" y="1227846"/>
                </a:lnTo>
                <a:lnTo>
                  <a:pt x="1531249" y="1246392"/>
                </a:lnTo>
                <a:lnTo>
                  <a:pt x="1523732" y="1253916"/>
                </a:lnTo>
                <a:close/>
              </a:path>
              <a:path w="4523740" h="2472690">
                <a:moveTo>
                  <a:pt x="1817190" y="1257278"/>
                </a:moveTo>
                <a:lnTo>
                  <a:pt x="1809345" y="1255694"/>
                </a:lnTo>
                <a:lnTo>
                  <a:pt x="1802940" y="1251376"/>
                </a:lnTo>
                <a:lnTo>
                  <a:pt x="1798623" y="1244968"/>
                </a:lnTo>
                <a:lnTo>
                  <a:pt x="1797041" y="1237119"/>
                </a:lnTo>
                <a:lnTo>
                  <a:pt x="1798623" y="1229269"/>
                </a:lnTo>
                <a:lnTo>
                  <a:pt x="1802940" y="1222862"/>
                </a:lnTo>
                <a:lnTo>
                  <a:pt x="1809345" y="1218543"/>
                </a:lnTo>
                <a:lnTo>
                  <a:pt x="1817190" y="1216960"/>
                </a:lnTo>
                <a:lnTo>
                  <a:pt x="1825035" y="1218543"/>
                </a:lnTo>
                <a:lnTo>
                  <a:pt x="1831439" y="1222862"/>
                </a:lnTo>
                <a:lnTo>
                  <a:pt x="1835756" y="1229269"/>
                </a:lnTo>
                <a:lnTo>
                  <a:pt x="1837339" y="1237119"/>
                </a:lnTo>
                <a:lnTo>
                  <a:pt x="1835756" y="1244968"/>
                </a:lnTo>
                <a:lnTo>
                  <a:pt x="1831439" y="1251376"/>
                </a:lnTo>
                <a:lnTo>
                  <a:pt x="1825035" y="1255694"/>
                </a:lnTo>
                <a:lnTo>
                  <a:pt x="1817190" y="1257278"/>
                </a:lnTo>
                <a:close/>
              </a:path>
              <a:path w="4523740" h="2472690">
                <a:moveTo>
                  <a:pt x="2119913" y="1260647"/>
                </a:moveTo>
                <a:lnTo>
                  <a:pt x="2110763" y="1258798"/>
                </a:lnTo>
                <a:lnTo>
                  <a:pt x="2103290" y="1253755"/>
                </a:lnTo>
                <a:lnTo>
                  <a:pt x="2098250" y="1246276"/>
                </a:lnTo>
                <a:lnTo>
                  <a:pt x="2096403" y="1237119"/>
                </a:lnTo>
                <a:lnTo>
                  <a:pt x="2098250" y="1227963"/>
                </a:lnTo>
                <a:lnTo>
                  <a:pt x="2103290" y="1220485"/>
                </a:lnTo>
                <a:lnTo>
                  <a:pt x="2110763" y="1215443"/>
                </a:lnTo>
                <a:lnTo>
                  <a:pt x="2119913" y="1213594"/>
                </a:lnTo>
                <a:lnTo>
                  <a:pt x="2129064" y="1215443"/>
                </a:lnTo>
                <a:lnTo>
                  <a:pt x="2136537" y="1220485"/>
                </a:lnTo>
                <a:lnTo>
                  <a:pt x="2141577" y="1227963"/>
                </a:lnTo>
                <a:lnTo>
                  <a:pt x="2143425" y="1237119"/>
                </a:lnTo>
                <a:lnTo>
                  <a:pt x="2141577" y="1246276"/>
                </a:lnTo>
                <a:lnTo>
                  <a:pt x="2136537" y="1253755"/>
                </a:lnTo>
                <a:lnTo>
                  <a:pt x="2129064" y="1258798"/>
                </a:lnTo>
                <a:lnTo>
                  <a:pt x="2119913" y="1260647"/>
                </a:lnTo>
                <a:close/>
              </a:path>
              <a:path w="4523740" h="2472690">
                <a:moveTo>
                  <a:pt x="2422641" y="1263168"/>
                </a:moveTo>
                <a:lnTo>
                  <a:pt x="2412516" y="1261122"/>
                </a:lnTo>
                <a:lnTo>
                  <a:pt x="2404245" y="1255542"/>
                </a:lnTo>
                <a:lnTo>
                  <a:pt x="2398667" y="1247267"/>
                </a:lnTo>
                <a:lnTo>
                  <a:pt x="2396622" y="1237136"/>
                </a:lnTo>
                <a:lnTo>
                  <a:pt x="2398667" y="1227006"/>
                </a:lnTo>
                <a:lnTo>
                  <a:pt x="2404245" y="1218731"/>
                </a:lnTo>
                <a:lnTo>
                  <a:pt x="2412516" y="1213150"/>
                </a:lnTo>
                <a:lnTo>
                  <a:pt x="2422641" y="1211103"/>
                </a:lnTo>
                <a:lnTo>
                  <a:pt x="2432764" y="1213150"/>
                </a:lnTo>
                <a:lnTo>
                  <a:pt x="2441033" y="1218731"/>
                </a:lnTo>
                <a:lnTo>
                  <a:pt x="2446611" y="1227006"/>
                </a:lnTo>
                <a:lnTo>
                  <a:pt x="2448656" y="1237136"/>
                </a:lnTo>
                <a:lnTo>
                  <a:pt x="2446613" y="1247267"/>
                </a:lnTo>
                <a:lnTo>
                  <a:pt x="2441040" y="1255542"/>
                </a:lnTo>
                <a:lnTo>
                  <a:pt x="2432771" y="1261122"/>
                </a:lnTo>
                <a:lnTo>
                  <a:pt x="2422641" y="1263168"/>
                </a:lnTo>
                <a:close/>
              </a:path>
              <a:path w="4523740" h="2472690">
                <a:moveTo>
                  <a:pt x="2725365" y="1266534"/>
                </a:moveTo>
                <a:lnTo>
                  <a:pt x="2713927" y="1264224"/>
                </a:lnTo>
                <a:lnTo>
                  <a:pt x="2704588" y="1257925"/>
                </a:lnTo>
                <a:lnTo>
                  <a:pt x="2698292" y="1248580"/>
                </a:lnTo>
                <a:lnTo>
                  <a:pt x="2695983" y="1237136"/>
                </a:lnTo>
                <a:lnTo>
                  <a:pt x="2698292" y="1225691"/>
                </a:lnTo>
                <a:lnTo>
                  <a:pt x="2704588" y="1216347"/>
                </a:lnTo>
                <a:lnTo>
                  <a:pt x="2713927" y="1210047"/>
                </a:lnTo>
                <a:lnTo>
                  <a:pt x="2725365" y="1207738"/>
                </a:lnTo>
                <a:lnTo>
                  <a:pt x="2736802" y="1210047"/>
                </a:lnTo>
                <a:lnTo>
                  <a:pt x="2746141" y="1216347"/>
                </a:lnTo>
                <a:lnTo>
                  <a:pt x="2752437" y="1225691"/>
                </a:lnTo>
                <a:lnTo>
                  <a:pt x="2754746" y="1237136"/>
                </a:lnTo>
                <a:lnTo>
                  <a:pt x="2752437" y="1248580"/>
                </a:lnTo>
                <a:lnTo>
                  <a:pt x="2746141" y="1257925"/>
                </a:lnTo>
                <a:lnTo>
                  <a:pt x="2736802" y="1264224"/>
                </a:lnTo>
                <a:lnTo>
                  <a:pt x="2725365" y="1266534"/>
                </a:lnTo>
                <a:close/>
              </a:path>
              <a:path w="4523740" h="2472690">
                <a:moveTo>
                  <a:pt x="3028088" y="1269899"/>
                </a:moveTo>
                <a:lnTo>
                  <a:pt x="3015345" y="1267324"/>
                </a:lnTo>
                <a:lnTo>
                  <a:pt x="3004937" y="1260301"/>
                </a:lnTo>
                <a:lnTo>
                  <a:pt x="2997919" y="1249887"/>
                </a:lnTo>
                <a:lnTo>
                  <a:pt x="2995345" y="1237136"/>
                </a:lnTo>
                <a:lnTo>
                  <a:pt x="2997919" y="1224385"/>
                </a:lnTo>
                <a:lnTo>
                  <a:pt x="3004937" y="1213970"/>
                </a:lnTo>
                <a:lnTo>
                  <a:pt x="3015345" y="1206947"/>
                </a:lnTo>
                <a:lnTo>
                  <a:pt x="3028088" y="1204372"/>
                </a:lnTo>
                <a:lnTo>
                  <a:pt x="3040832" y="1206947"/>
                </a:lnTo>
                <a:lnTo>
                  <a:pt x="3051242" y="1213970"/>
                </a:lnTo>
                <a:lnTo>
                  <a:pt x="3058261" y="1224385"/>
                </a:lnTo>
                <a:lnTo>
                  <a:pt x="3060835" y="1237136"/>
                </a:lnTo>
                <a:lnTo>
                  <a:pt x="3058261" y="1249887"/>
                </a:lnTo>
                <a:lnTo>
                  <a:pt x="3051242" y="1260301"/>
                </a:lnTo>
                <a:lnTo>
                  <a:pt x="3040832" y="1267324"/>
                </a:lnTo>
                <a:lnTo>
                  <a:pt x="3028088" y="1269899"/>
                </a:lnTo>
                <a:close/>
              </a:path>
              <a:path w="4523740" h="2472690">
                <a:moveTo>
                  <a:pt x="3330812" y="1272424"/>
                </a:moveTo>
                <a:lnTo>
                  <a:pt x="3317096" y="1269651"/>
                </a:lnTo>
                <a:lnTo>
                  <a:pt x="3305892" y="1262090"/>
                </a:lnTo>
                <a:lnTo>
                  <a:pt x="3298335" y="1250878"/>
                </a:lnTo>
                <a:lnTo>
                  <a:pt x="3295564" y="1237153"/>
                </a:lnTo>
                <a:lnTo>
                  <a:pt x="3298335" y="1223427"/>
                </a:lnTo>
                <a:lnTo>
                  <a:pt x="3305892" y="1212215"/>
                </a:lnTo>
                <a:lnTo>
                  <a:pt x="3317096" y="1204654"/>
                </a:lnTo>
                <a:lnTo>
                  <a:pt x="3330812" y="1201881"/>
                </a:lnTo>
                <a:lnTo>
                  <a:pt x="3344530" y="1204654"/>
                </a:lnTo>
                <a:lnTo>
                  <a:pt x="3355735" y="1212215"/>
                </a:lnTo>
                <a:lnTo>
                  <a:pt x="3363292" y="1223427"/>
                </a:lnTo>
                <a:lnTo>
                  <a:pt x="3366064" y="1237153"/>
                </a:lnTo>
                <a:lnTo>
                  <a:pt x="3363294" y="1250878"/>
                </a:lnTo>
                <a:lnTo>
                  <a:pt x="3355742" y="1262090"/>
                </a:lnTo>
                <a:lnTo>
                  <a:pt x="3344537" y="1269651"/>
                </a:lnTo>
                <a:lnTo>
                  <a:pt x="3330812" y="1272424"/>
                </a:lnTo>
                <a:close/>
              </a:path>
              <a:path w="4523740" h="2472690">
                <a:moveTo>
                  <a:pt x="3633529" y="1274949"/>
                </a:moveTo>
                <a:lnTo>
                  <a:pt x="3618826" y="1271978"/>
                </a:lnTo>
                <a:lnTo>
                  <a:pt x="3606820" y="1263876"/>
                </a:lnTo>
                <a:lnTo>
                  <a:pt x="3598725" y="1251862"/>
                </a:lnTo>
                <a:lnTo>
                  <a:pt x="3595756" y="1237153"/>
                </a:lnTo>
                <a:lnTo>
                  <a:pt x="3598725" y="1222445"/>
                </a:lnTo>
                <a:lnTo>
                  <a:pt x="3606820" y="1210430"/>
                </a:lnTo>
                <a:lnTo>
                  <a:pt x="3618826" y="1202328"/>
                </a:lnTo>
                <a:lnTo>
                  <a:pt x="3633529" y="1199356"/>
                </a:lnTo>
                <a:lnTo>
                  <a:pt x="3648232" y="1202328"/>
                </a:lnTo>
                <a:lnTo>
                  <a:pt x="3660239" y="1210430"/>
                </a:lnTo>
                <a:lnTo>
                  <a:pt x="3668334" y="1222445"/>
                </a:lnTo>
                <a:lnTo>
                  <a:pt x="3671302" y="1237153"/>
                </a:lnTo>
                <a:lnTo>
                  <a:pt x="3668334" y="1251862"/>
                </a:lnTo>
                <a:lnTo>
                  <a:pt x="3660239" y="1263876"/>
                </a:lnTo>
                <a:lnTo>
                  <a:pt x="3648232" y="1271978"/>
                </a:lnTo>
                <a:lnTo>
                  <a:pt x="3633529" y="1274949"/>
                </a:lnTo>
                <a:close/>
              </a:path>
              <a:path w="4523740" h="2472690">
                <a:moveTo>
                  <a:pt x="3936253" y="1278315"/>
                </a:moveTo>
                <a:lnTo>
                  <a:pt x="3920245" y="1275080"/>
                </a:lnTo>
                <a:lnTo>
                  <a:pt x="3907176" y="1266259"/>
                </a:lnTo>
                <a:lnTo>
                  <a:pt x="3898368" y="1253175"/>
                </a:lnTo>
                <a:lnTo>
                  <a:pt x="3895138" y="1237153"/>
                </a:lnTo>
                <a:lnTo>
                  <a:pt x="3898368" y="1221130"/>
                </a:lnTo>
                <a:lnTo>
                  <a:pt x="3907176" y="1208046"/>
                </a:lnTo>
                <a:lnTo>
                  <a:pt x="3920245" y="1199225"/>
                </a:lnTo>
                <a:lnTo>
                  <a:pt x="3936253" y="1195990"/>
                </a:lnTo>
                <a:lnTo>
                  <a:pt x="3952266" y="1199225"/>
                </a:lnTo>
                <a:lnTo>
                  <a:pt x="3965346" y="1208046"/>
                </a:lnTo>
                <a:lnTo>
                  <a:pt x="3974167" y="1221130"/>
                </a:lnTo>
                <a:lnTo>
                  <a:pt x="3977402" y="1237153"/>
                </a:lnTo>
                <a:lnTo>
                  <a:pt x="3974167" y="1253175"/>
                </a:lnTo>
                <a:lnTo>
                  <a:pt x="3965346" y="1266259"/>
                </a:lnTo>
                <a:lnTo>
                  <a:pt x="3952266" y="1275080"/>
                </a:lnTo>
                <a:lnTo>
                  <a:pt x="3936253" y="1278315"/>
                </a:lnTo>
                <a:close/>
              </a:path>
              <a:path w="4523740" h="2472690">
                <a:moveTo>
                  <a:pt x="4238977" y="1280840"/>
                </a:moveTo>
                <a:lnTo>
                  <a:pt x="4221989" y="1277407"/>
                </a:lnTo>
                <a:lnTo>
                  <a:pt x="4208115" y="1268048"/>
                </a:lnTo>
                <a:lnTo>
                  <a:pt x="4198761" y="1254167"/>
                </a:lnTo>
                <a:lnTo>
                  <a:pt x="4195330" y="1237169"/>
                </a:lnTo>
                <a:lnTo>
                  <a:pt x="4198761" y="1220172"/>
                </a:lnTo>
                <a:lnTo>
                  <a:pt x="4208115" y="1206291"/>
                </a:lnTo>
                <a:lnTo>
                  <a:pt x="4221989" y="1196931"/>
                </a:lnTo>
                <a:lnTo>
                  <a:pt x="4238977" y="1193499"/>
                </a:lnTo>
                <a:lnTo>
                  <a:pt x="4255965" y="1196931"/>
                </a:lnTo>
                <a:lnTo>
                  <a:pt x="4269838" y="1206291"/>
                </a:lnTo>
                <a:lnTo>
                  <a:pt x="4279193" y="1220172"/>
                </a:lnTo>
                <a:lnTo>
                  <a:pt x="4282623" y="1237169"/>
                </a:lnTo>
                <a:lnTo>
                  <a:pt x="4279193" y="1254167"/>
                </a:lnTo>
                <a:lnTo>
                  <a:pt x="4269838" y="1268048"/>
                </a:lnTo>
                <a:lnTo>
                  <a:pt x="4255965" y="1277407"/>
                </a:lnTo>
                <a:lnTo>
                  <a:pt x="4238977" y="1280840"/>
                </a:lnTo>
                <a:close/>
              </a:path>
              <a:path w="4523740" h="2472690">
                <a:moveTo>
                  <a:pt x="4523697" y="1279706"/>
                </a:moveTo>
                <a:lnTo>
                  <a:pt x="4509071" y="1269834"/>
                </a:lnTo>
                <a:lnTo>
                  <a:pt x="4499182" y="1255151"/>
                </a:lnTo>
                <a:lnTo>
                  <a:pt x="4495556" y="1237169"/>
                </a:lnTo>
                <a:lnTo>
                  <a:pt x="4499182" y="1219190"/>
                </a:lnTo>
                <a:lnTo>
                  <a:pt x="4509071" y="1204508"/>
                </a:lnTo>
                <a:lnTo>
                  <a:pt x="4523697" y="1194636"/>
                </a:lnTo>
                <a:lnTo>
                  <a:pt x="4523697" y="1279706"/>
                </a:lnTo>
                <a:close/>
              </a:path>
              <a:path w="4523740" h="2472690">
                <a:moveTo>
                  <a:pt x="1311" y="1540950"/>
                </a:moveTo>
                <a:lnTo>
                  <a:pt x="370" y="1540950"/>
                </a:lnTo>
                <a:lnTo>
                  <a:pt x="0" y="1540582"/>
                </a:lnTo>
                <a:lnTo>
                  <a:pt x="0" y="1539640"/>
                </a:lnTo>
                <a:lnTo>
                  <a:pt x="370" y="1539269"/>
                </a:lnTo>
                <a:lnTo>
                  <a:pt x="1311" y="1539269"/>
                </a:lnTo>
                <a:lnTo>
                  <a:pt x="1681" y="1539640"/>
                </a:lnTo>
                <a:lnTo>
                  <a:pt x="1681" y="1540582"/>
                </a:lnTo>
                <a:lnTo>
                  <a:pt x="1311" y="1540950"/>
                </a:lnTo>
                <a:close/>
              </a:path>
              <a:path w="4523740" h="2472690">
                <a:moveTo>
                  <a:pt x="305415" y="1543475"/>
                </a:moveTo>
                <a:lnTo>
                  <a:pt x="301698" y="1543475"/>
                </a:lnTo>
                <a:lnTo>
                  <a:pt x="300201" y="1541979"/>
                </a:lnTo>
                <a:lnTo>
                  <a:pt x="300201" y="1538243"/>
                </a:lnTo>
                <a:lnTo>
                  <a:pt x="301698" y="1536744"/>
                </a:lnTo>
                <a:lnTo>
                  <a:pt x="305432" y="1536744"/>
                </a:lnTo>
                <a:lnTo>
                  <a:pt x="306929" y="1538243"/>
                </a:lnTo>
                <a:lnTo>
                  <a:pt x="306929" y="1541979"/>
                </a:lnTo>
                <a:lnTo>
                  <a:pt x="305415" y="1543475"/>
                </a:lnTo>
                <a:close/>
              </a:path>
              <a:path w="4523740" h="2472690">
                <a:moveTo>
                  <a:pt x="610008" y="1546840"/>
                </a:moveTo>
                <a:lnTo>
                  <a:pt x="602591" y="1546840"/>
                </a:lnTo>
                <a:lnTo>
                  <a:pt x="599580" y="1543829"/>
                </a:lnTo>
                <a:lnTo>
                  <a:pt x="599580" y="1536427"/>
                </a:lnTo>
                <a:lnTo>
                  <a:pt x="602591" y="1533412"/>
                </a:lnTo>
                <a:lnTo>
                  <a:pt x="609991" y="1533412"/>
                </a:lnTo>
                <a:lnTo>
                  <a:pt x="613002" y="1536427"/>
                </a:lnTo>
                <a:lnTo>
                  <a:pt x="613002" y="1543829"/>
                </a:lnTo>
                <a:lnTo>
                  <a:pt x="610008" y="1546840"/>
                </a:lnTo>
                <a:close/>
              </a:path>
              <a:path w="4523740" h="2472690">
                <a:moveTo>
                  <a:pt x="914581" y="1550206"/>
                </a:moveTo>
                <a:lnTo>
                  <a:pt x="903448" y="1550206"/>
                </a:lnTo>
                <a:lnTo>
                  <a:pt x="898942" y="1545696"/>
                </a:lnTo>
                <a:lnTo>
                  <a:pt x="898942" y="1534556"/>
                </a:lnTo>
                <a:lnTo>
                  <a:pt x="903448" y="1530047"/>
                </a:lnTo>
                <a:lnTo>
                  <a:pt x="914581" y="1530047"/>
                </a:lnTo>
                <a:lnTo>
                  <a:pt x="919088" y="1534556"/>
                </a:lnTo>
                <a:lnTo>
                  <a:pt x="919088" y="1545696"/>
                </a:lnTo>
                <a:lnTo>
                  <a:pt x="914581" y="1550206"/>
                </a:lnTo>
                <a:close/>
              </a:path>
              <a:path w="4523740" h="2472690">
                <a:moveTo>
                  <a:pt x="1219155" y="1553571"/>
                </a:moveTo>
                <a:lnTo>
                  <a:pt x="1204323" y="1553571"/>
                </a:lnTo>
                <a:lnTo>
                  <a:pt x="1198304" y="1547549"/>
                </a:lnTo>
                <a:lnTo>
                  <a:pt x="1198304" y="1532707"/>
                </a:lnTo>
                <a:lnTo>
                  <a:pt x="1204323" y="1526681"/>
                </a:lnTo>
                <a:lnTo>
                  <a:pt x="1219155" y="1526681"/>
                </a:lnTo>
                <a:lnTo>
                  <a:pt x="1225177" y="1532707"/>
                </a:lnTo>
                <a:lnTo>
                  <a:pt x="1225177" y="1547549"/>
                </a:lnTo>
                <a:lnTo>
                  <a:pt x="1219155" y="1553571"/>
                </a:lnTo>
                <a:close/>
              </a:path>
              <a:path w="4523740" h="2472690">
                <a:moveTo>
                  <a:pt x="1523732" y="1556937"/>
                </a:moveTo>
                <a:lnTo>
                  <a:pt x="1505196" y="1556937"/>
                </a:lnTo>
                <a:lnTo>
                  <a:pt x="1497679" y="1549416"/>
                </a:lnTo>
                <a:lnTo>
                  <a:pt x="1497679" y="1530870"/>
                </a:lnTo>
                <a:lnTo>
                  <a:pt x="1505196" y="1523349"/>
                </a:lnTo>
                <a:lnTo>
                  <a:pt x="1523732" y="1523349"/>
                </a:lnTo>
                <a:lnTo>
                  <a:pt x="1531249" y="1530870"/>
                </a:lnTo>
                <a:lnTo>
                  <a:pt x="1531249" y="1549416"/>
                </a:lnTo>
                <a:lnTo>
                  <a:pt x="1523732" y="1556937"/>
                </a:lnTo>
                <a:close/>
              </a:path>
              <a:path w="4523740" h="2472690">
                <a:moveTo>
                  <a:pt x="1817190" y="1560305"/>
                </a:moveTo>
                <a:lnTo>
                  <a:pt x="1809345" y="1558722"/>
                </a:lnTo>
                <a:lnTo>
                  <a:pt x="1802940" y="1554402"/>
                </a:lnTo>
                <a:lnTo>
                  <a:pt x="1798623" y="1547993"/>
                </a:lnTo>
                <a:lnTo>
                  <a:pt x="1797041" y="1540143"/>
                </a:lnTo>
                <a:lnTo>
                  <a:pt x="1798623" y="1532294"/>
                </a:lnTo>
                <a:lnTo>
                  <a:pt x="1802940" y="1525886"/>
                </a:lnTo>
                <a:lnTo>
                  <a:pt x="1809345" y="1521567"/>
                </a:lnTo>
                <a:lnTo>
                  <a:pt x="1817190" y="1519984"/>
                </a:lnTo>
                <a:lnTo>
                  <a:pt x="1825035" y="1521567"/>
                </a:lnTo>
                <a:lnTo>
                  <a:pt x="1831439" y="1525886"/>
                </a:lnTo>
                <a:lnTo>
                  <a:pt x="1835756" y="1532294"/>
                </a:lnTo>
                <a:lnTo>
                  <a:pt x="1837339" y="1540143"/>
                </a:lnTo>
                <a:lnTo>
                  <a:pt x="1835756" y="1547993"/>
                </a:lnTo>
                <a:lnTo>
                  <a:pt x="1831439" y="1554402"/>
                </a:lnTo>
                <a:lnTo>
                  <a:pt x="1825035" y="1558722"/>
                </a:lnTo>
                <a:lnTo>
                  <a:pt x="1817190" y="1560305"/>
                </a:lnTo>
                <a:close/>
              </a:path>
              <a:path w="4523740" h="2472690">
                <a:moveTo>
                  <a:pt x="2119913" y="1563671"/>
                </a:moveTo>
                <a:lnTo>
                  <a:pt x="2110763" y="1561822"/>
                </a:lnTo>
                <a:lnTo>
                  <a:pt x="2103290" y="1556779"/>
                </a:lnTo>
                <a:lnTo>
                  <a:pt x="2098250" y="1549301"/>
                </a:lnTo>
                <a:lnTo>
                  <a:pt x="2096403" y="1540143"/>
                </a:lnTo>
                <a:lnTo>
                  <a:pt x="2098250" y="1530987"/>
                </a:lnTo>
                <a:lnTo>
                  <a:pt x="2103290" y="1523510"/>
                </a:lnTo>
                <a:lnTo>
                  <a:pt x="2110763" y="1518468"/>
                </a:lnTo>
                <a:lnTo>
                  <a:pt x="2119913" y="1516618"/>
                </a:lnTo>
                <a:lnTo>
                  <a:pt x="2129064" y="1518468"/>
                </a:lnTo>
                <a:lnTo>
                  <a:pt x="2136537" y="1523510"/>
                </a:lnTo>
                <a:lnTo>
                  <a:pt x="2141577" y="1530987"/>
                </a:lnTo>
                <a:lnTo>
                  <a:pt x="2143425" y="1540143"/>
                </a:lnTo>
                <a:lnTo>
                  <a:pt x="2141577" y="1549301"/>
                </a:lnTo>
                <a:lnTo>
                  <a:pt x="2136537" y="1556779"/>
                </a:lnTo>
                <a:lnTo>
                  <a:pt x="2129064" y="1561822"/>
                </a:lnTo>
                <a:lnTo>
                  <a:pt x="2119913" y="1563671"/>
                </a:lnTo>
                <a:close/>
              </a:path>
              <a:path w="4523740" h="2472690">
                <a:moveTo>
                  <a:pt x="2422641" y="1566193"/>
                </a:moveTo>
                <a:lnTo>
                  <a:pt x="2412516" y="1564146"/>
                </a:lnTo>
                <a:lnTo>
                  <a:pt x="2404245" y="1558566"/>
                </a:lnTo>
                <a:lnTo>
                  <a:pt x="2398667" y="1550291"/>
                </a:lnTo>
                <a:lnTo>
                  <a:pt x="2396622" y="1540160"/>
                </a:lnTo>
                <a:lnTo>
                  <a:pt x="2398667" y="1530030"/>
                </a:lnTo>
                <a:lnTo>
                  <a:pt x="2404245" y="1521755"/>
                </a:lnTo>
                <a:lnTo>
                  <a:pt x="2412516" y="1516174"/>
                </a:lnTo>
                <a:lnTo>
                  <a:pt x="2422641" y="1514127"/>
                </a:lnTo>
                <a:lnTo>
                  <a:pt x="2432764" y="1516174"/>
                </a:lnTo>
                <a:lnTo>
                  <a:pt x="2441033" y="1521755"/>
                </a:lnTo>
                <a:lnTo>
                  <a:pt x="2446611" y="1530030"/>
                </a:lnTo>
                <a:lnTo>
                  <a:pt x="2448656" y="1540160"/>
                </a:lnTo>
                <a:lnTo>
                  <a:pt x="2446613" y="1550291"/>
                </a:lnTo>
                <a:lnTo>
                  <a:pt x="2441040" y="1558566"/>
                </a:lnTo>
                <a:lnTo>
                  <a:pt x="2432771" y="1564146"/>
                </a:lnTo>
                <a:lnTo>
                  <a:pt x="2422641" y="1566193"/>
                </a:lnTo>
                <a:close/>
              </a:path>
              <a:path w="4523740" h="2472690">
                <a:moveTo>
                  <a:pt x="2725365" y="1569558"/>
                </a:moveTo>
                <a:lnTo>
                  <a:pt x="2713927" y="1567248"/>
                </a:lnTo>
                <a:lnTo>
                  <a:pt x="2704588" y="1560949"/>
                </a:lnTo>
                <a:lnTo>
                  <a:pt x="2698292" y="1551605"/>
                </a:lnTo>
                <a:lnTo>
                  <a:pt x="2695983" y="1540160"/>
                </a:lnTo>
                <a:lnTo>
                  <a:pt x="2698292" y="1528715"/>
                </a:lnTo>
                <a:lnTo>
                  <a:pt x="2704588" y="1519371"/>
                </a:lnTo>
                <a:lnTo>
                  <a:pt x="2713927" y="1513071"/>
                </a:lnTo>
                <a:lnTo>
                  <a:pt x="2725365" y="1510762"/>
                </a:lnTo>
                <a:lnTo>
                  <a:pt x="2736802" y="1513071"/>
                </a:lnTo>
                <a:lnTo>
                  <a:pt x="2746141" y="1519371"/>
                </a:lnTo>
                <a:lnTo>
                  <a:pt x="2752437" y="1528715"/>
                </a:lnTo>
                <a:lnTo>
                  <a:pt x="2754746" y="1540160"/>
                </a:lnTo>
                <a:lnTo>
                  <a:pt x="2752437" y="1551605"/>
                </a:lnTo>
                <a:lnTo>
                  <a:pt x="2746141" y="1560949"/>
                </a:lnTo>
                <a:lnTo>
                  <a:pt x="2736802" y="1567248"/>
                </a:lnTo>
                <a:lnTo>
                  <a:pt x="2725365" y="1569558"/>
                </a:lnTo>
                <a:close/>
              </a:path>
              <a:path w="4523740" h="2472690">
                <a:moveTo>
                  <a:pt x="3028088" y="1572923"/>
                </a:moveTo>
                <a:lnTo>
                  <a:pt x="3015345" y="1570348"/>
                </a:lnTo>
                <a:lnTo>
                  <a:pt x="3004937" y="1563325"/>
                </a:lnTo>
                <a:lnTo>
                  <a:pt x="2997919" y="1552911"/>
                </a:lnTo>
                <a:lnTo>
                  <a:pt x="2995345" y="1540160"/>
                </a:lnTo>
                <a:lnTo>
                  <a:pt x="2997919" y="1527409"/>
                </a:lnTo>
                <a:lnTo>
                  <a:pt x="3004937" y="1516994"/>
                </a:lnTo>
                <a:lnTo>
                  <a:pt x="3015345" y="1509972"/>
                </a:lnTo>
                <a:lnTo>
                  <a:pt x="3028088" y="1507396"/>
                </a:lnTo>
                <a:lnTo>
                  <a:pt x="3040832" y="1509972"/>
                </a:lnTo>
                <a:lnTo>
                  <a:pt x="3051242" y="1516994"/>
                </a:lnTo>
                <a:lnTo>
                  <a:pt x="3058261" y="1527409"/>
                </a:lnTo>
                <a:lnTo>
                  <a:pt x="3060835" y="1540160"/>
                </a:lnTo>
                <a:lnTo>
                  <a:pt x="3058261" y="1552911"/>
                </a:lnTo>
                <a:lnTo>
                  <a:pt x="3051242" y="1563325"/>
                </a:lnTo>
                <a:lnTo>
                  <a:pt x="3040832" y="1570348"/>
                </a:lnTo>
                <a:lnTo>
                  <a:pt x="3028088" y="1572923"/>
                </a:lnTo>
                <a:close/>
              </a:path>
              <a:path w="4523740" h="2472690">
                <a:moveTo>
                  <a:pt x="3330812" y="1575448"/>
                </a:moveTo>
                <a:lnTo>
                  <a:pt x="3317096" y="1572675"/>
                </a:lnTo>
                <a:lnTo>
                  <a:pt x="3305892" y="1565114"/>
                </a:lnTo>
                <a:lnTo>
                  <a:pt x="3298335" y="1553902"/>
                </a:lnTo>
                <a:lnTo>
                  <a:pt x="3295564" y="1540177"/>
                </a:lnTo>
                <a:lnTo>
                  <a:pt x="3298335" y="1526451"/>
                </a:lnTo>
                <a:lnTo>
                  <a:pt x="3305892" y="1515240"/>
                </a:lnTo>
                <a:lnTo>
                  <a:pt x="3317096" y="1507678"/>
                </a:lnTo>
                <a:lnTo>
                  <a:pt x="3330812" y="1504905"/>
                </a:lnTo>
                <a:lnTo>
                  <a:pt x="3344530" y="1507678"/>
                </a:lnTo>
                <a:lnTo>
                  <a:pt x="3355735" y="1515240"/>
                </a:lnTo>
                <a:lnTo>
                  <a:pt x="3363292" y="1526451"/>
                </a:lnTo>
                <a:lnTo>
                  <a:pt x="3366064" y="1540177"/>
                </a:lnTo>
                <a:lnTo>
                  <a:pt x="3363294" y="1553902"/>
                </a:lnTo>
                <a:lnTo>
                  <a:pt x="3355742" y="1565114"/>
                </a:lnTo>
                <a:lnTo>
                  <a:pt x="3344537" y="1572675"/>
                </a:lnTo>
                <a:lnTo>
                  <a:pt x="3330812" y="1575448"/>
                </a:lnTo>
                <a:close/>
              </a:path>
              <a:path w="4523740" h="2472690">
                <a:moveTo>
                  <a:pt x="3633529" y="1577973"/>
                </a:moveTo>
                <a:lnTo>
                  <a:pt x="3618826" y="1575002"/>
                </a:lnTo>
                <a:lnTo>
                  <a:pt x="3606820" y="1566901"/>
                </a:lnTo>
                <a:lnTo>
                  <a:pt x="3598725" y="1554886"/>
                </a:lnTo>
                <a:lnTo>
                  <a:pt x="3595756" y="1540177"/>
                </a:lnTo>
                <a:lnTo>
                  <a:pt x="3598725" y="1525467"/>
                </a:lnTo>
                <a:lnTo>
                  <a:pt x="3606820" y="1513453"/>
                </a:lnTo>
                <a:lnTo>
                  <a:pt x="3618826" y="1505351"/>
                </a:lnTo>
                <a:lnTo>
                  <a:pt x="3633529" y="1502380"/>
                </a:lnTo>
                <a:lnTo>
                  <a:pt x="3648232" y="1505351"/>
                </a:lnTo>
                <a:lnTo>
                  <a:pt x="3660239" y="1513453"/>
                </a:lnTo>
                <a:lnTo>
                  <a:pt x="3668334" y="1525467"/>
                </a:lnTo>
                <a:lnTo>
                  <a:pt x="3671302" y="1540177"/>
                </a:lnTo>
                <a:lnTo>
                  <a:pt x="3668334" y="1554886"/>
                </a:lnTo>
                <a:lnTo>
                  <a:pt x="3660239" y="1566901"/>
                </a:lnTo>
                <a:lnTo>
                  <a:pt x="3648232" y="1575002"/>
                </a:lnTo>
                <a:lnTo>
                  <a:pt x="3633529" y="1577973"/>
                </a:lnTo>
                <a:close/>
              </a:path>
              <a:path w="4523740" h="2472690">
                <a:moveTo>
                  <a:pt x="3936253" y="1581339"/>
                </a:moveTo>
                <a:lnTo>
                  <a:pt x="3920245" y="1578104"/>
                </a:lnTo>
                <a:lnTo>
                  <a:pt x="3907176" y="1569283"/>
                </a:lnTo>
                <a:lnTo>
                  <a:pt x="3898368" y="1556200"/>
                </a:lnTo>
                <a:lnTo>
                  <a:pt x="3895138" y="1540177"/>
                </a:lnTo>
                <a:lnTo>
                  <a:pt x="3898368" y="1524154"/>
                </a:lnTo>
                <a:lnTo>
                  <a:pt x="3907176" y="1511070"/>
                </a:lnTo>
                <a:lnTo>
                  <a:pt x="3920245" y="1502249"/>
                </a:lnTo>
                <a:lnTo>
                  <a:pt x="3936253" y="1499015"/>
                </a:lnTo>
                <a:lnTo>
                  <a:pt x="3952266" y="1502249"/>
                </a:lnTo>
                <a:lnTo>
                  <a:pt x="3965346" y="1511070"/>
                </a:lnTo>
                <a:lnTo>
                  <a:pt x="3974167" y="1524154"/>
                </a:lnTo>
                <a:lnTo>
                  <a:pt x="3977402" y="1540177"/>
                </a:lnTo>
                <a:lnTo>
                  <a:pt x="3974167" y="1556200"/>
                </a:lnTo>
                <a:lnTo>
                  <a:pt x="3965346" y="1569283"/>
                </a:lnTo>
                <a:lnTo>
                  <a:pt x="3952266" y="1578104"/>
                </a:lnTo>
                <a:lnTo>
                  <a:pt x="3936253" y="1581339"/>
                </a:lnTo>
                <a:close/>
              </a:path>
              <a:path w="4523740" h="2472690">
                <a:moveTo>
                  <a:pt x="4238977" y="1583864"/>
                </a:moveTo>
                <a:lnTo>
                  <a:pt x="4221989" y="1580432"/>
                </a:lnTo>
                <a:lnTo>
                  <a:pt x="4208115" y="1571072"/>
                </a:lnTo>
                <a:lnTo>
                  <a:pt x="4198761" y="1557191"/>
                </a:lnTo>
                <a:lnTo>
                  <a:pt x="4195330" y="1540194"/>
                </a:lnTo>
                <a:lnTo>
                  <a:pt x="4198761" y="1523197"/>
                </a:lnTo>
                <a:lnTo>
                  <a:pt x="4208115" y="1509317"/>
                </a:lnTo>
                <a:lnTo>
                  <a:pt x="4221989" y="1499959"/>
                </a:lnTo>
                <a:lnTo>
                  <a:pt x="4238977" y="1496527"/>
                </a:lnTo>
                <a:lnTo>
                  <a:pt x="4255965" y="1499959"/>
                </a:lnTo>
                <a:lnTo>
                  <a:pt x="4269838" y="1509317"/>
                </a:lnTo>
                <a:lnTo>
                  <a:pt x="4279193" y="1523197"/>
                </a:lnTo>
                <a:lnTo>
                  <a:pt x="4282623" y="1540194"/>
                </a:lnTo>
                <a:lnTo>
                  <a:pt x="4279193" y="1557191"/>
                </a:lnTo>
                <a:lnTo>
                  <a:pt x="4269838" y="1571072"/>
                </a:lnTo>
                <a:lnTo>
                  <a:pt x="4255965" y="1580432"/>
                </a:lnTo>
                <a:lnTo>
                  <a:pt x="4238977" y="1583864"/>
                </a:lnTo>
                <a:close/>
              </a:path>
              <a:path w="4523740" h="2472690">
                <a:moveTo>
                  <a:pt x="4523697" y="1582730"/>
                </a:moveTo>
                <a:lnTo>
                  <a:pt x="4509071" y="1572859"/>
                </a:lnTo>
                <a:lnTo>
                  <a:pt x="4499182" y="1558175"/>
                </a:lnTo>
                <a:lnTo>
                  <a:pt x="4495556" y="1540194"/>
                </a:lnTo>
                <a:lnTo>
                  <a:pt x="4499182" y="1522214"/>
                </a:lnTo>
                <a:lnTo>
                  <a:pt x="4509071" y="1507532"/>
                </a:lnTo>
                <a:lnTo>
                  <a:pt x="4523697" y="1497660"/>
                </a:lnTo>
                <a:lnTo>
                  <a:pt x="4523697" y="1582730"/>
                </a:lnTo>
                <a:close/>
              </a:path>
              <a:path w="4523740" h="2472690">
                <a:moveTo>
                  <a:pt x="304961" y="1845642"/>
                </a:moveTo>
                <a:lnTo>
                  <a:pt x="302169" y="1845642"/>
                </a:lnTo>
                <a:lnTo>
                  <a:pt x="301043" y="1844514"/>
                </a:lnTo>
                <a:lnTo>
                  <a:pt x="301043" y="1841719"/>
                </a:lnTo>
                <a:lnTo>
                  <a:pt x="302169" y="1840595"/>
                </a:lnTo>
                <a:lnTo>
                  <a:pt x="304961" y="1840595"/>
                </a:lnTo>
                <a:lnTo>
                  <a:pt x="306088" y="1841719"/>
                </a:lnTo>
                <a:lnTo>
                  <a:pt x="306088" y="1844514"/>
                </a:lnTo>
                <a:lnTo>
                  <a:pt x="304961" y="1845642"/>
                </a:lnTo>
                <a:close/>
              </a:path>
              <a:path w="4523740" h="2472690">
                <a:moveTo>
                  <a:pt x="610008" y="1849848"/>
                </a:moveTo>
                <a:lnTo>
                  <a:pt x="602591" y="1849848"/>
                </a:lnTo>
                <a:lnTo>
                  <a:pt x="599580" y="1846837"/>
                </a:lnTo>
                <a:lnTo>
                  <a:pt x="599580" y="1839434"/>
                </a:lnTo>
                <a:lnTo>
                  <a:pt x="602591" y="1836419"/>
                </a:lnTo>
                <a:lnTo>
                  <a:pt x="609991" y="1836419"/>
                </a:lnTo>
                <a:lnTo>
                  <a:pt x="613002" y="1839434"/>
                </a:lnTo>
                <a:lnTo>
                  <a:pt x="613002" y="1846837"/>
                </a:lnTo>
                <a:lnTo>
                  <a:pt x="610008" y="1849848"/>
                </a:lnTo>
                <a:close/>
              </a:path>
              <a:path w="4523740" h="2472690">
                <a:moveTo>
                  <a:pt x="914581" y="1853213"/>
                </a:moveTo>
                <a:lnTo>
                  <a:pt x="903448" y="1853213"/>
                </a:lnTo>
                <a:lnTo>
                  <a:pt x="898942" y="1848703"/>
                </a:lnTo>
                <a:lnTo>
                  <a:pt x="898942" y="1837564"/>
                </a:lnTo>
                <a:lnTo>
                  <a:pt x="903448" y="1833054"/>
                </a:lnTo>
                <a:lnTo>
                  <a:pt x="914581" y="1833054"/>
                </a:lnTo>
                <a:lnTo>
                  <a:pt x="919088" y="1837564"/>
                </a:lnTo>
                <a:lnTo>
                  <a:pt x="919088" y="1848703"/>
                </a:lnTo>
                <a:lnTo>
                  <a:pt x="914581" y="1853213"/>
                </a:lnTo>
                <a:close/>
              </a:path>
              <a:path w="4523740" h="2472690">
                <a:moveTo>
                  <a:pt x="1219155" y="1856578"/>
                </a:moveTo>
                <a:lnTo>
                  <a:pt x="1204323" y="1856578"/>
                </a:lnTo>
                <a:lnTo>
                  <a:pt x="1198304" y="1850556"/>
                </a:lnTo>
                <a:lnTo>
                  <a:pt x="1198304" y="1835714"/>
                </a:lnTo>
                <a:lnTo>
                  <a:pt x="1204323" y="1829689"/>
                </a:lnTo>
                <a:lnTo>
                  <a:pt x="1219155" y="1829689"/>
                </a:lnTo>
                <a:lnTo>
                  <a:pt x="1225177" y="1835714"/>
                </a:lnTo>
                <a:lnTo>
                  <a:pt x="1225177" y="1850556"/>
                </a:lnTo>
                <a:lnTo>
                  <a:pt x="1219155" y="1856578"/>
                </a:lnTo>
                <a:close/>
              </a:path>
              <a:path w="4523740" h="2472690">
                <a:moveTo>
                  <a:pt x="1523732" y="1859944"/>
                </a:moveTo>
                <a:lnTo>
                  <a:pt x="1505196" y="1859944"/>
                </a:lnTo>
                <a:lnTo>
                  <a:pt x="1497679" y="1852423"/>
                </a:lnTo>
                <a:lnTo>
                  <a:pt x="1497679" y="1833878"/>
                </a:lnTo>
                <a:lnTo>
                  <a:pt x="1505196" y="1826357"/>
                </a:lnTo>
                <a:lnTo>
                  <a:pt x="1523732" y="1826357"/>
                </a:lnTo>
                <a:lnTo>
                  <a:pt x="1531249" y="1833878"/>
                </a:lnTo>
                <a:lnTo>
                  <a:pt x="1531249" y="1852423"/>
                </a:lnTo>
                <a:lnTo>
                  <a:pt x="1523732" y="1859944"/>
                </a:lnTo>
                <a:close/>
              </a:path>
              <a:path w="4523740" h="2472690">
                <a:moveTo>
                  <a:pt x="1817190" y="1863309"/>
                </a:moveTo>
                <a:lnTo>
                  <a:pt x="1809345" y="1861726"/>
                </a:lnTo>
                <a:lnTo>
                  <a:pt x="1802940" y="1857407"/>
                </a:lnTo>
                <a:lnTo>
                  <a:pt x="1798623" y="1851000"/>
                </a:lnTo>
                <a:lnTo>
                  <a:pt x="1797041" y="1843150"/>
                </a:lnTo>
                <a:lnTo>
                  <a:pt x="1798623" y="1835301"/>
                </a:lnTo>
                <a:lnTo>
                  <a:pt x="1802940" y="1828894"/>
                </a:lnTo>
                <a:lnTo>
                  <a:pt x="1809345" y="1824575"/>
                </a:lnTo>
                <a:lnTo>
                  <a:pt x="1817190" y="1822991"/>
                </a:lnTo>
                <a:lnTo>
                  <a:pt x="1825035" y="1824575"/>
                </a:lnTo>
                <a:lnTo>
                  <a:pt x="1831439" y="1828894"/>
                </a:lnTo>
                <a:lnTo>
                  <a:pt x="1835756" y="1835301"/>
                </a:lnTo>
                <a:lnTo>
                  <a:pt x="1837339" y="1843150"/>
                </a:lnTo>
                <a:lnTo>
                  <a:pt x="1835756" y="1851000"/>
                </a:lnTo>
                <a:lnTo>
                  <a:pt x="1831439" y="1857407"/>
                </a:lnTo>
                <a:lnTo>
                  <a:pt x="1825035" y="1861726"/>
                </a:lnTo>
                <a:lnTo>
                  <a:pt x="1817190" y="1863309"/>
                </a:lnTo>
                <a:close/>
              </a:path>
              <a:path w="4523740" h="2472690">
                <a:moveTo>
                  <a:pt x="2119913" y="1866678"/>
                </a:moveTo>
                <a:lnTo>
                  <a:pt x="2110763" y="1864829"/>
                </a:lnTo>
                <a:lnTo>
                  <a:pt x="2103290" y="1859787"/>
                </a:lnTo>
                <a:lnTo>
                  <a:pt x="2098250" y="1852308"/>
                </a:lnTo>
                <a:lnTo>
                  <a:pt x="2096403" y="1843150"/>
                </a:lnTo>
                <a:lnTo>
                  <a:pt x="2098250" y="1833995"/>
                </a:lnTo>
                <a:lnTo>
                  <a:pt x="2103290" y="1826517"/>
                </a:lnTo>
                <a:lnTo>
                  <a:pt x="2110763" y="1821475"/>
                </a:lnTo>
                <a:lnTo>
                  <a:pt x="2119913" y="1819626"/>
                </a:lnTo>
                <a:lnTo>
                  <a:pt x="2129064" y="1821475"/>
                </a:lnTo>
                <a:lnTo>
                  <a:pt x="2136537" y="1826517"/>
                </a:lnTo>
                <a:lnTo>
                  <a:pt x="2141577" y="1833995"/>
                </a:lnTo>
                <a:lnTo>
                  <a:pt x="2143425" y="1843150"/>
                </a:lnTo>
                <a:lnTo>
                  <a:pt x="2141577" y="1852308"/>
                </a:lnTo>
                <a:lnTo>
                  <a:pt x="2136537" y="1859787"/>
                </a:lnTo>
                <a:lnTo>
                  <a:pt x="2129064" y="1864829"/>
                </a:lnTo>
                <a:lnTo>
                  <a:pt x="2119913" y="1866678"/>
                </a:lnTo>
                <a:close/>
              </a:path>
              <a:path w="4523740" h="2472690">
                <a:moveTo>
                  <a:pt x="2422641" y="1869200"/>
                </a:moveTo>
                <a:lnTo>
                  <a:pt x="2412516" y="1867153"/>
                </a:lnTo>
                <a:lnTo>
                  <a:pt x="2404245" y="1861572"/>
                </a:lnTo>
                <a:lnTo>
                  <a:pt x="2398667" y="1853297"/>
                </a:lnTo>
                <a:lnTo>
                  <a:pt x="2396622" y="1843167"/>
                </a:lnTo>
                <a:lnTo>
                  <a:pt x="2398667" y="1833037"/>
                </a:lnTo>
                <a:lnTo>
                  <a:pt x="2404245" y="1824762"/>
                </a:lnTo>
                <a:lnTo>
                  <a:pt x="2412516" y="1819181"/>
                </a:lnTo>
                <a:lnTo>
                  <a:pt x="2422641" y="1817135"/>
                </a:lnTo>
                <a:lnTo>
                  <a:pt x="2432764" y="1819181"/>
                </a:lnTo>
                <a:lnTo>
                  <a:pt x="2441033" y="1824762"/>
                </a:lnTo>
                <a:lnTo>
                  <a:pt x="2446611" y="1833037"/>
                </a:lnTo>
                <a:lnTo>
                  <a:pt x="2448656" y="1843167"/>
                </a:lnTo>
                <a:lnTo>
                  <a:pt x="2446613" y="1853297"/>
                </a:lnTo>
                <a:lnTo>
                  <a:pt x="2441040" y="1861572"/>
                </a:lnTo>
                <a:lnTo>
                  <a:pt x="2432771" y="1867153"/>
                </a:lnTo>
                <a:lnTo>
                  <a:pt x="2422641" y="1869200"/>
                </a:lnTo>
                <a:close/>
              </a:path>
              <a:path w="4523740" h="2472690">
                <a:moveTo>
                  <a:pt x="2725365" y="1872565"/>
                </a:moveTo>
                <a:lnTo>
                  <a:pt x="2713927" y="1870256"/>
                </a:lnTo>
                <a:lnTo>
                  <a:pt x="2704588" y="1863956"/>
                </a:lnTo>
                <a:lnTo>
                  <a:pt x="2698292" y="1854612"/>
                </a:lnTo>
                <a:lnTo>
                  <a:pt x="2695983" y="1843167"/>
                </a:lnTo>
                <a:lnTo>
                  <a:pt x="2698292" y="1831723"/>
                </a:lnTo>
                <a:lnTo>
                  <a:pt x="2704588" y="1822378"/>
                </a:lnTo>
                <a:lnTo>
                  <a:pt x="2713927" y="1816079"/>
                </a:lnTo>
                <a:lnTo>
                  <a:pt x="2725365" y="1813769"/>
                </a:lnTo>
                <a:lnTo>
                  <a:pt x="2736802" y="1816079"/>
                </a:lnTo>
                <a:lnTo>
                  <a:pt x="2746141" y="1822378"/>
                </a:lnTo>
                <a:lnTo>
                  <a:pt x="2752437" y="1831723"/>
                </a:lnTo>
                <a:lnTo>
                  <a:pt x="2754746" y="1843167"/>
                </a:lnTo>
                <a:lnTo>
                  <a:pt x="2752437" y="1854612"/>
                </a:lnTo>
                <a:lnTo>
                  <a:pt x="2746141" y="1863956"/>
                </a:lnTo>
                <a:lnTo>
                  <a:pt x="2736802" y="1870256"/>
                </a:lnTo>
                <a:lnTo>
                  <a:pt x="2725365" y="1872565"/>
                </a:lnTo>
                <a:close/>
              </a:path>
              <a:path w="4523740" h="2472690">
                <a:moveTo>
                  <a:pt x="3028088" y="1875931"/>
                </a:moveTo>
                <a:lnTo>
                  <a:pt x="3015345" y="1873355"/>
                </a:lnTo>
                <a:lnTo>
                  <a:pt x="3004937" y="1866333"/>
                </a:lnTo>
                <a:lnTo>
                  <a:pt x="2997919" y="1855918"/>
                </a:lnTo>
                <a:lnTo>
                  <a:pt x="2995345" y="1843167"/>
                </a:lnTo>
                <a:lnTo>
                  <a:pt x="2997919" y="1830416"/>
                </a:lnTo>
                <a:lnTo>
                  <a:pt x="3004937" y="1820002"/>
                </a:lnTo>
                <a:lnTo>
                  <a:pt x="3015345" y="1812979"/>
                </a:lnTo>
                <a:lnTo>
                  <a:pt x="3028088" y="1810404"/>
                </a:lnTo>
                <a:lnTo>
                  <a:pt x="3040832" y="1812979"/>
                </a:lnTo>
                <a:lnTo>
                  <a:pt x="3051242" y="1820002"/>
                </a:lnTo>
                <a:lnTo>
                  <a:pt x="3058261" y="1830416"/>
                </a:lnTo>
                <a:lnTo>
                  <a:pt x="3060835" y="1843167"/>
                </a:lnTo>
                <a:lnTo>
                  <a:pt x="3058261" y="1855918"/>
                </a:lnTo>
                <a:lnTo>
                  <a:pt x="3051242" y="1866333"/>
                </a:lnTo>
                <a:lnTo>
                  <a:pt x="3040832" y="1873355"/>
                </a:lnTo>
                <a:lnTo>
                  <a:pt x="3028088" y="1875931"/>
                </a:lnTo>
                <a:close/>
              </a:path>
              <a:path w="4523740" h="2472690">
                <a:moveTo>
                  <a:pt x="3330812" y="1878456"/>
                </a:moveTo>
                <a:lnTo>
                  <a:pt x="3317096" y="1875683"/>
                </a:lnTo>
                <a:lnTo>
                  <a:pt x="3305892" y="1868121"/>
                </a:lnTo>
                <a:lnTo>
                  <a:pt x="3298335" y="1856909"/>
                </a:lnTo>
                <a:lnTo>
                  <a:pt x="3295564" y="1843184"/>
                </a:lnTo>
                <a:lnTo>
                  <a:pt x="3298335" y="1829459"/>
                </a:lnTo>
                <a:lnTo>
                  <a:pt x="3305892" y="1818247"/>
                </a:lnTo>
                <a:lnTo>
                  <a:pt x="3317096" y="1810686"/>
                </a:lnTo>
                <a:lnTo>
                  <a:pt x="3330812" y="1807912"/>
                </a:lnTo>
                <a:lnTo>
                  <a:pt x="3344530" y="1810686"/>
                </a:lnTo>
                <a:lnTo>
                  <a:pt x="3355735" y="1818247"/>
                </a:lnTo>
                <a:lnTo>
                  <a:pt x="3363292" y="1829459"/>
                </a:lnTo>
                <a:lnTo>
                  <a:pt x="3366064" y="1843184"/>
                </a:lnTo>
                <a:lnTo>
                  <a:pt x="3363294" y="1856909"/>
                </a:lnTo>
                <a:lnTo>
                  <a:pt x="3355742" y="1868121"/>
                </a:lnTo>
                <a:lnTo>
                  <a:pt x="3344537" y="1875683"/>
                </a:lnTo>
                <a:lnTo>
                  <a:pt x="3330812" y="1878456"/>
                </a:lnTo>
                <a:close/>
              </a:path>
              <a:path w="4523740" h="2472690">
                <a:moveTo>
                  <a:pt x="3633529" y="1880981"/>
                </a:moveTo>
                <a:lnTo>
                  <a:pt x="3618826" y="1878010"/>
                </a:lnTo>
                <a:lnTo>
                  <a:pt x="3606820" y="1869908"/>
                </a:lnTo>
                <a:lnTo>
                  <a:pt x="3598725" y="1857894"/>
                </a:lnTo>
                <a:lnTo>
                  <a:pt x="3595756" y="1843184"/>
                </a:lnTo>
                <a:lnTo>
                  <a:pt x="3598725" y="1828476"/>
                </a:lnTo>
                <a:lnTo>
                  <a:pt x="3606820" y="1816462"/>
                </a:lnTo>
                <a:lnTo>
                  <a:pt x="3618826" y="1808359"/>
                </a:lnTo>
                <a:lnTo>
                  <a:pt x="3633529" y="1805388"/>
                </a:lnTo>
                <a:lnTo>
                  <a:pt x="3648232" y="1808359"/>
                </a:lnTo>
                <a:lnTo>
                  <a:pt x="3660239" y="1816462"/>
                </a:lnTo>
                <a:lnTo>
                  <a:pt x="3668334" y="1828476"/>
                </a:lnTo>
                <a:lnTo>
                  <a:pt x="3671302" y="1843184"/>
                </a:lnTo>
                <a:lnTo>
                  <a:pt x="3668334" y="1857894"/>
                </a:lnTo>
                <a:lnTo>
                  <a:pt x="3660239" y="1869908"/>
                </a:lnTo>
                <a:lnTo>
                  <a:pt x="3648232" y="1878010"/>
                </a:lnTo>
                <a:lnTo>
                  <a:pt x="3633529" y="1880981"/>
                </a:lnTo>
                <a:close/>
              </a:path>
              <a:path w="4523740" h="2472690">
                <a:moveTo>
                  <a:pt x="3936253" y="1884346"/>
                </a:moveTo>
                <a:lnTo>
                  <a:pt x="3920245" y="1881112"/>
                </a:lnTo>
                <a:lnTo>
                  <a:pt x="3907176" y="1872291"/>
                </a:lnTo>
                <a:lnTo>
                  <a:pt x="3898368" y="1859207"/>
                </a:lnTo>
                <a:lnTo>
                  <a:pt x="3895138" y="1843184"/>
                </a:lnTo>
                <a:lnTo>
                  <a:pt x="3898368" y="1827161"/>
                </a:lnTo>
                <a:lnTo>
                  <a:pt x="3907176" y="1814078"/>
                </a:lnTo>
                <a:lnTo>
                  <a:pt x="3920245" y="1805257"/>
                </a:lnTo>
                <a:lnTo>
                  <a:pt x="3936253" y="1802022"/>
                </a:lnTo>
                <a:lnTo>
                  <a:pt x="3952266" y="1805257"/>
                </a:lnTo>
                <a:lnTo>
                  <a:pt x="3965346" y="1814078"/>
                </a:lnTo>
                <a:lnTo>
                  <a:pt x="3974167" y="1827161"/>
                </a:lnTo>
                <a:lnTo>
                  <a:pt x="3977402" y="1843184"/>
                </a:lnTo>
                <a:lnTo>
                  <a:pt x="3974167" y="1859207"/>
                </a:lnTo>
                <a:lnTo>
                  <a:pt x="3965346" y="1872291"/>
                </a:lnTo>
                <a:lnTo>
                  <a:pt x="3952266" y="1881112"/>
                </a:lnTo>
                <a:lnTo>
                  <a:pt x="3936253" y="1884346"/>
                </a:lnTo>
                <a:close/>
              </a:path>
              <a:path w="4523740" h="2472690">
                <a:moveTo>
                  <a:pt x="4238977" y="1886871"/>
                </a:moveTo>
                <a:lnTo>
                  <a:pt x="4221989" y="1883439"/>
                </a:lnTo>
                <a:lnTo>
                  <a:pt x="4208115" y="1874079"/>
                </a:lnTo>
                <a:lnTo>
                  <a:pt x="4198761" y="1860198"/>
                </a:lnTo>
                <a:lnTo>
                  <a:pt x="4195330" y="1843201"/>
                </a:lnTo>
                <a:lnTo>
                  <a:pt x="4198761" y="1826204"/>
                </a:lnTo>
                <a:lnTo>
                  <a:pt x="4208115" y="1812324"/>
                </a:lnTo>
                <a:lnTo>
                  <a:pt x="4221989" y="1802966"/>
                </a:lnTo>
                <a:lnTo>
                  <a:pt x="4238977" y="1799534"/>
                </a:lnTo>
                <a:lnTo>
                  <a:pt x="4255965" y="1802966"/>
                </a:lnTo>
                <a:lnTo>
                  <a:pt x="4269838" y="1812324"/>
                </a:lnTo>
                <a:lnTo>
                  <a:pt x="4279193" y="1826204"/>
                </a:lnTo>
                <a:lnTo>
                  <a:pt x="4282623" y="1843201"/>
                </a:lnTo>
                <a:lnTo>
                  <a:pt x="4279193" y="1860198"/>
                </a:lnTo>
                <a:lnTo>
                  <a:pt x="4269838" y="1874079"/>
                </a:lnTo>
                <a:lnTo>
                  <a:pt x="4255965" y="1883439"/>
                </a:lnTo>
                <a:lnTo>
                  <a:pt x="4238977" y="1886871"/>
                </a:lnTo>
                <a:close/>
              </a:path>
              <a:path w="4523740" h="2472690">
                <a:moveTo>
                  <a:pt x="4523697" y="1885738"/>
                </a:moveTo>
                <a:lnTo>
                  <a:pt x="4509071" y="1875866"/>
                </a:lnTo>
                <a:lnTo>
                  <a:pt x="4499182" y="1861182"/>
                </a:lnTo>
                <a:lnTo>
                  <a:pt x="4495556" y="1843201"/>
                </a:lnTo>
                <a:lnTo>
                  <a:pt x="4499182" y="1825220"/>
                </a:lnTo>
                <a:lnTo>
                  <a:pt x="4509071" y="1810538"/>
                </a:lnTo>
                <a:lnTo>
                  <a:pt x="4523697" y="1800667"/>
                </a:lnTo>
                <a:lnTo>
                  <a:pt x="4523697" y="1885738"/>
                </a:lnTo>
                <a:close/>
              </a:path>
              <a:path w="4523740" h="2472690">
                <a:moveTo>
                  <a:pt x="607685" y="2148649"/>
                </a:moveTo>
                <a:lnTo>
                  <a:pt x="604894" y="2148649"/>
                </a:lnTo>
                <a:lnTo>
                  <a:pt x="603766" y="2147521"/>
                </a:lnTo>
                <a:lnTo>
                  <a:pt x="603766" y="2144730"/>
                </a:lnTo>
                <a:lnTo>
                  <a:pt x="604894" y="2143599"/>
                </a:lnTo>
                <a:lnTo>
                  <a:pt x="607685" y="2143599"/>
                </a:lnTo>
                <a:lnTo>
                  <a:pt x="608813" y="2144730"/>
                </a:lnTo>
                <a:lnTo>
                  <a:pt x="608813" y="2147521"/>
                </a:lnTo>
                <a:lnTo>
                  <a:pt x="607685" y="2148649"/>
                </a:lnTo>
                <a:close/>
              </a:path>
              <a:path w="4523740" h="2472690">
                <a:moveTo>
                  <a:pt x="913187" y="2153682"/>
                </a:moveTo>
                <a:lnTo>
                  <a:pt x="904843" y="2153682"/>
                </a:lnTo>
                <a:lnTo>
                  <a:pt x="901464" y="2150300"/>
                </a:lnTo>
                <a:lnTo>
                  <a:pt x="901464" y="2141952"/>
                </a:lnTo>
                <a:lnTo>
                  <a:pt x="904843" y="2138569"/>
                </a:lnTo>
                <a:lnTo>
                  <a:pt x="913187" y="2138569"/>
                </a:lnTo>
                <a:lnTo>
                  <a:pt x="916566" y="2141952"/>
                </a:lnTo>
                <a:lnTo>
                  <a:pt x="916566" y="2150300"/>
                </a:lnTo>
                <a:lnTo>
                  <a:pt x="913187" y="2153682"/>
                </a:lnTo>
                <a:close/>
              </a:path>
              <a:path w="4523740" h="2472690">
                <a:moveTo>
                  <a:pt x="1218686" y="2158712"/>
                </a:moveTo>
                <a:lnTo>
                  <a:pt x="1204778" y="2158712"/>
                </a:lnTo>
                <a:lnTo>
                  <a:pt x="1199144" y="2153074"/>
                </a:lnTo>
                <a:lnTo>
                  <a:pt x="1199144" y="2139140"/>
                </a:lnTo>
                <a:lnTo>
                  <a:pt x="1204778" y="2133503"/>
                </a:lnTo>
                <a:lnTo>
                  <a:pt x="1218703" y="2133503"/>
                </a:lnTo>
                <a:lnTo>
                  <a:pt x="1224336" y="2139140"/>
                </a:lnTo>
                <a:lnTo>
                  <a:pt x="1224336" y="2153074"/>
                </a:lnTo>
                <a:lnTo>
                  <a:pt x="1218686" y="2158712"/>
                </a:lnTo>
                <a:close/>
              </a:path>
              <a:path w="4523740" h="2472690">
                <a:moveTo>
                  <a:pt x="1523732" y="2162921"/>
                </a:moveTo>
                <a:lnTo>
                  <a:pt x="1505196" y="2162921"/>
                </a:lnTo>
                <a:lnTo>
                  <a:pt x="1497679" y="2155397"/>
                </a:lnTo>
                <a:lnTo>
                  <a:pt x="1497679" y="2136851"/>
                </a:lnTo>
                <a:lnTo>
                  <a:pt x="1505196" y="2129330"/>
                </a:lnTo>
                <a:lnTo>
                  <a:pt x="1523732" y="2129330"/>
                </a:lnTo>
                <a:lnTo>
                  <a:pt x="1531249" y="2136851"/>
                </a:lnTo>
                <a:lnTo>
                  <a:pt x="1531249" y="2155397"/>
                </a:lnTo>
                <a:lnTo>
                  <a:pt x="1523732" y="2162921"/>
                </a:lnTo>
                <a:close/>
              </a:path>
              <a:path w="4523740" h="2472690">
                <a:moveTo>
                  <a:pt x="1817190" y="2166286"/>
                </a:moveTo>
                <a:lnTo>
                  <a:pt x="1809345" y="2164703"/>
                </a:lnTo>
                <a:lnTo>
                  <a:pt x="1802940" y="2160384"/>
                </a:lnTo>
                <a:lnTo>
                  <a:pt x="1798623" y="2153975"/>
                </a:lnTo>
                <a:lnTo>
                  <a:pt x="1797041" y="2146124"/>
                </a:lnTo>
                <a:lnTo>
                  <a:pt x="1798623" y="2138275"/>
                </a:lnTo>
                <a:lnTo>
                  <a:pt x="1802940" y="2131867"/>
                </a:lnTo>
                <a:lnTo>
                  <a:pt x="1809345" y="2127548"/>
                </a:lnTo>
                <a:lnTo>
                  <a:pt x="1817190" y="2125965"/>
                </a:lnTo>
                <a:lnTo>
                  <a:pt x="1825035" y="2127548"/>
                </a:lnTo>
                <a:lnTo>
                  <a:pt x="1831439" y="2131867"/>
                </a:lnTo>
                <a:lnTo>
                  <a:pt x="1835756" y="2138275"/>
                </a:lnTo>
                <a:lnTo>
                  <a:pt x="1837339" y="2146124"/>
                </a:lnTo>
                <a:lnTo>
                  <a:pt x="1835756" y="2153975"/>
                </a:lnTo>
                <a:lnTo>
                  <a:pt x="1831439" y="2160384"/>
                </a:lnTo>
                <a:lnTo>
                  <a:pt x="1825035" y="2164703"/>
                </a:lnTo>
                <a:lnTo>
                  <a:pt x="1817190" y="2166286"/>
                </a:lnTo>
                <a:close/>
              </a:path>
              <a:path w="4523740" h="2472690">
                <a:moveTo>
                  <a:pt x="2119913" y="2169649"/>
                </a:moveTo>
                <a:lnTo>
                  <a:pt x="2110763" y="2167800"/>
                </a:lnTo>
                <a:lnTo>
                  <a:pt x="2103290" y="2162759"/>
                </a:lnTo>
                <a:lnTo>
                  <a:pt x="2098250" y="2155281"/>
                </a:lnTo>
                <a:lnTo>
                  <a:pt x="2096403" y="2146124"/>
                </a:lnTo>
                <a:lnTo>
                  <a:pt x="2098250" y="2136968"/>
                </a:lnTo>
                <a:lnTo>
                  <a:pt x="2103290" y="2129491"/>
                </a:lnTo>
                <a:lnTo>
                  <a:pt x="2110763" y="2124448"/>
                </a:lnTo>
                <a:lnTo>
                  <a:pt x="2119913" y="2122599"/>
                </a:lnTo>
                <a:lnTo>
                  <a:pt x="2129064" y="2124448"/>
                </a:lnTo>
                <a:lnTo>
                  <a:pt x="2136537" y="2129491"/>
                </a:lnTo>
                <a:lnTo>
                  <a:pt x="2141577" y="2136968"/>
                </a:lnTo>
                <a:lnTo>
                  <a:pt x="2143425" y="2146124"/>
                </a:lnTo>
                <a:lnTo>
                  <a:pt x="2141577" y="2155281"/>
                </a:lnTo>
                <a:lnTo>
                  <a:pt x="2136537" y="2162759"/>
                </a:lnTo>
                <a:lnTo>
                  <a:pt x="2129064" y="2167800"/>
                </a:lnTo>
                <a:lnTo>
                  <a:pt x="2119913" y="2169649"/>
                </a:lnTo>
                <a:close/>
              </a:path>
              <a:path w="4523740" h="2472690">
                <a:moveTo>
                  <a:pt x="2422641" y="2172174"/>
                </a:moveTo>
                <a:lnTo>
                  <a:pt x="2412516" y="2170127"/>
                </a:lnTo>
                <a:lnTo>
                  <a:pt x="2404245" y="2164547"/>
                </a:lnTo>
                <a:lnTo>
                  <a:pt x="2398667" y="2156272"/>
                </a:lnTo>
                <a:lnTo>
                  <a:pt x="2396622" y="2146141"/>
                </a:lnTo>
                <a:lnTo>
                  <a:pt x="2398667" y="2136011"/>
                </a:lnTo>
                <a:lnTo>
                  <a:pt x="2404245" y="2127736"/>
                </a:lnTo>
                <a:lnTo>
                  <a:pt x="2412516" y="2122155"/>
                </a:lnTo>
                <a:lnTo>
                  <a:pt x="2422641" y="2120108"/>
                </a:lnTo>
                <a:lnTo>
                  <a:pt x="2432764" y="2122155"/>
                </a:lnTo>
                <a:lnTo>
                  <a:pt x="2441033" y="2127736"/>
                </a:lnTo>
                <a:lnTo>
                  <a:pt x="2446611" y="2136011"/>
                </a:lnTo>
                <a:lnTo>
                  <a:pt x="2448656" y="2146141"/>
                </a:lnTo>
                <a:lnTo>
                  <a:pt x="2446613" y="2156272"/>
                </a:lnTo>
                <a:lnTo>
                  <a:pt x="2441040" y="2164547"/>
                </a:lnTo>
                <a:lnTo>
                  <a:pt x="2432771" y="2170127"/>
                </a:lnTo>
                <a:lnTo>
                  <a:pt x="2422641" y="2172174"/>
                </a:lnTo>
                <a:close/>
              </a:path>
              <a:path w="4523740" h="2472690">
                <a:moveTo>
                  <a:pt x="2725365" y="2175539"/>
                </a:moveTo>
                <a:lnTo>
                  <a:pt x="2713927" y="2173229"/>
                </a:lnTo>
                <a:lnTo>
                  <a:pt x="2704588" y="2166930"/>
                </a:lnTo>
                <a:lnTo>
                  <a:pt x="2698292" y="2157586"/>
                </a:lnTo>
                <a:lnTo>
                  <a:pt x="2695983" y="2146141"/>
                </a:lnTo>
                <a:lnTo>
                  <a:pt x="2698292" y="2134696"/>
                </a:lnTo>
                <a:lnTo>
                  <a:pt x="2704588" y="2125352"/>
                </a:lnTo>
                <a:lnTo>
                  <a:pt x="2713927" y="2119052"/>
                </a:lnTo>
                <a:lnTo>
                  <a:pt x="2725365" y="2116743"/>
                </a:lnTo>
                <a:lnTo>
                  <a:pt x="2736802" y="2119052"/>
                </a:lnTo>
                <a:lnTo>
                  <a:pt x="2746141" y="2125352"/>
                </a:lnTo>
                <a:lnTo>
                  <a:pt x="2752437" y="2134696"/>
                </a:lnTo>
                <a:lnTo>
                  <a:pt x="2754746" y="2146141"/>
                </a:lnTo>
                <a:lnTo>
                  <a:pt x="2752437" y="2157586"/>
                </a:lnTo>
                <a:lnTo>
                  <a:pt x="2746141" y="2166930"/>
                </a:lnTo>
                <a:lnTo>
                  <a:pt x="2736802" y="2173229"/>
                </a:lnTo>
                <a:lnTo>
                  <a:pt x="2725365" y="2175539"/>
                </a:lnTo>
                <a:close/>
              </a:path>
              <a:path w="4523740" h="2472690">
                <a:moveTo>
                  <a:pt x="3028088" y="2178908"/>
                </a:moveTo>
                <a:lnTo>
                  <a:pt x="3015345" y="2176332"/>
                </a:lnTo>
                <a:lnTo>
                  <a:pt x="3004937" y="2169308"/>
                </a:lnTo>
                <a:lnTo>
                  <a:pt x="2997919" y="2158892"/>
                </a:lnTo>
                <a:lnTo>
                  <a:pt x="2995345" y="2146141"/>
                </a:lnTo>
                <a:lnTo>
                  <a:pt x="2997919" y="2133390"/>
                </a:lnTo>
                <a:lnTo>
                  <a:pt x="3004937" y="2122975"/>
                </a:lnTo>
                <a:lnTo>
                  <a:pt x="3015345" y="2115953"/>
                </a:lnTo>
                <a:lnTo>
                  <a:pt x="3028088" y="2113377"/>
                </a:lnTo>
                <a:lnTo>
                  <a:pt x="3040832" y="2115953"/>
                </a:lnTo>
                <a:lnTo>
                  <a:pt x="3051242" y="2122975"/>
                </a:lnTo>
                <a:lnTo>
                  <a:pt x="3058261" y="2133390"/>
                </a:lnTo>
                <a:lnTo>
                  <a:pt x="3060835" y="2146141"/>
                </a:lnTo>
                <a:lnTo>
                  <a:pt x="3058261" y="2158892"/>
                </a:lnTo>
                <a:lnTo>
                  <a:pt x="3051242" y="2169308"/>
                </a:lnTo>
                <a:lnTo>
                  <a:pt x="3040832" y="2176332"/>
                </a:lnTo>
                <a:lnTo>
                  <a:pt x="3028088" y="2178908"/>
                </a:lnTo>
                <a:close/>
              </a:path>
              <a:path w="4523740" h="2472690">
                <a:moveTo>
                  <a:pt x="3330812" y="2181429"/>
                </a:moveTo>
                <a:lnTo>
                  <a:pt x="3317096" y="2178656"/>
                </a:lnTo>
                <a:lnTo>
                  <a:pt x="3305892" y="2171095"/>
                </a:lnTo>
                <a:lnTo>
                  <a:pt x="3298335" y="2159883"/>
                </a:lnTo>
                <a:lnTo>
                  <a:pt x="3295564" y="2146158"/>
                </a:lnTo>
                <a:lnTo>
                  <a:pt x="3298335" y="2132432"/>
                </a:lnTo>
                <a:lnTo>
                  <a:pt x="3305892" y="2121220"/>
                </a:lnTo>
                <a:lnTo>
                  <a:pt x="3317096" y="2113659"/>
                </a:lnTo>
                <a:lnTo>
                  <a:pt x="3330812" y="2110886"/>
                </a:lnTo>
                <a:lnTo>
                  <a:pt x="3344530" y="2113659"/>
                </a:lnTo>
                <a:lnTo>
                  <a:pt x="3355735" y="2121220"/>
                </a:lnTo>
                <a:lnTo>
                  <a:pt x="3363292" y="2132432"/>
                </a:lnTo>
                <a:lnTo>
                  <a:pt x="3366064" y="2146158"/>
                </a:lnTo>
                <a:lnTo>
                  <a:pt x="3363294" y="2159883"/>
                </a:lnTo>
                <a:lnTo>
                  <a:pt x="3355742" y="2171095"/>
                </a:lnTo>
                <a:lnTo>
                  <a:pt x="3344537" y="2178656"/>
                </a:lnTo>
                <a:lnTo>
                  <a:pt x="3330812" y="2181429"/>
                </a:lnTo>
                <a:close/>
              </a:path>
              <a:path w="4523740" h="2472690">
                <a:moveTo>
                  <a:pt x="3633529" y="2183954"/>
                </a:moveTo>
                <a:lnTo>
                  <a:pt x="3618826" y="2180983"/>
                </a:lnTo>
                <a:lnTo>
                  <a:pt x="3606820" y="2172882"/>
                </a:lnTo>
                <a:lnTo>
                  <a:pt x="3598725" y="2160867"/>
                </a:lnTo>
                <a:lnTo>
                  <a:pt x="3595756" y="2146158"/>
                </a:lnTo>
                <a:lnTo>
                  <a:pt x="3598725" y="2131448"/>
                </a:lnTo>
                <a:lnTo>
                  <a:pt x="3606820" y="2119434"/>
                </a:lnTo>
                <a:lnTo>
                  <a:pt x="3618826" y="2111332"/>
                </a:lnTo>
                <a:lnTo>
                  <a:pt x="3633529" y="2108361"/>
                </a:lnTo>
                <a:lnTo>
                  <a:pt x="3648232" y="2111332"/>
                </a:lnTo>
                <a:lnTo>
                  <a:pt x="3660239" y="2119434"/>
                </a:lnTo>
                <a:lnTo>
                  <a:pt x="3668334" y="2131448"/>
                </a:lnTo>
                <a:lnTo>
                  <a:pt x="3671302" y="2146158"/>
                </a:lnTo>
                <a:lnTo>
                  <a:pt x="3668334" y="2160867"/>
                </a:lnTo>
                <a:lnTo>
                  <a:pt x="3660239" y="2172882"/>
                </a:lnTo>
                <a:lnTo>
                  <a:pt x="3648232" y="2180983"/>
                </a:lnTo>
                <a:lnTo>
                  <a:pt x="3633529" y="2183954"/>
                </a:lnTo>
                <a:close/>
              </a:path>
              <a:path w="4523740" h="2472690">
                <a:moveTo>
                  <a:pt x="3936253" y="2187320"/>
                </a:moveTo>
                <a:lnTo>
                  <a:pt x="3920245" y="2184085"/>
                </a:lnTo>
                <a:lnTo>
                  <a:pt x="3907176" y="2175264"/>
                </a:lnTo>
                <a:lnTo>
                  <a:pt x="3898368" y="2162181"/>
                </a:lnTo>
                <a:lnTo>
                  <a:pt x="3895138" y="2146158"/>
                </a:lnTo>
                <a:lnTo>
                  <a:pt x="3898368" y="2130135"/>
                </a:lnTo>
                <a:lnTo>
                  <a:pt x="3907176" y="2117051"/>
                </a:lnTo>
                <a:lnTo>
                  <a:pt x="3920245" y="2108230"/>
                </a:lnTo>
                <a:lnTo>
                  <a:pt x="3936253" y="2104996"/>
                </a:lnTo>
                <a:lnTo>
                  <a:pt x="3952266" y="2108230"/>
                </a:lnTo>
                <a:lnTo>
                  <a:pt x="3965346" y="2117051"/>
                </a:lnTo>
                <a:lnTo>
                  <a:pt x="3974167" y="2130135"/>
                </a:lnTo>
                <a:lnTo>
                  <a:pt x="3977402" y="2146158"/>
                </a:lnTo>
                <a:lnTo>
                  <a:pt x="3974167" y="2162181"/>
                </a:lnTo>
                <a:lnTo>
                  <a:pt x="3965346" y="2175264"/>
                </a:lnTo>
                <a:lnTo>
                  <a:pt x="3952266" y="2184085"/>
                </a:lnTo>
                <a:lnTo>
                  <a:pt x="3936253" y="2187320"/>
                </a:lnTo>
                <a:close/>
              </a:path>
              <a:path w="4523740" h="2472690">
                <a:moveTo>
                  <a:pt x="4238977" y="2189845"/>
                </a:moveTo>
                <a:lnTo>
                  <a:pt x="4221989" y="2186413"/>
                </a:lnTo>
                <a:lnTo>
                  <a:pt x="4208115" y="2177053"/>
                </a:lnTo>
                <a:lnTo>
                  <a:pt x="4198761" y="2163172"/>
                </a:lnTo>
                <a:lnTo>
                  <a:pt x="4195330" y="2146175"/>
                </a:lnTo>
                <a:lnTo>
                  <a:pt x="4198761" y="2129178"/>
                </a:lnTo>
                <a:lnTo>
                  <a:pt x="4208115" y="2115296"/>
                </a:lnTo>
                <a:lnTo>
                  <a:pt x="4221989" y="2105937"/>
                </a:lnTo>
                <a:lnTo>
                  <a:pt x="4238977" y="2102504"/>
                </a:lnTo>
                <a:lnTo>
                  <a:pt x="4255965" y="2105937"/>
                </a:lnTo>
                <a:lnTo>
                  <a:pt x="4269838" y="2115296"/>
                </a:lnTo>
                <a:lnTo>
                  <a:pt x="4279193" y="2129178"/>
                </a:lnTo>
                <a:lnTo>
                  <a:pt x="4282623" y="2146175"/>
                </a:lnTo>
                <a:lnTo>
                  <a:pt x="4279193" y="2163172"/>
                </a:lnTo>
                <a:lnTo>
                  <a:pt x="4269838" y="2177053"/>
                </a:lnTo>
                <a:lnTo>
                  <a:pt x="4255965" y="2186413"/>
                </a:lnTo>
                <a:lnTo>
                  <a:pt x="4238977" y="2189845"/>
                </a:lnTo>
                <a:close/>
              </a:path>
              <a:path w="4523740" h="2472690">
                <a:moveTo>
                  <a:pt x="4523697" y="2188711"/>
                </a:moveTo>
                <a:lnTo>
                  <a:pt x="4509071" y="2178839"/>
                </a:lnTo>
                <a:lnTo>
                  <a:pt x="4499182" y="2164156"/>
                </a:lnTo>
                <a:lnTo>
                  <a:pt x="4495556" y="2146175"/>
                </a:lnTo>
                <a:lnTo>
                  <a:pt x="4499182" y="2128195"/>
                </a:lnTo>
                <a:lnTo>
                  <a:pt x="4509071" y="2113513"/>
                </a:lnTo>
                <a:lnTo>
                  <a:pt x="4523697" y="2103641"/>
                </a:lnTo>
                <a:lnTo>
                  <a:pt x="4523697" y="2188711"/>
                </a:lnTo>
                <a:close/>
              </a:path>
              <a:path w="4523740" h="2472690">
                <a:moveTo>
                  <a:pt x="1212211" y="2449925"/>
                </a:moveTo>
                <a:lnTo>
                  <a:pt x="1211269" y="2449925"/>
                </a:lnTo>
                <a:lnTo>
                  <a:pt x="1210898" y="2449553"/>
                </a:lnTo>
                <a:lnTo>
                  <a:pt x="1210898" y="2448612"/>
                </a:lnTo>
                <a:lnTo>
                  <a:pt x="1211269" y="2448240"/>
                </a:lnTo>
                <a:lnTo>
                  <a:pt x="1212211" y="2448240"/>
                </a:lnTo>
                <a:lnTo>
                  <a:pt x="1212579" y="2448612"/>
                </a:lnTo>
                <a:lnTo>
                  <a:pt x="1212579" y="2449553"/>
                </a:lnTo>
                <a:lnTo>
                  <a:pt x="1212211" y="2449925"/>
                </a:lnTo>
                <a:close/>
              </a:path>
              <a:path w="4523740" h="2472690">
                <a:moveTo>
                  <a:pt x="1516316" y="2452446"/>
                </a:moveTo>
                <a:lnTo>
                  <a:pt x="1512599" y="2452446"/>
                </a:lnTo>
                <a:lnTo>
                  <a:pt x="1511100" y="2450951"/>
                </a:lnTo>
                <a:lnTo>
                  <a:pt x="1511100" y="2447214"/>
                </a:lnTo>
                <a:lnTo>
                  <a:pt x="1512599" y="2445715"/>
                </a:lnTo>
                <a:lnTo>
                  <a:pt x="1516333" y="2445715"/>
                </a:lnTo>
                <a:lnTo>
                  <a:pt x="1517828" y="2447214"/>
                </a:lnTo>
                <a:lnTo>
                  <a:pt x="1517828" y="2450951"/>
                </a:lnTo>
                <a:lnTo>
                  <a:pt x="1516316" y="2452446"/>
                </a:lnTo>
                <a:close/>
              </a:path>
              <a:path w="4523740" h="2472690">
                <a:moveTo>
                  <a:pt x="1821358" y="2456656"/>
                </a:moveTo>
                <a:lnTo>
                  <a:pt x="1813017" y="2456656"/>
                </a:lnTo>
                <a:lnTo>
                  <a:pt x="1809638" y="2453273"/>
                </a:lnTo>
                <a:lnTo>
                  <a:pt x="1809638" y="2444925"/>
                </a:lnTo>
                <a:lnTo>
                  <a:pt x="1813017" y="2441543"/>
                </a:lnTo>
                <a:lnTo>
                  <a:pt x="1821358" y="2441543"/>
                </a:lnTo>
                <a:lnTo>
                  <a:pt x="1824741" y="2444925"/>
                </a:lnTo>
                <a:lnTo>
                  <a:pt x="1824741" y="2453273"/>
                </a:lnTo>
                <a:lnTo>
                  <a:pt x="1821358" y="2456656"/>
                </a:lnTo>
                <a:close/>
              </a:path>
              <a:path w="4523740" h="2472690">
                <a:moveTo>
                  <a:pt x="2125936" y="2460021"/>
                </a:moveTo>
                <a:lnTo>
                  <a:pt x="2113895" y="2460021"/>
                </a:lnTo>
                <a:lnTo>
                  <a:pt x="2109000" y="2455123"/>
                </a:lnTo>
                <a:lnTo>
                  <a:pt x="2109000" y="2443076"/>
                </a:lnTo>
                <a:lnTo>
                  <a:pt x="2113895" y="2438178"/>
                </a:lnTo>
                <a:lnTo>
                  <a:pt x="2125936" y="2438178"/>
                </a:lnTo>
                <a:lnTo>
                  <a:pt x="2130830" y="2443076"/>
                </a:lnTo>
                <a:lnTo>
                  <a:pt x="2130830" y="2455123"/>
                </a:lnTo>
                <a:lnTo>
                  <a:pt x="2125936" y="2460021"/>
                </a:lnTo>
                <a:close/>
              </a:path>
              <a:path w="4523740" h="2472690">
                <a:moveTo>
                  <a:pt x="2430982" y="2464227"/>
                </a:moveTo>
                <a:lnTo>
                  <a:pt x="2414296" y="2464227"/>
                </a:lnTo>
                <a:lnTo>
                  <a:pt x="2407538" y="2457462"/>
                </a:lnTo>
                <a:lnTo>
                  <a:pt x="2407538" y="2440767"/>
                </a:lnTo>
                <a:lnTo>
                  <a:pt x="2414296" y="2434005"/>
                </a:lnTo>
                <a:lnTo>
                  <a:pt x="2430982" y="2434005"/>
                </a:lnTo>
                <a:lnTo>
                  <a:pt x="2437743" y="2440767"/>
                </a:lnTo>
                <a:lnTo>
                  <a:pt x="2437743" y="2457462"/>
                </a:lnTo>
                <a:lnTo>
                  <a:pt x="2430982" y="2464227"/>
                </a:lnTo>
                <a:close/>
              </a:path>
              <a:path w="4523740" h="2472690">
                <a:moveTo>
                  <a:pt x="2735103" y="2466752"/>
                </a:moveTo>
                <a:lnTo>
                  <a:pt x="2715626" y="2466752"/>
                </a:lnTo>
                <a:lnTo>
                  <a:pt x="2707737" y="2458860"/>
                </a:lnTo>
                <a:lnTo>
                  <a:pt x="2707737" y="2439373"/>
                </a:lnTo>
                <a:lnTo>
                  <a:pt x="2715626" y="2431480"/>
                </a:lnTo>
                <a:lnTo>
                  <a:pt x="2735103" y="2431480"/>
                </a:lnTo>
                <a:lnTo>
                  <a:pt x="2742989" y="2439373"/>
                </a:lnTo>
                <a:lnTo>
                  <a:pt x="2742989" y="2458860"/>
                </a:lnTo>
                <a:lnTo>
                  <a:pt x="2735103" y="2466752"/>
                </a:lnTo>
                <a:close/>
              </a:path>
              <a:path w="4523740" h="2472690">
                <a:moveTo>
                  <a:pt x="3028088" y="2470117"/>
                </a:moveTo>
                <a:lnTo>
                  <a:pt x="3019920" y="2468466"/>
                </a:lnTo>
                <a:lnTo>
                  <a:pt x="3013248" y="2463964"/>
                </a:lnTo>
                <a:lnTo>
                  <a:pt x="3008749" y="2457288"/>
                </a:lnTo>
                <a:lnTo>
                  <a:pt x="3007099" y="2449115"/>
                </a:lnTo>
                <a:lnTo>
                  <a:pt x="3008749" y="2440942"/>
                </a:lnTo>
                <a:lnTo>
                  <a:pt x="3013248" y="2434266"/>
                </a:lnTo>
                <a:lnTo>
                  <a:pt x="3019920" y="2429765"/>
                </a:lnTo>
                <a:lnTo>
                  <a:pt x="3028088" y="2428115"/>
                </a:lnTo>
                <a:lnTo>
                  <a:pt x="3036257" y="2429765"/>
                </a:lnTo>
                <a:lnTo>
                  <a:pt x="3042929" y="2434266"/>
                </a:lnTo>
                <a:lnTo>
                  <a:pt x="3047428" y="2440942"/>
                </a:lnTo>
                <a:lnTo>
                  <a:pt x="3049078" y="2449115"/>
                </a:lnTo>
                <a:lnTo>
                  <a:pt x="3047428" y="2457288"/>
                </a:lnTo>
                <a:lnTo>
                  <a:pt x="3042929" y="2463964"/>
                </a:lnTo>
                <a:lnTo>
                  <a:pt x="3036257" y="2468466"/>
                </a:lnTo>
                <a:lnTo>
                  <a:pt x="3028088" y="2470117"/>
                </a:lnTo>
                <a:close/>
              </a:path>
              <a:path w="4523740" h="2472690">
                <a:moveTo>
                  <a:pt x="3330812" y="2471798"/>
                </a:moveTo>
                <a:lnTo>
                  <a:pt x="3321985" y="2470017"/>
                </a:lnTo>
                <a:lnTo>
                  <a:pt x="3314779" y="2465158"/>
                </a:lnTo>
                <a:lnTo>
                  <a:pt x="3309922" y="2457948"/>
                </a:lnTo>
                <a:lnTo>
                  <a:pt x="3308142" y="2449115"/>
                </a:lnTo>
                <a:lnTo>
                  <a:pt x="3309922" y="2440281"/>
                </a:lnTo>
                <a:lnTo>
                  <a:pt x="3314779" y="2433071"/>
                </a:lnTo>
                <a:lnTo>
                  <a:pt x="3321985" y="2428212"/>
                </a:lnTo>
                <a:lnTo>
                  <a:pt x="3330812" y="2426430"/>
                </a:lnTo>
                <a:lnTo>
                  <a:pt x="3339641" y="2428212"/>
                </a:lnTo>
                <a:lnTo>
                  <a:pt x="3346848" y="2433071"/>
                </a:lnTo>
                <a:lnTo>
                  <a:pt x="3351705" y="2440281"/>
                </a:lnTo>
                <a:lnTo>
                  <a:pt x="3353486" y="2449115"/>
                </a:lnTo>
                <a:lnTo>
                  <a:pt x="3351703" y="2457948"/>
                </a:lnTo>
                <a:lnTo>
                  <a:pt x="3346842" y="2465158"/>
                </a:lnTo>
                <a:lnTo>
                  <a:pt x="3339634" y="2470017"/>
                </a:lnTo>
                <a:lnTo>
                  <a:pt x="3330812" y="2471798"/>
                </a:lnTo>
                <a:close/>
              </a:path>
              <a:path w="4523740" h="2472690">
                <a:moveTo>
                  <a:pt x="3633529" y="2471798"/>
                </a:moveTo>
                <a:lnTo>
                  <a:pt x="3624707" y="2470017"/>
                </a:lnTo>
                <a:lnTo>
                  <a:pt x="3617508" y="2465158"/>
                </a:lnTo>
                <a:lnTo>
                  <a:pt x="3612657" y="2457948"/>
                </a:lnTo>
                <a:lnTo>
                  <a:pt x="3610879" y="2449115"/>
                </a:lnTo>
                <a:lnTo>
                  <a:pt x="3612657" y="2440281"/>
                </a:lnTo>
                <a:lnTo>
                  <a:pt x="3617508" y="2433071"/>
                </a:lnTo>
                <a:lnTo>
                  <a:pt x="3624707" y="2428212"/>
                </a:lnTo>
                <a:lnTo>
                  <a:pt x="3633529" y="2426430"/>
                </a:lnTo>
                <a:lnTo>
                  <a:pt x="3642357" y="2428212"/>
                </a:lnTo>
                <a:lnTo>
                  <a:pt x="3649568" y="2433071"/>
                </a:lnTo>
                <a:lnTo>
                  <a:pt x="3654430" y="2440281"/>
                </a:lnTo>
                <a:lnTo>
                  <a:pt x="3656213" y="2449115"/>
                </a:lnTo>
                <a:lnTo>
                  <a:pt x="3654430" y="2457948"/>
                </a:lnTo>
                <a:lnTo>
                  <a:pt x="3649568" y="2465158"/>
                </a:lnTo>
                <a:lnTo>
                  <a:pt x="3642357" y="2470017"/>
                </a:lnTo>
                <a:lnTo>
                  <a:pt x="3633529" y="2471798"/>
                </a:lnTo>
                <a:close/>
              </a:path>
              <a:path w="4523740" h="2472690">
                <a:moveTo>
                  <a:pt x="3942146" y="2472292"/>
                </a:moveTo>
                <a:lnTo>
                  <a:pt x="3930360" y="2472292"/>
                </a:lnTo>
                <a:lnTo>
                  <a:pt x="3926782" y="2471569"/>
                </a:lnTo>
                <a:lnTo>
                  <a:pt x="3919046" y="2466349"/>
                </a:lnTo>
                <a:lnTo>
                  <a:pt x="3913828" y="2458608"/>
                </a:lnTo>
                <a:lnTo>
                  <a:pt x="3911915" y="2449131"/>
                </a:lnTo>
                <a:lnTo>
                  <a:pt x="3913828" y="2439655"/>
                </a:lnTo>
                <a:lnTo>
                  <a:pt x="3919046" y="2431915"/>
                </a:lnTo>
                <a:lnTo>
                  <a:pt x="3926782" y="2426697"/>
                </a:lnTo>
                <a:lnTo>
                  <a:pt x="3936253" y="2424783"/>
                </a:lnTo>
                <a:lnTo>
                  <a:pt x="3945724" y="2426697"/>
                </a:lnTo>
                <a:lnTo>
                  <a:pt x="3953460" y="2431915"/>
                </a:lnTo>
                <a:lnTo>
                  <a:pt x="3958678" y="2439655"/>
                </a:lnTo>
                <a:lnTo>
                  <a:pt x="3960591" y="2449131"/>
                </a:lnTo>
                <a:lnTo>
                  <a:pt x="3958678" y="2458608"/>
                </a:lnTo>
                <a:lnTo>
                  <a:pt x="3953460" y="2466349"/>
                </a:lnTo>
                <a:lnTo>
                  <a:pt x="3945724" y="2471569"/>
                </a:lnTo>
                <a:lnTo>
                  <a:pt x="3942146" y="2472292"/>
                </a:lnTo>
                <a:close/>
              </a:path>
              <a:path w="4523740" h="2472690">
                <a:moveTo>
                  <a:pt x="4238977" y="2471798"/>
                </a:moveTo>
                <a:lnTo>
                  <a:pt x="4230155" y="2470017"/>
                </a:lnTo>
                <a:lnTo>
                  <a:pt x="4222956" y="2465158"/>
                </a:lnTo>
                <a:lnTo>
                  <a:pt x="4218105" y="2457948"/>
                </a:lnTo>
                <a:lnTo>
                  <a:pt x="4216327" y="2449115"/>
                </a:lnTo>
                <a:lnTo>
                  <a:pt x="4218105" y="2440281"/>
                </a:lnTo>
                <a:lnTo>
                  <a:pt x="4222956" y="2433071"/>
                </a:lnTo>
                <a:lnTo>
                  <a:pt x="4230155" y="2428212"/>
                </a:lnTo>
                <a:lnTo>
                  <a:pt x="4238977" y="2426430"/>
                </a:lnTo>
                <a:lnTo>
                  <a:pt x="4247819" y="2428212"/>
                </a:lnTo>
                <a:lnTo>
                  <a:pt x="4255028" y="2433071"/>
                </a:lnTo>
                <a:lnTo>
                  <a:pt x="4259882" y="2440281"/>
                </a:lnTo>
                <a:lnTo>
                  <a:pt x="4261661" y="2449115"/>
                </a:lnTo>
                <a:lnTo>
                  <a:pt x="4259878" y="2457948"/>
                </a:lnTo>
                <a:lnTo>
                  <a:pt x="4255015" y="2465158"/>
                </a:lnTo>
                <a:lnTo>
                  <a:pt x="4247805" y="2470017"/>
                </a:lnTo>
                <a:lnTo>
                  <a:pt x="4238977" y="2471798"/>
                </a:lnTo>
                <a:close/>
              </a:path>
              <a:path w="4523740" h="2472690">
                <a:moveTo>
                  <a:pt x="4523697" y="2457797"/>
                </a:moveTo>
                <a:lnTo>
                  <a:pt x="4523135" y="2456964"/>
                </a:lnTo>
                <a:lnTo>
                  <a:pt x="4521548" y="2449115"/>
                </a:lnTo>
                <a:lnTo>
                  <a:pt x="4523135" y="2441265"/>
                </a:lnTo>
                <a:lnTo>
                  <a:pt x="4523697" y="2440433"/>
                </a:lnTo>
                <a:lnTo>
                  <a:pt x="4523697" y="2457797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30015" y="9004117"/>
            <a:ext cx="6858000" cy="132715"/>
          </a:xfrm>
          <a:custGeom>
            <a:avLst/>
            <a:gdLst/>
            <a:ahLst/>
            <a:cxnLst/>
            <a:rect l="l" t="t" r="r" b="b"/>
            <a:pathLst>
              <a:path w="6858000" h="132715">
                <a:moveTo>
                  <a:pt x="6857984" y="132686"/>
                </a:moveTo>
                <a:lnTo>
                  <a:pt x="0" y="114299"/>
                </a:lnTo>
                <a:lnTo>
                  <a:pt x="306" y="0"/>
                </a:lnTo>
                <a:lnTo>
                  <a:pt x="6857984" y="18386"/>
                </a:lnTo>
                <a:lnTo>
                  <a:pt x="6857984" y="132686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10" name="Прямокутник 9">
            <a:extLst>
              <a:ext uri="{FF2B5EF4-FFF2-40B4-BE49-F238E27FC236}">
                <a16:creationId xmlns:a16="http://schemas.microsoft.com/office/drawing/2014/main" id="{EB23F6A7-0A3D-4FA7-A0C2-D0123A3E28E4}"/>
              </a:ext>
            </a:extLst>
          </p:cNvPr>
          <p:cNvSpPr/>
          <p:nvPr/>
        </p:nvSpPr>
        <p:spPr>
          <a:xfrm>
            <a:off x="838200" y="2918228"/>
            <a:ext cx="16078200" cy="332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  <a:tabLst>
                <a:tab pos="685800" algn="l"/>
              </a:tabLst>
            </a:pPr>
            <a:r>
              <a:rPr lang="uk-UA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Гіпотеза дослідження: 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використання методів </a:t>
            </a:r>
            <a:r>
              <a:rPr lang="uk-UA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арттерапії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 врахуванням видів, рівнів тривожності </a:t>
            </a:r>
            <a:r>
              <a:rPr lang="uk-UA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сформваних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молодших школярів навичок самоконтролю і </a:t>
            </a:r>
            <a:r>
              <a:rPr lang="uk-UA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здатностей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 прогнозування, наслідків їх поведінки та взаємодії можуть </a:t>
            </a:r>
            <a:r>
              <a:rPr lang="uk-UA" sz="36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суттєвознизити</a:t>
            </a:r>
            <a:r>
              <a:rPr lang="uk-UA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їх тривожність.</a:t>
            </a:r>
            <a:endParaRPr lang="uk-UA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41288" y="1589100"/>
            <a:ext cx="9878695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i="0" spc="114" dirty="0">
                <a:latin typeface="Arial"/>
                <a:cs typeface="Arial"/>
              </a:rPr>
              <a:t>З</a:t>
            </a:r>
            <a:r>
              <a:rPr sz="5600" i="0" spc="-190" dirty="0">
                <a:latin typeface="Arial"/>
                <a:cs typeface="Arial"/>
              </a:rPr>
              <a:t>А</a:t>
            </a:r>
            <a:r>
              <a:rPr sz="5600" i="0" spc="-290" dirty="0">
                <a:latin typeface="Arial"/>
                <a:cs typeface="Arial"/>
              </a:rPr>
              <a:t>В</a:t>
            </a:r>
            <a:r>
              <a:rPr sz="5600" i="0" spc="280" dirty="0">
                <a:latin typeface="Arial"/>
                <a:cs typeface="Arial"/>
              </a:rPr>
              <a:t>Д</a:t>
            </a:r>
            <a:r>
              <a:rPr sz="5600" i="0" spc="-190" dirty="0">
                <a:latin typeface="Arial"/>
                <a:cs typeface="Arial"/>
              </a:rPr>
              <a:t>А</a:t>
            </a:r>
            <a:r>
              <a:rPr sz="5600" i="0" spc="229" dirty="0">
                <a:latin typeface="Arial"/>
                <a:cs typeface="Arial"/>
              </a:rPr>
              <a:t>НН</a:t>
            </a:r>
            <a:r>
              <a:rPr sz="5600" i="0" spc="-305" dirty="0">
                <a:latin typeface="Arial"/>
                <a:cs typeface="Arial"/>
              </a:rPr>
              <a:t>Я</a:t>
            </a:r>
            <a:r>
              <a:rPr sz="5600" i="0" spc="-495" dirty="0">
                <a:latin typeface="Arial"/>
                <a:cs typeface="Arial"/>
              </a:rPr>
              <a:t> </a:t>
            </a:r>
            <a:r>
              <a:rPr sz="5600" i="0" spc="280" dirty="0">
                <a:latin typeface="Arial"/>
                <a:cs typeface="Arial"/>
              </a:rPr>
              <a:t>Д</a:t>
            </a:r>
            <a:r>
              <a:rPr sz="5600" i="0" spc="95" dirty="0">
                <a:latin typeface="Arial"/>
                <a:cs typeface="Arial"/>
              </a:rPr>
              <a:t>О</a:t>
            </a:r>
            <a:r>
              <a:rPr sz="5600" i="0" spc="-484" dirty="0">
                <a:latin typeface="Arial"/>
                <a:cs typeface="Arial"/>
              </a:rPr>
              <a:t>С</a:t>
            </a:r>
            <a:r>
              <a:rPr sz="5600" i="0" spc="235" dirty="0">
                <a:latin typeface="Arial"/>
                <a:cs typeface="Arial"/>
              </a:rPr>
              <a:t>Л</a:t>
            </a:r>
            <a:r>
              <a:rPr sz="5600" i="0" spc="615" dirty="0">
                <a:latin typeface="Arial"/>
                <a:cs typeface="Arial"/>
              </a:rPr>
              <a:t>І</a:t>
            </a:r>
            <a:r>
              <a:rPr sz="5600" i="0" spc="280" dirty="0">
                <a:latin typeface="Arial"/>
                <a:cs typeface="Arial"/>
              </a:rPr>
              <a:t>Д</a:t>
            </a:r>
            <a:r>
              <a:rPr sz="5600" i="0" spc="210" dirty="0">
                <a:latin typeface="Arial"/>
                <a:cs typeface="Arial"/>
              </a:rPr>
              <a:t>Ж</a:t>
            </a:r>
            <a:r>
              <a:rPr sz="5600" i="0" spc="-605" dirty="0">
                <a:latin typeface="Arial"/>
                <a:cs typeface="Arial"/>
              </a:rPr>
              <a:t>Е</a:t>
            </a:r>
            <a:r>
              <a:rPr sz="5600" i="0" spc="229" dirty="0">
                <a:latin typeface="Arial"/>
                <a:cs typeface="Arial"/>
              </a:rPr>
              <a:t>НН</a:t>
            </a:r>
            <a:r>
              <a:rPr sz="5600" i="0" spc="-310" dirty="0">
                <a:latin typeface="Arial"/>
                <a:cs typeface="Arial"/>
              </a:rPr>
              <a:t>Я</a:t>
            </a:r>
            <a:r>
              <a:rPr sz="5600" b="0" i="0" spc="-785" dirty="0">
                <a:latin typeface="Tahoma"/>
                <a:cs typeface="Tahoma"/>
              </a:rPr>
              <a:t>:</a:t>
            </a:r>
            <a:endParaRPr sz="5600">
              <a:latin typeface="Tahoma"/>
              <a:cs typeface="Tahom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915853" y="0"/>
            <a:ext cx="1449705" cy="1673225"/>
          </a:xfrm>
          <a:custGeom>
            <a:avLst/>
            <a:gdLst/>
            <a:ahLst/>
            <a:cxnLst/>
            <a:rect l="l" t="t" r="r" b="b"/>
            <a:pathLst>
              <a:path w="1449705" h="1673225">
                <a:moveTo>
                  <a:pt x="724996" y="1673225"/>
                </a:moveTo>
                <a:lnTo>
                  <a:pt x="675162" y="1671418"/>
                </a:lnTo>
                <a:lnTo>
                  <a:pt x="625515" y="1666233"/>
                </a:lnTo>
                <a:lnTo>
                  <a:pt x="576618" y="1658027"/>
                </a:lnTo>
                <a:lnTo>
                  <a:pt x="529036" y="1647154"/>
                </a:lnTo>
                <a:lnTo>
                  <a:pt x="483331" y="1633969"/>
                </a:lnTo>
                <a:lnTo>
                  <a:pt x="437549" y="1617097"/>
                </a:lnTo>
                <a:lnTo>
                  <a:pt x="393349" y="1597419"/>
                </a:lnTo>
                <a:lnTo>
                  <a:pt x="350854" y="1575053"/>
                </a:lnTo>
                <a:lnTo>
                  <a:pt x="310184" y="1550115"/>
                </a:lnTo>
                <a:lnTo>
                  <a:pt x="271459" y="1522722"/>
                </a:lnTo>
                <a:lnTo>
                  <a:pt x="234800" y="1492990"/>
                </a:lnTo>
                <a:lnTo>
                  <a:pt x="200329" y="1461036"/>
                </a:lnTo>
                <a:lnTo>
                  <a:pt x="168165" y="1426977"/>
                </a:lnTo>
                <a:lnTo>
                  <a:pt x="138429" y="1390928"/>
                </a:lnTo>
                <a:lnTo>
                  <a:pt x="111243" y="1353008"/>
                </a:lnTo>
                <a:lnTo>
                  <a:pt x="86726" y="1313332"/>
                </a:lnTo>
                <a:lnTo>
                  <a:pt x="65000" y="1272016"/>
                </a:lnTo>
                <a:lnTo>
                  <a:pt x="46185" y="1229178"/>
                </a:lnTo>
                <a:lnTo>
                  <a:pt x="30401" y="1184935"/>
                </a:lnTo>
                <a:lnTo>
                  <a:pt x="17770" y="1139402"/>
                </a:lnTo>
                <a:lnTo>
                  <a:pt x="8419" y="1092696"/>
                </a:lnTo>
                <a:lnTo>
                  <a:pt x="2449" y="1044934"/>
                </a:lnTo>
                <a:lnTo>
                  <a:pt x="37" y="996982"/>
                </a:lnTo>
                <a:lnTo>
                  <a:pt x="0" y="0"/>
                </a:lnTo>
                <a:lnTo>
                  <a:pt x="1449212" y="0"/>
                </a:lnTo>
                <a:lnTo>
                  <a:pt x="1449212" y="996982"/>
                </a:lnTo>
                <a:lnTo>
                  <a:pt x="1446736" y="1045324"/>
                </a:lnTo>
                <a:lnTo>
                  <a:pt x="1440690" y="1092778"/>
                </a:lnTo>
                <a:lnTo>
                  <a:pt x="1431224" y="1139216"/>
                </a:lnTo>
                <a:lnTo>
                  <a:pt x="1418450" y="1184523"/>
                </a:lnTo>
                <a:lnTo>
                  <a:pt x="1402504" y="1228582"/>
                </a:lnTo>
                <a:lnTo>
                  <a:pt x="1383517" y="1271276"/>
                </a:lnTo>
                <a:lnTo>
                  <a:pt x="1361618" y="1312488"/>
                </a:lnTo>
                <a:lnTo>
                  <a:pt x="1336939" y="1352103"/>
                </a:lnTo>
                <a:lnTo>
                  <a:pt x="1309609" y="1390003"/>
                </a:lnTo>
                <a:lnTo>
                  <a:pt x="1279759" y="1426071"/>
                </a:lnTo>
                <a:lnTo>
                  <a:pt x="1247520" y="1460192"/>
                </a:lnTo>
                <a:lnTo>
                  <a:pt x="1213021" y="1492249"/>
                </a:lnTo>
                <a:lnTo>
                  <a:pt x="1176393" y="1522125"/>
                </a:lnTo>
                <a:lnTo>
                  <a:pt x="1137766" y="1549703"/>
                </a:lnTo>
                <a:lnTo>
                  <a:pt x="1097272" y="1574867"/>
                </a:lnTo>
                <a:lnTo>
                  <a:pt x="1055039" y="1597501"/>
                </a:lnTo>
                <a:lnTo>
                  <a:pt x="1011198" y="1617487"/>
                </a:lnTo>
                <a:lnTo>
                  <a:pt x="965880" y="1634709"/>
                </a:lnTo>
                <a:lnTo>
                  <a:pt x="964317" y="1635449"/>
                </a:lnTo>
                <a:lnTo>
                  <a:pt x="962753" y="1635449"/>
                </a:lnTo>
                <a:lnTo>
                  <a:pt x="961187" y="1636189"/>
                </a:lnTo>
                <a:lnTo>
                  <a:pt x="916353" y="1649142"/>
                </a:lnTo>
                <a:lnTo>
                  <a:pt x="870166" y="1659465"/>
                </a:lnTo>
                <a:lnTo>
                  <a:pt x="822778" y="1667015"/>
                </a:lnTo>
                <a:lnTo>
                  <a:pt x="774337" y="1671649"/>
                </a:lnTo>
                <a:lnTo>
                  <a:pt x="724996" y="1673225"/>
                </a:lnTo>
                <a:close/>
              </a:path>
            </a:pathLst>
          </a:custGeom>
          <a:solidFill>
            <a:srgbClr val="9EC2D0">
              <a:alpha val="33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0482" y="434333"/>
            <a:ext cx="4319905" cy="2476500"/>
          </a:xfrm>
          <a:custGeom>
            <a:avLst/>
            <a:gdLst/>
            <a:ahLst/>
            <a:cxnLst/>
            <a:rect l="l" t="t" r="r" b="b"/>
            <a:pathLst>
              <a:path w="4319905" h="2476500">
                <a:moveTo>
                  <a:pt x="39234" y="41127"/>
                </a:moveTo>
                <a:lnTo>
                  <a:pt x="26252" y="41127"/>
                </a:lnTo>
                <a:lnTo>
                  <a:pt x="20989" y="35860"/>
                </a:lnTo>
                <a:lnTo>
                  <a:pt x="20989" y="22869"/>
                </a:lnTo>
                <a:lnTo>
                  <a:pt x="26252" y="17602"/>
                </a:lnTo>
                <a:lnTo>
                  <a:pt x="39234" y="17602"/>
                </a:lnTo>
                <a:lnTo>
                  <a:pt x="44500" y="22869"/>
                </a:lnTo>
                <a:lnTo>
                  <a:pt x="44500" y="35860"/>
                </a:lnTo>
                <a:lnTo>
                  <a:pt x="39234" y="41127"/>
                </a:lnTo>
                <a:close/>
              </a:path>
              <a:path w="4319905" h="2476500">
                <a:moveTo>
                  <a:pt x="343811" y="44493"/>
                </a:moveTo>
                <a:lnTo>
                  <a:pt x="327126" y="44493"/>
                </a:lnTo>
                <a:lnTo>
                  <a:pt x="320364" y="37728"/>
                </a:lnTo>
                <a:lnTo>
                  <a:pt x="320364" y="21035"/>
                </a:lnTo>
                <a:lnTo>
                  <a:pt x="327126" y="14270"/>
                </a:lnTo>
                <a:lnTo>
                  <a:pt x="343811" y="14270"/>
                </a:lnTo>
                <a:lnTo>
                  <a:pt x="350572" y="21035"/>
                </a:lnTo>
                <a:lnTo>
                  <a:pt x="350572" y="37728"/>
                </a:lnTo>
                <a:lnTo>
                  <a:pt x="343811" y="44493"/>
                </a:lnTo>
                <a:close/>
              </a:path>
              <a:path w="4319905" h="2476500">
                <a:moveTo>
                  <a:pt x="638184" y="47859"/>
                </a:moveTo>
                <a:lnTo>
                  <a:pt x="630998" y="46406"/>
                </a:lnTo>
                <a:lnTo>
                  <a:pt x="625129" y="42444"/>
                </a:lnTo>
                <a:lnTo>
                  <a:pt x="621171" y="36571"/>
                </a:lnTo>
                <a:lnTo>
                  <a:pt x="619719" y="29381"/>
                </a:lnTo>
                <a:lnTo>
                  <a:pt x="621171" y="22192"/>
                </a:lnTo>
                <a:lnTo>
                  <a:pt x="625129" y="16318"/>
                </a:lnTo>
                <a:lnTo>
                  <a:pt x="630998" y="12357"/>
                </a:lnTo>
                <a:lnTo>
                  <a:pt x="638184" y="10904"/>
                </a:lnTo>
                <a:lnTo>
                  <a:pt x="645370" y="12357"/>
                </a:lnTo>
                <a:lnTo>
                  <a:pt x="651239" y="16318"/>
                </a:lnTo>
                <a:lnTo>
                  <a:pt x="655197" y="22192"/>
                </a:lnTo>
                <a:lnTo>
                  <a:pt x="656648" y="29381"/>
                </a:lnTo>
                <a:lnTo>
                  <a:pt x="655197" y="36571"/>
                </a:lnTo>
                <a:lnTo>
                  <a:pt x="651239" y="42444"/>
                </a:lnTo>
                <a:lnTo>
                  <a:pt x="645370" y="46406"/>
                </a:lnTo>
                <a:lnTo>
                  <a:pt x="638184" y="47859"/>
                </a:lnTo>
                <a:close/>
              </a:path>
              <a:path w="4319905" h="2476500">
                <a:moveTo>
                  <a:pt x="940907" y="52066"/>
                </a:moveTo>
                <a:lnTo>
                  <a:pt x="932085" y="50284"/>
                </a:lnTo>
                <a:lnTo>
                  <a:pt x="924886" y="45425"/>
                </a:lnTo>
                <a:lnTo>
                  <a:pt x="920035" y="38215"/>
                </a:lnTo>
                <a:lnTo>
                  <a:pt x="918257" y="29381"/>
                </a:lnTo>
                <a:lnTo>
                  <a:pt x="920035" y="20548"/>
                </a:lnTo>
                <a:lnTo>
                  <a:pt x="924886" y="13338"/>
                </a:lnTo>
                <a:lnTo>
                  <a:pt x="932085" y="8478"/>
                </a:lnTo>
                <a:lnTo>
                  <a:pt x="940907" y="6697"/>
                </a:lnTo>
                <a:lnTo>
                  <a:pt x="949735" y="8478"/>
                </a:lnTo>
                <a:lnTo>
                  <a:pt x="956946" y="13338"/>
                </a:lnTo>
                <a:lnTo>
                  <a:pt x="961809" y="20548"/>
                </a:lnTo>
                <a:lnTo>
                  <a:pt x="963592" y="29381"/>
                </a:lnTo>
                <a:lnTo>
                  <a:pt x="961809" y="38215"/>
                </a:lnTo>
                <a:lnTo>
                  <a:pt x="956946" y="45425"/>
                </a:lnTo>
                <a:lnTo>
                  <a:pt x="949735" y="50284"/>
                </a:lnTo>
                <a:lnTo>
                  <a:pt x="940907" y="52066"/>
                </a:lnTo>
                <a:close/>
              </a:path>
              <a:path w="4319905" h="2476500">
                <a:moveTo>
                  <a:pt x="1243631" y="54590"/>
                </a:moveTo>
                <a:lnTo>
                  <a:pt x="1233835" y="52611"/>
                </a:lnTo>
                <a:lnTo>
                  <a:pt x="1225842" y="47213"/>
                </a:lnTo>
                <a:lnTo>
                  <a:pt x="1220457" y="39205"/>
                </a:lnTo>
                <a:lnTo>
                  <a:pt x="1218483" y="29398"/>
                </a:lnTo>
                <a:lnTo>
                  <a:pt x="1220457" y="19591"/>
                </a:lnTo>
                <a:lnTo>
                  <a:pt x="1225842" y="11583"/>
                </a:lnTo>
                <a:lnTo>
                  <a:pt x="1233835" y="6186"/>
                </a:lnTo>
                <a:lnTo>
                  <a:pt x="1243631" y="4207"/>
                </a:lnTo>
                <a:lnTo>
                  <a:pt x="1253433" y="6186"/>
                </a:lnTo>
                <a:lnTo>
                  <a:pt x="1261438" y="11583"/>
                </a:lnTo>
                <a:lnTo>
                  <a:pt x="1266834" y="19591"/>
                </a:lnTo>
                <a:lnTo>
                  <a:pt x="1268813" y="29398"/>
                </a:lnTo>
                <a:lnTo>
                  <a:pt x="1266834" y="39205"/>
                </a:lnTo>
                <a:lnTo>
                  <a:pt x="1261438" y="47213"/>
                </a:lnTo>
                <a:lnTo>
                  <a:pt x="1253433" y="52611"/>
                </a:lnTo>
                <a:lnTo>
                  <a:pt x="1243631" y="54590"/>
                </a:lnTo>
                <a:close/>
              </a:path>
              <a:path w="4319905" h="2476500">
                <a:moveTo>
                  <a:pt x="1546355" y="56273"/>
                </a:moveTo>
                <a:lnTo>
                  <a:pt x="1535910" y="54161"/>
                </a:lnTo>
                <a:lnTo>
                  <a:pt x="1527380" y="48401"/>
                </a:lnTo>
                <a:lnTo>
                  <a:pt x="1521628" y="39859"/>
                </a:lnTo>
                <a:lnTo>
                  <a:pt x="1519519" y="29398"/>
                </a:lnTo>
                <a:lnTo>
                  <a:pt x="1521628" y="18937"/>
                </a:lnTo>
                <a:lnTo>
                  <a:pt x="1527380" y="10395"/>
                </a:lnTo>
                <a:lnTo>
                  <a:pt x="1535910" y="4636"/>
                </a:lnTo>
                <a:lnTo>
                  <a:pt x="1546355" y="2524"/>
                </a:lnTo>
                <a:lnTo>
                  <a:pt x="1556819" y="4636"/>
                </a:lnTo>
                <a:lnTo>
                  <a:pt x="1565360" y="10395"/>
                </a:lnTo>
                <a:lnTo>
                  <a:pt x="1571115" y="18937"/>
                </a:lnTo>
                <a:lnTo>
                  <a:pt x="1573225" y="29398"/>
                </a:lnTo>
                <a:lnTo>
                  <a:pt x="1571115" y="39859"/>
                </a:lnTo>
                <a:lnTo>
                  <a:pt x="1565360" y="48401"/>
                </a:lnTo>
                <a:lnTo>
                  <a:pt x="1556819" y="54161"/>
                </a:lnTo>
                <a:lnTo>
                  <a:pt x="1546355" y="56273"/>
                </a:lnTo>
                <a:close/>
              </a:path>
              <a:path w="4319905" h="2476500">
                <a:moveTo>
                  <a:pt x="1849079" y="57114"/>
                </a:moveTo>
                <a:lnTo>
                  <a:pt x="1838303" y="54937"/>
                </a:lnTo>
                <a:lnTo>
                  <a:pt x="1829505" y="48998"/>
                </a:lnTo>
                <a:lnTo>
                  <a:pt x="1823574" y="40189"/>
                </a:lnTo>
                <a:lnTo>
                  <a:pt x="1821399" y="29398"/>
                </a:lnTo>
                <a:lnTo>
                  <a:pt x="1823574" y="18607"/>
                </a:lnTo>
                <a:lnTo>
                  <a:pt x="1829505" y="9797"/>
                </a:lnTo>
                <a:lnTo>
                  <a:pt x="1838303" y="3859"/>
                </a:lnTo>
                <a:lnTo>
                  <a:pt x="1849079" y="1682"/>
                </a:lnTo>
                <a:lnTo>
                  <a:pt x="1859875" y="3859"/>
                </a:lnTo>
                <a:lnTo>
                  <a:pt x="1868683" y="9797"/>
                </a:lnTo>
                <a:lnTo>
                  <a:pt x="1874617" y="18607"/>
                </a:lnTo>
                <a:lnTo>
                  <a:pt x="1876793" y="29398"/>
                </a:lnTo>
                <a:lnTo>
                  <a:pt x="1874617" y="40189"/>
                </a:lnTo>
                <a:lnTo>
                  <a:pt x="1868683" y="48998"/>
                </a:lnTo>
                <a:lnTo>
                  <a:pt x="1859875" y="54937"/>
                </a:lnTo>
                <a:lnTo>
                  <a:pt x="1849079" y="57114"/>
                </a:lnTo>
                <a:close/>
              </a:path>
              <a:path w="4319905" h="2476500">
                <a:moveTo>
                  <a:pt x="2151803" y="58797"/>
                </a:moveTo>
                <a:lnTo>
                  <a:pt x="2140379" y="56487"/>
                </a:lnTo>
                <a:lnTo>
                  <a:pt x="2131043" y="50187"/>
                </a:lnTo>
                <a:lnTo>
                  <a:pt x="2124745" y="40842"/>
                </a:lnTo>
                <a:lnTo>
                  <a:pt x="2122435" y="29398"/>
                </a:lnTo>
                <a:lnTo>
                  <a:pt x="2124745" y="17954"/>
                </a:lnTo>
                <a:lnTo>
                  <a:pt x="2131043" y="8609"/>
                </a:lnTo>
                <a:lnTo>
                  <a:pt x="2140379" y="2309"/>
                </a:lnTo>
                <a:lnTo>
                  <a:pt x="2151803" y="0"/>
                </a:lnTo>
                <a:lnTo>
                  <a:pt x="2163247" y="2309"/>
                </a:lnTo>
                <a:lnTo>
                  <a:pt x="2172592" y="8609"/>
                </a:lnTo>
                <a:lnTo>
                  <a:pt x="2178894" y="17954"/>
                </a:lnTo>
                <a:lnTo>
                  <a:pt x="2181204" y="29398"/>
                </a:lnTo>
                <a:lnTo>
                  <a:pt x="2178894" y="40842"/>
                </a:lnTo>
                <a:lnTo>
                  <a:pt x="2172592" y="50187"/>
                </a:lnTo>
                <a:lnTo>
                  <a:pt x="2163247" y="56487"/>
                </a:lnTo>
                <a:lnTo>
                  <a:pt x="2151803" y="58797"/>
                </a:lnTo>
                <a:close/>
              </a:path>
              <a:path w="4319905" h="2476500">
                <a:moveTo>
                  <a:pt x="2454527" y="57114"/>
                </a:moveTo>
                <a:lnTo>
                  <a:pt x="2443751" y="54937"/>
                </a:lnTo>
                <a:lnTo>
                  <a:pt x="2434952" y="48998"/>
                </a:lnTo>
                <a:lnTo>
                  <a:pt x="2429021" y="40189"/>
                </a:lnTo>
                <a:lnTo>
                  <a:pt x="2426847" y="29398"/>
                </a:lnTo>
                <a:lnTo>
                  <a:pt x="2429021" y="18607"/>
                </a:lnTo>
                <a:lnTo>
                  <a:pt x="2434952" y="9797"/>
                </a:lnTo>
                <a:lnTo>
                  <a:pt x="2443751" y="3859"/>
                </a:lnTo>
                <a:lnTo>
                  <a:pt x="2454527" y="1682"/>
                </a:lnTo>
                <a:lnTo>
                  <a:pt x="2465322" y="3859"/>
                </a:lnTo>
                <a:lnTo>
                  <a:pt x="2474130" y="9797"/>
                </a:lnTo>
                <a:lnTo>
                  <a:pt x="2480065" y="18607"/>
                </a:lnTo>
                <a:lnTo>
                  <a:pt x="2482240" y="29398"/>
                </a:lnTo>
                <a:lnTo>
                  <a:pt x="2480065" y="40189"/>
                </a:lnTo>
                <a:lnTo>
                  <a:pt x="2474130" y="48998"/>
                </a:lnTo>
                <a:lnTo>
                  <a:pt x="2465322" y="54937"/>
                </a:lnTo>
                <a:lnTo>
                  <a:pt x="2454527" y="57114"/>
                </a:lnTo>
                <a:close/>
              </a:path>
              <a:path w="4319905" h="2476500">
                <a:moveTo>
                  <a:pt x="2757285" y="52083"/>
                </a:moveTo>
                <a:lnTo>
                  <a:pt x="2748442" y="50301"/>
                </a:lnTo>
                <a:lnTo>
                  <a:pt x="2741233" y="45442"/>
                </a:lnTo>
                <a:lnTo>
                  <a:pt x="2736379" y="38231"/>
                </a:lnTo>
                <a:lnTo>
                  <a:pt x="2734600" y="29398"/>
                </a:lnTo>
                <a:lnTo>
                  <a:pt x="2736379" y="20564"/>
                </a:lnTo>
                <a:lnTo>
                  <a:pt x="2741233" y="13354"/>
                </a:lnTo>
                <a:lnTo>
                  <a:pt x="2748442" y="8495"/>
                </a:lnTo>
                <a:lnTo>
                  <a:pt x="2757285" y="6714"/>
                </a:lnTo>
                <a:lnTo>
                  <a:pt x="2766107" y="8495"/>
                </a:lnTo>
                <a:lnTo>
                  <a:pt x="2773306" y="13354"/>
                </a:lnTo>
                <a:lnTo>
                  <a:pt x="2778157" y="20564"/>
                </a:lnTo>
                <a:lnTo>
                  <a:pt x="2779934" y="29398"/>
                </a:lnTo>
                <a:lnTo>
                  <a:pt x="2778152" y="38231"/>
                </a:lnTo>
                <a:lnTo>
                  <a:pt x="2773293" y="45442"/>
                </a:lnTo>
                <a:lnTo>
                  <a:pt x="2766093" y="50301"/>
                </a:lnTo>
                <a:lnTo>
                  <a:pt x="2757285" y="52083"/>
                </a:lnTo>
                <a:close/>
              </a:path>
              <a:path w="4319905" h="2476500">
                <a:moveTo>
                  <a:pt x="3067401" y="42844"/>
                </a:moveTo>
                <a:lnTo>
                  <a:pt x="3052582" y="42844"/>
                </a:lnTo>
                <a:lnTo>
                  <a:pt x="3046539" y="36819"/>
                </a:lnTo>
                <a:lnTo>
                  <a:pt x="3046539" y="21977"/>
                </a:lnTo>
                <a:lnTo>
                  <a:pt x="3052582" y="15953"/>
                </a:lnTo>
                <a:lnTo>
                  <a:pt x="3067401" y="15953"/>
                </a:lnTo>
                <a:lnTo>
                  <a:pt x="3073443" y="21977"/>
                </a:lnTo>
                <a:lnTo>
                  <a:pt x="3073443" y="36819"/>
                </a:lnTo>
                <a:lnTo>
                  <a:pt x="3067401" y="42844"/>
                </a:lnTo>
                <a:close/>
              </a:path>
              <a:path w="4319905" h="2476500">
                <a:moveTo>
                  <a:pt x="3364555" y="32764"/>
                </a:moveTo>
                <a:lnTo>
                  <a:pt x="3360842" y="32764"/>
                </a:lnTo>
                <a:lnTo>
                  <a:pt x="3359356" y="31266"/>
                </a:lnTo>
                <a:lnTo>
                  <a:pt x="3359356" y="27530"/>
                </a:lnTo>
                <a:lnTo>
                  <a:pt x="3360842" y="26033"/>
                </a:lnTo>
                <a:lnTo>
                  <a:pt x="3364588" y="26033"/>
                </a:lnTo>
                <a:lnTo>
                  <a:pt x="3366074" y="27530"/>
                </a:lnTo>
                <a:lnTo>
                  <a:pt x="3366074" y="31266"/>
                </a:lnTo>
                <a:lnTo>
                  <a:pt x="3364555" y="32764"/>
                </a:lnTo>
                <a:close/>
              </a:path>
              <a:path w="4319905" h="2476500">
                <a:moveTo>
                  <a:pt x="32743" y="365050"/>
                </a:moveTo>
                <a:lnTo>
                  <a:pt x="19999" y="362475"/>
                </a:lnTo>
                <a:lnTo>
                  <a:pt x="9591" y="355452"/>
                </a:lnTo>
                <a:lnTo>
                  <a:pt x="2573" y="345038"/>
                </a:lnTo>
                <a:lnTo>
                  <a:pt x="0" y="332288"/>
                </a:lnTo>
                <a:lnTo>
                  <a:pt x="2573" y="319537"/>
                </a:lnTo>
                <a:lnTo>
                  <a:pt x="9591" y="309122"/>
                </a:lnTo>
                <a:lnTo>
                  <a:pt x="19999" y="302099"/>
                </a:lnTo>
                <a:lnTo>
                  <a:pt x="32743" y="299523"/>
                </a:lnTo>
                <a:lnTo>
                  <a:pt x="45487" y="302099"/>
                </a:lnTo>
                <a:lnTo>
                  <a:pt x="55896" y="309122"/>
                </a:lnTo>
                <a:lnTo>
                  <a:pt x="62915" y="319537"/>
                </a:lnTo>
                <a:lnTo>
                  <a:pt x="65490" y="332288"/>
                </a:lnTo>
                <a:lnTo>
                  <a:pt x="62915" y="345038"/>
                </a:lnTo>
                <a:lnTo>
                  <a:pt x="55896" y="355452"/>
                </a:lnTo>
                <a:lnTo>
                  <a:pt x="45487" y="362475"/>
                </a:lnTo>
                <a:lnTo>
                  <a:pt x="32743" y="365050"/>
                </a:lnTo>
                <a:close/>
              </a:path>
              <a:path w="4319905" h="2476500">
                <a:moveTo>
                  <a:pt x="335467" y="367575"/>
                </a:moveTo>
                <a:lnTo>
                  <a:pt x="321751" y="364802"/>
                </a:lnTo>
                <a:lnTo>
                  <a:pt x="310546" y="357241"/>
                </a:lnTo>
                <a:lnTo>
                  <a:pt x="302990" y="346029"/>
                </a:lnTo>
                <a:lnTo>
                  <a:pt x="300219" y="332304"/>
                </a:lnTo>
                <a:lnTo>
                  <a:pt x="302990" y="318579"/>
                </a:lnTo>
                <a:lnTo>
                  <a:pt x="310546" y="307367"/>
                </a:lnTo>
                <a:lnTo>
                  <a:pt x="321751" y="299806"/>
                </a:lnTo>
                <a:lnTo>
                  <a:pt x="335467" y="297033"/>
                </a:lnTo>
                <a:lnTo>
                  <a:pt x="349185" y="299806"/>
                </a:lnTo>
                <a:lnTo>
                  <a:pt x="360390" y="307367"/>
                </a:lnTo>
                <a:lnTo>
                  <a:pt x="367947" y="318579"/>
                </a:lnTo>
                <a:lnTo>
                  <a:pt x="370718" y="332304"/>
                </a:lnTo>
                <a:lnTo>
                  <a:pt x="367949" y="346029"/>
                </a:lnTo>
                <a:lnTo>
                  <a:pt x="360396" y="357241"/>
                </a:lnTo>
                <a:lnTo>
                  <a:pt x="349192" y="364802"/>
                </a:lnTo>
                <a:lnTo>
                  <a:pt x="335467" y="367575"/>
                </a:lnTo>
                <a:close/>
              </a:path>
              <a:path w="4319905" h="2476500">
                <a:moveTo>
                  <a:pt x="638184" y="370100"/>
                </a:moveTo>
                <a:lnTo>
                  <a:pt x="623481" y="367129"/>
                </a:lnTo>
                <a:lnTo>
                  <a:pt x="611474" y="359028"/>
                </a:lnTo>
                <a:lnTo>
                  <a:pt x="603379" y="347013"/>
                </a:lnTo>
                <a:lnTo>
                  <a:pt x="600411" y="332304"/>
                </a:lnTo>
                <a:lnTo>
                  <a:pt x="603379" y="317595"/>
                </a:lnTo>
                <a:lnTo>
                  <a:pt x="611474" y="305581"/>
                </a:lnTo>
                <a:lnTo>
                  <a:pt x="623481" y="297479"/>
                </a:lnTo>
                <a:lnTo>
                  <a:pt x="638184" y="294508"/>
                </a:lnTo>
                <a:lnTo>
                  <a:pt x="652887" y="297479"/>
                </a:lnTo>
                <a:lnTo>
                  <a:pt x="664893" y="305581"/>
                </a:lnTo>
                <a:lnTo>
                  <a:pt x="672988" y="317595"/>
                </a:lnTo>
                <a:lnTo>
                  <a:pt x="675957" y="332304"/>
                </a:lnTo>
                <a:lnTo>
                  <a:pt x="672988" y="347013"/>
                </a:lnTo>
                <a:lnTo>
                  <a:pt x="664893" y="359028"/>
                </a:lnTo>
                <a:lnTo>
                  <a:pt x="652887" y="367129"/>
                </a:lnTo>
                <a:lnTo>
                  <a:pt x="638184" y="370100"/>
                </a:lnTo>
                <a:close/>
              </a:path>
              <a:path w="4319905" h="2476500">
                <a:moveTo>
                  <a:pt x="940907" y="373466"/>
                </a:moveTo>
                <a:lnTo>
                  <a:pt x="924899" y="370231"/>
                </a:lnTo>
                <a:lnTo>
                  <a:pt x="911831" y="361410"/>
                </a:lnTo>
                <a:lnTo>
                  <a:pt x="903022" y="348327"/>
                </a:lnTo>
                <a:lnTo>
                  <a:pt x="899793" y="332304"/>
                </a:lnTo>
                <a:lnTo>
                  <a:pt x="903022" y="316282"/>
                </a:lnTo>
                <a:lnTo>
                  <a:pt x="911831" y="303198"/>
                </a:lnTo>
                <a:lnTo>
                  <a:pt x="924899" y="294377"/>
                </a:lnTo>
                <a:lnTo>
                  <a:pt x="940907" y="291143"/>
                </a:lnTo>
                <a:lnTo>
                  <a:pt x="956921" y="294377"/>
                </a:lnTo>
                <a:lnTo>
                  <a:pt x="970001" y="303198"/>
                </a:lnTo>
                <a:lnTo>
                  <a:pt x="978821" y="316282"/>
                </a:lnTo>
                <a:lnTo>
                  <a:pt x="982056" y="332304"/>
                </a:lnTo>
                <a:lnTo>
                  <a:pt x="978821" y="348327"/>
                </a:lnTo>
                <a:lnTo>
                  <a:pt x="970001" y="361410"/>
                </a:lnTo>
                <a:lnTo>
                  <a:pt x="956921" y="370231"/>
                </a:lnTo>
                <a:lnTo>
                  <a:pt x="940907" y="373466"/>
                </a:lnTo>
                <a:close/>
              </a:path>
              <a:path w="4319905" h="2476500">
                <a:moveTo>
                  <a:pt x="1243631" y="375991"/>
                </a:moveTo>
                <a:lnTo>
                  <a:pt x="1226644" y="372558"/>
                </a:lnTo>
                <a:lnTo>
                  <a:pt x="1212770" y="363199"/>
                </a:lnTo>
                <a:lnTo>
                  <a:pt x="1203415" y="349318"/>
                </a:lnTo>
                <a:lnTo>
                  <a:pt x="1199985" y="332321"/>
                </a:lnTo>
                <a:lnTo>
                  <a:pt x="1203415" y="315325"/>
                </a:lnTo>
                <a:lnTo>
                  <a:pt x="1212770" y="301444"/>
                </a:lnTo>
                <a:lnTo>
                  <a:pt x="1226644" y="292084"/>
                </a:lnTo>
                <a:lnTo>
                  <a:pt x="1243631" y="288652"/>
                </a:lnTo>
                <a:lnTo>
                  <a:pt x="1260619" y="292084"/>
                </a:lnTo>
                <a:lnTo>
                  <a:pt x="1274493" y="301444"/>
                </a:lnTo>
                <a:lnTo>
                  <a:pt x="1283847" y="315325"/>
                </a:lnTo>
                <a:lnTo>
                  <a:pt x="1287278" y="332321"/>
                </a:lnTo>
                <a:lnTo>
                  <a:pt x="1283847" y="349318"/>
                </a:lnTo>
                <a:lnTo>
                  <a:pt x="1274493" y="363199"/>
                </a:lnTo>
                <a:lnTo>
                  <a:pt x="1260619" y="372558"/>
                </a:lnTo>
                <a:lnTo>
                  <a:pt x="1243631" y="375991"/>
                </a:lnTo>
                <a:close/>
              </a:path>
              <a:path w="4319905" h="2476500">
                <a:moveTo>
                  <a:pt x="1546355" y="378516"/>
                </a:moveTo>
                <a:lnTo>
                  <a:pt x="1528393" y="374885"/>
                </a:lnTo>
                <a:lnTo>
                  <a:pt x="1513726" y="364986"/>
                </a:lnTo>
                <a:lnTo>
                  <a:pt x="1503837" y="350302"/>
                </a:lnTo>
                <a:lnTo>
                  <a:pt x="1500211" y="332321"/>
                </a:lnTo>
                <a:lnTo>
                  <a:pt x="1503837" y="314341"/>
                </a:lnTo>
                <a:lnTo>
                  <a:pt x="1513726" y="299658"/>
                </a:lnTo>
                <a:lnTo>
                  <a:pt x="1528393" y="289758"/>
                </a:lnTo>
                <a:lnTo>
                  <a:pt x="1546355" y="286128"/>
                </a:lnTo>
                <a:lnTo>
                  <a:pt x="1564337" y="289758"/>
                </a:lnTo>
                <a:lnTo>
                  <a:pt x="1579014" y="299658"/>
                </a:lnTo>
                <a:lnTo>
                  <a:pt x="1588907" y="314341"/>
                </a:lnTo>
                <a:lnTo>
                  <a:pt x="1592533" y="332321"/>
                </a:lnTo>
                <a:lnTo>
                  <a:pt x="1588907" y="350302"/>
                </a:lnTo>
                <a:lnTo>
                  <a:pt x="1579014" y="364986"/>
                </a:lnTo>
                <a:lnTo>
                  <a:pt x="1564337" y="374885"/>
                </a:lnTo>
                <a:lnTo>
                  <a:pt x="1546355" y="378516"/>
                </a:lnTo>
                <a:close/>
              </a:path>
              <a:path w="4319905" h="2476500">
                <a:moveTo>
                  <a:pt x="1849079" y="381037"/>
                </a:moveTo>
                <a:lnTo>
                  <a:pt x="1830138" y="377210"/>
                </a:lnTo>
                <a:lnTo>
                  <a:pt x="1814665" y="366770"/>
                </a:lnTo>
                <a:lnTo>
                  <a:pt x="1804230" y="351286"/>
                </a:lnTo>
                <a:lnTo>
                  <a:pt x="1800403" y="332321"/>
                </a:lnTo>
                <a:lnTo>
                  <a:pt x="1804230" y="313357"/>
                </a:lnTo>
                <a:lnTo>
                  <a:pt x="1814665" y="297872"/>
                </a:lnTo>
                <a:lnTo>
                  <a:pt x="1830138" y="287432"/>
                </a:lnTo>
                <a:lnTo>
                  <a:pt x="1849079" y="283604"/>
                </a:lnTo>
                <a:lnTo>
                  <a:pt x="1868040" y="287432"/>
                </a:lnTo>
                <a:lnTo>
                  <a:pt x="1883523" y="297872"/>
                </a:lnTo>
                <a:lnTo>
                  <a:pt x="1893961" y="313357"/>
                </a:lnTo>
                <a:lnTo>
                  <a:pt x="1897789" y="332321"/>
                </a:lnTo>
                <a:lnTo>
                  <a:pt x="1893961" y="351286"/>
                </a:lnTo>
                <a:lnTo>
                  <a:pt x="1883523" y="366770"/>
                </a:lnTo>
                <a:lnTo>
                  <a:pt x="1868040" y="377210"/>
                </a:lnTo>
                <a:lnTo>
                  <a:pt x="1849079" y="381037"/>
                </a:lnTo>
                <a:close/>
              </a:path>
              <a:path w="4319905" h="2476500">
                <a:moveTo>
                  <a:pt x="2151803" y="383562"/>
                </a:moveTo>
                <a:lnTo>
                  <a:pt x="2131868" y="379536"/>
                </a:lnTo>
                <a:lnTo>
                  <a:pt x="2115591" y="368556"/>
                </a:lnTo>
                <a:lnTo>
                  <a:pt x="2104618" y="352268"/>
                </a:lnTo>
                <a:lnTo>
                  <a:pt x="2100595" y="332321"/>
                </a:lnTo>
                <a:lnTo>
                  <a:pt x="2104618" y="312373"/>
                </a:lnTo>
                <a:lnTo>
                  <a:pt x="2115591" y="296086"/>
                </a:lnTo>
                <a:lnTo>
                  <a:pt x="2131868" y="285105"/>
                </a:lnTo>
                <a:lnTo>
                  <a:pt x="2151803" y="281079"/>
                </a:lnTo>
                <a:lnTo>
                  <a:pt x="2171743" y="285105"/>
                </a:lnTo>
                <a:lnTo>
                  <a:pt x="2188031" y="296086"/>
                </a:lnTo>
                <a:lnTo>
                  <a:pt x="2199016" y="312373"/>
                </a:lnTo>
                <a:lnTo>
                  <a:pt x="2203044" y="332321"/>
                </a:lnTo>
                <a:lnTo>
                  <a:pt x="2199016" y="352268"/>
                </a:lnTo>
                <a:lnTo>
                  <a:pt x="2188031" y="368556"/>
                </a:lnTo>
                <a:lnTo>
                  <a:pt x="2171743" y="379536"/>
                </a:lnTo>
                <a:lnTo>
                  <a:pt x="2151803" y="383562"/>
                </a:lnTo>
                <a:close/>
              </a:path>
              <a:path w="4319905" h="2476500">
                <a:moveTo>
                  <a:pt x="2454527" y="386928"/>
                </a:moveTo>
                <a:lnTo>
                  <a:pt x="2433300" y="382636"/>
                </a:lnTo>
                <a:lnTo>
                  <a:pt x="2415960" y="370935"/>
                </a:lnTo>
                <a:lnTo>
                  <a:pt x="2404266" y="353583"/>
                </a:lnTo>
                <a:lnTo>
                  <a:pt x="2399977" y="332338"/>
                </a:lnTo>
                <a:lnTo>
                  <a:pt x="2404266" y="311093"/>
                </a:lnTo>
                <a:lnTo>
                  <a:pt x="2415960" y="293741"/>
                </a:lnTo>
                <a:lnTo>
                  <a:pt x="2433300" y="282039"/>
                </a:lnTo>
                <a:lnTo>
                  <a:pt x="2454527" y="277747"/>
                </a:lnTo>
                <a:lnTo>
                  <a:pt x="2475772" y="282039"/>
                </a:lnTo>
                <a:lnTo>
                  <a:pt x="2493123" y="293741"/>
                </a:lnTo>
                <a:lnTo>
                  <a:pt x="2504821" y="311093"/>
                </a:lnTo>
                <a:lnTo>
                  <a:pt x="2509110" y="332338"/>
                </a:lnTo>
                <a:lnTo>
                  <a:pt x="2504821" y="353583"/>
                </a:lnTo>
                <a:lnTo>
                  <a:pt x="2493123" y="370935"/>
                </a:lnTo>
                <a:lnTo>
                  <a:pt x="2475772" y="382636"/>
                </a:lnTo>
                <a:lnTo>
                  <a:pt x="2454527" y="386928"/>
                </a:lnTo>
                <a:close/>
              </a:path>
              <a:path w="4319905" h="2476500">
                <a:moveTo>
                  <a:pt x="2757285" y="389453"/>
                </a:moveTo>
                <a:lnTo>
                  <a:pt x="2735064" y="384963"/>
                </a:lnTo>
                <a:lnTo>
                  <a:pt x="2716921" y="372722"/>
                </a:lnTo>
                <a:lnTo>
                  <a:pt x="2704688" y="354567"/>
                </a:lnTo>
                <a:lnTo>
                  <a:pt x="2700203" y="332338"/>
                </a:lnTo>
                <a:lnTo>
                  <a:pt x="2704688" y="310110"/>
                </a:lnTo>
                <a:lnTo>
                  <a:pt x="2716921" y="291955"/>
                </a:lnTo>
                <a:lnTo>
                  <a:pt x="2735064" y="279713"/>
                </a:lnTo>
                <a:lnTo>
                  <a:pt x="2757285" y="275223"/>
                </a:lnTo>
                <a:lnTo>
                  <a:pt x="2779485" y="279713"/>
                </a:lnTo>
                <a:lnTo>
                  <a:pt x="2797618" y="291955"/>
                </a:lnTo>
                <a:lnTo>
                  <a:pt x="2809847" y="310110"/>
                </a:lnTo>
                <a:lnTo>
                  <a:pt x="2814332" y="332338"/>
                </a:lnTo>
                <a:lnTo>
                  <a:pt x="2809852" y="354567"/>
                </a:lnTo>
                <a:lnTo>
                  <a:pt x="2797631" y="372722"/>
                </a:lnTo>
                <a:lnTo>
                  <a:pt x="2779499" y="384963"/>
                </a:lnTo>
                <a:lnTo>
                  <a:pt x="2757285" y="389453"/>
                </a:lnTo>
                <a:close/>
              </a:path>
              <a:path w="4319905" h="2476500">
                <a:moveTo>
                  <a:pt x="3060008" y="391978"/>
                </a:moveTo>
                <a:lnTo>
                  <a:pt x="3036809" y="387290"/>
                </a:lnTo>
                <a:lnTo>
                  <a:pt x="3017859" y="374507"/>
                </a:lnTo>
                <a:lnTo>
                  <a:pt x="3005081" y="355550"/>
                </a:lnTo>
                <a:lnTo>
                  <a:pt x="3000395" y="332338"/>
                </a:lnTo>
                <a:lnTo>
                  <a:pt x="3005081" y="309126"/>
                </a:lnTo>
                <a:lnTo>
                  <a:pt x="3017859" y="290169"/>
                </a:lnTo>
                <a:lnTo>
                  <a:pt x="3036809" y="277386"/>
                </a:lnTo>
                <a:lnTo>
                  <a:pt x="3060008" y="272699"/>
                </a:lnTo>
                <a:lnTo>
                  <a:pt x="3083202" y="277386"/>
                </a:lnTo>
                <a:lnTo>
                  <a:pt x="3102140" y="290169"/>
                </a:lnTo>
                <a:lnTo>
                  <a:pt x="3114906" y="309126"/>
                </a:lnTo>
                <a:lnTo>
                  <a:pt x="3119587" y="332338"/>
                </a:lnTo>
                <a:lnTo>
                  <a:pt x="3114906" y="355550"/>
                </a:lnTo>
                <a:lnTo>
                  <a:pt x="3102140" y="374507"/>
                </a:lnTo>
                <a:lnTo>
                  <a:pt x="3083202" y="387290"/>
                </a:lnTo>
                <a:lnTo>
                  <a:pt x="3060008" y="391978"/>
                </a:lnTo>
                <a:close/>
              </a:path>
              <a:path w="4319905" h="2476500">
                <a:moveTo>
                  <a:pt x="3362732" y="391978"/>
                </a:moveTo>
                <a:lnTo>
                  <a:pt x="3339533" y="387290"/>
                </a:lnTo>
                <a:lnTo>
                  <a:pt x="3320583" y="374507"/>
                </a:lnTo>
                <a:lnTo>
                  <a:pt x="3307805" y="355550"/>
                </a:lnTo>
                <a:lnTo>
                  <a:pt x="3303119" y="332338"/>
                </a:lnTo>
                <a:lnTo>
                  <a:pt x="3307805" y="309126"/>
                </a:lnTo>
                <a:lnTo>
                  <a:pt x="3320583" y="290169"/>
                </a:lnTo>
                <a:lnTo>
                  <a:pt x="3339533" y="277386"/>
                </a:lnTo>
                <a:lnTo>
                  <a:pt x="3362732" y="272699"/>
                </a:lnTo>
                <a:lnTo>
                  <a:pt x="3385926" y="277386"/>
                </a:lnTo>
                <a:lnTo>
                  <a:pt x="3404863" y="290169"/>
                </a:lnTo>
                <a:lnTo>
                  <a:pt x="3417630" y="309126"/>
                </a:lnTo>
                <a:lnTo>
                  <a:pt x="3422311" y="332338"/>
                </a:lnTo>
                <a:lnTo>
                  <a:pt x="3417630" y="355550"/>
                </a:lnTo>
                <a:lnTo>
                  <a:pt x="3404863" y="374507"/>
                </a:lnTo>
                <a:lnTo>
                  <a:pt x="3385926" y="387290"/>
                </a:lnTo>
                <a:lnTo>
                  <a:pt x="3362732" y="391978"/>
                </a:lnTo>
                <a:close/>
              </a:path>
              <a:path w="4319905" h="2476500">
                <a:moveTo>
                  <a:pt x="3665456" y="376865"/>
                </a:moveTo>
                <a:lnTo>
                  <a:pt x="3648137" y="373368"/>
                </a:lnTo>
                <a:lnTo>
                  <a:pt x="3633995" y="363830"/>
                </a:lnTo>
                <a:lnTo>
                  <a:pt x="3624461" y="349682"/>
                </a:lnTo>
                <a:lnTo>
                  <a:pt x="3620965" y="332355"/>
                </a:lnTo>
                <a:lnTo>
                  <a:pt x="3624461" y="315028"/>
                </a:lnTo>
                <a:lnTo>
                  <a:pt x="3633995" y="300880"/>
                </a:lnTo>
                <a:lnTo>
                  <a:pt x="3648137" y="291342"/>
                </a:lnTo>
                <a:lnTo>
                  <a:pt x="3665456" y="287844"/>
                </a:lnTo>
                <a:lnTo>
                  <a:pt x="3682755" y="291342"/>
                </a:lnTo>
                <a:lnTo>
                  <a:pt x="3696887" y="300880"/>
                </a:lnTo>
                <a:lnTo>
                  <a:pt x="3706417" y="315028"/>
                </a:lnTo>
                <a:lnTo>
                  <a:pt x="3709912" y="332355"/>
                </a:lnTo>
                <a:lnTo>
                  <a:pt x="3706417" y="349682"/>
                </a:lnTo>
                <a:lnTo>
                  <a:pt x="3696887" y="363830"/>
                </a:lnTo>
                <a:lnTo>
                  <a:pt x="3682755" y="373368"/>
                </a:lnTo>
                <a:lnTo>
                  <a:pt x="3665456" y="376865"/>
                </a:lnTo>
                <a:close/>
              </a:path>
              <a:path w="4319905" h="2476500">
                <a:moveTo>
                  <a:pt x="3975572" y="345782"/>
                </a:moveTo>
                <a:lnTo>
                  <a:pt x="3960753" y="345782"/>
                </a:lnTo>
                <a:lnTo>
                  <a:pt x="3954744" y="339760"/>
                </a:lnTo>
                <a:lnTo>
                  <a:pt x="3954744" y="324917"/>
                </a:lnTo>
                <a:lnTo>
                  <a:pt x="3960753" y="318892"/>
                </a:lnTo>
                <a:lnTo>
                  <a:pt x="3975572" y="318892"/>
                </a:lnTo>
                <a:lnTo>
                  <a:pt x="3981614" y="324917"/>
                </a:lnTo>
                <a:lnTo>
                  <a:pt x="3981614" y="339760"/>
                </a:lnTo>
                <a:lnTo>
                  <a:pt x="3975572" y="345782"/>
                </a:lnTo>
                <a:close/>
              </a:path>
              <a:path w="4319905" h="2476500">
                <a:moveTo>
                  <a:pt x="32743" y="668058"/>
                </a:moveTo>
                <a:lnTo>
                  <a:pt x="19999" y="665482"/>
                </a:lnTo>
                <a:lnTo>
                  <a:pt x="9591" y="658460"/>
                </a:lnTo>
                <a:lnTo>
                  <a:pt x="2573" y="648045"/>
                </a:lnTo>
                <a:lnTo>
                  <a:pt x="0" y="635294"/>
                </a:lnTo>
                <a:lnTo>
                  <a:pt x="2573" y="622543"/>
                </a:lnTo>
                <a:lnTo>
                  <a:pt x="9591" y="612129"/>
                </a:lnTo>
                <a:lnTo>
                  <a:pt x="19999" y="605106"/>
                </a:lnTo>
                <a:lnTo>
                  <a:pt x="32743" y="602531"/>
                </a:lnTo>
                <a:lnTo>
                  <a:pt x="45487" y="605106"/>
                </a:lnTo>
                <a:lnTo>
                  <a:pt x="55896" y="612129"/>
                </a:lnTo>
                <a:lnTo>
                  <a:pt x="62915" y="622543"/>
                </a:lnTo>
                <a:lnTo>
                  <a:pt x="65490" y="635294"/>
                </a:lnTo>
                <a:lnTo>
                  <a:pt x="62915" y="648045"/>
                </a:lnTo>
                <a:lnTo>
                  <a:pt x="55896" y="658460"/>
                </a:lnTo>
                <a:lnTo>
                  <a:pt x="45487" y="665482"/>
                </a:lnTo>
                <a:lnTo>
                  <a:pt x="32743" y="668058"/>
                </a:lnTo>
                <a:close/>
              </a:path>
              <a:path w="4319905" h="2476500">
                <a:moveTo>
                  <a:pt x="335467" y="670583"/>
                </a:moveTo>
                <a:lnTo>
                  <a:pt x="321751" y="667810"/>
                </a:lnTo>
                <a:lnTo>
                  <a:pt x="310546" y="660248"/>
                </a:lnTo>
                <a:lnTo>
                  <a:pt x="302990" y="649036"/>
                </a:lnTo>
                <a:lnTo>
                  <a:pt x="300219" y="635311"/>
                </a:lnTo>
                <a:lnTo>
                  <a:pt x="302990" y="621586"/>
                </a:lnTo>
                <a:lnTo>
                  <a:pt x="310546" y="610374"/>
                </a:lnTo>
                <a:lnTo>
                  <a:pt x="321751" y="602813"/>
                </a:lnTo>
                <a:lnTo>
                  <a:pt x="335467" y="600039"/>
                </a:lnTo>
                <a:lnTo>
                  <a:pt x="349185" y="602813"/>
                </a:lnTo>
                <a:lnTo>
                  <a:pt x="360390" y="610374"/>
                </a:lnTo>
                <a:lnTo>
                  <a:pt x="367947" y="621586"/>
                </a:lnTo>
                <a:lnTo>
                  <a:pt x="370718" y="635311"/>
                </a:lnTo>
                <a:lnTo>
                  <a:pt x="367949" y="649036"/>
                </a:lnTo>
                <a:lnTo>
                  <a:pt x="360396" y="660248"/>
                </a:lnTo>
                <a:lnTo>
                  <a:pt x="349192" y="667810"/>
                </a:lnTo>
                <a:lnTo>
                  <a:pt x="335467" y="670583"/>
                </a:lnTo>
                <a:close/>
              </a:path>
              <a:path w="4319905" h="2476500">
                <a:moveTo>
                  <a:pt x="638184" y="673108"/>
                </a:moveTo>
                <a:lnTo>
                  <a:pt x="623481" y="670137"/>
                </a:lnTo>
                <a:lnTo>
                  <a:pt x="611474" y="662035"/>
                </a:lnTo>
                <a:lnTo>
                  <a:pt x="603379" y="650020"/>
                </a:lnTo>
                <a:lnTo>
                  <a:pt x="600411" y="635311"/>
                </a:lnTo>
                <a:lnTo>
                  <a:pt x="603379" y="620603"/>
                </a:lnTo>
                <a:lnTo>
                  <a:pt x="611474" y="608589"/>
                </a:lnTo>
                <a:lnTo>
                  <a:pt x="623481" y="600486"/>
                </a:lnTo>
                <a:lnTo>
                  <a:pt x="638184" y="597514"/>
                </a:lnTo>
                <a:lnTo>
                  <a:pt x="652887" y="600486"/>
                </a:lnTo>
                <a:lnTo>
                  <a:pt x="664893" y="608589"/>
                </a:lnTo>
                <a:lnTo>
                  <a:pt x="672988" y="620603"/>
                </a:lnTo>
                <a:lnTo>
                  <a:pt x="675957" y="635311"/>
                </a:lnTo>
                <a:lnTo>
                  <a:pt x="672988" y="650020"/>
                </a:lnTo>
                <a:lnTo>
                  <a:pt x="664893" y="662035"/>
                </a:lnTo>
                <a:lnTo>
                  <a:pt x="652887" y="670137"/>
                </a:lnTo>
                <a:lnTo>
                  <a:pt x="638184" y="673108"/>
                </a:lnTo>
                <a:close/>
              </a:path>
              <a:path w="4319905" h="2476500">
                <a:moveTo>
                  <a:pt x="940907" y="676473"/>
                </a:moveTo>
                <a:lnTo>
                  <a:pt x="924899" y="673239"/>
                </a:lnTo>
                <a:lnTo>
                  <a:pt x="911831" y="664418"/>
                </a:lnTo>
                <a:lnTo>
                  <a:pt x="903022" y="651334"/>
                </a:lnTo>
                <a:lnTo>
                  <a:pt x="899793" y="635311"/>
                </a:lnTo>
                <a:lnTo>
                  <a:pt x="903022" y="619288"/>
                </a:lnTo>
                <a:lnTo>
                  <a:pt x="911831" y="606205"/>
                </a:lnTo>
                <a:lnTo>
                  <a:pt x="924899" y="597384"/>
                </a:lnTo>
                <a:lnTo>
                  <a:pt x="940907" y="594149"/>
                </a:lnTo>
                <a:lnTo>
                  <a:pt x="956921" y="597384"/>
                </a:lnTo>
                <a:lnTo>
                  <a:pt x="970001" y="606205"/>
                </a:lnTo>
                <a:lnTo>
                  <a:pt x="978821" y="619288"/>
                </a:lnTo>
                <a:lnTo>
                  <a:pt x="982056" y="635311"/>
                </a:lnTo>
                <a:lnTo>
                  <a:pt x="978821" y="651334"/>
                </a:lnTo>
                <a:lnTo>
                  <a:pt x="970001" y="664418"/>
                </a:lnTo>
                <a:lnTo>
                  <a:pt x="956921" y="673239"/>
                </a:lnTo>
                <a:lnTo>
                  <a:pt x="940907" y="676473"/>
                </a:lnTo>
                <a:close/>
              </a:path>
              <a:path w="4319905" h="2476500">
                <a:moveTo>
                  <a:pt x="1243631" y="678998"/>
                </a:moveTo>
                <a:lnTo>
                  <a:pt x="1226644" y="675566"/>
                </a:lnTo>
                <a:lnTo>
                  <a:pt x="1212770" y="666206"/>
                </a:lnTo>
                <a:lnTo>
                  <a:pt x="1203415" y="652325"/>
                </a:lnTo>
                <a:lnTo>
                  <a:pt x="1199985" y="635328"/>
                </a:lnTo>
                <a:lnTo>
                  <a:pt x="1203415" y="618331"/>
                </a:lnTo>
                <a:lnTo>
                  <a:pt x="1212770" y="604451"/>
                </a:lnTo>
                <a:lnTo>
                  <a:pt x="1226644" y="595093"/>
                </a:lnTo>
                <a:lnTo>
                  <a:pt x="1243631" y="591661"/>
                </a:lnTo>
                <a:lnTo>
                  <a:pt x="1260619" y="595093"/>
                </a:lnTo>
                <a:lnTo>
                  <a:pt x="1274493" y="604451"/>
                </a:lnTo>
                <a:lnTo>
                  <a:pt x="1283847" y="618331"/>
                </a:lnTo>
                <a:lnTo>
                  <a:pt x="1287278" y="635328"/>
                </a:lnTo>
                <a:lnTo>
                  <a:pt x="1283847" y="652325"/>
                </a:lnTo>
                <a:lnTo>
                  <a:pt x="1274493" y="666206"/>
                </a:lnTo>
                <a:lnTo>
                  <a:pt x="1260619" y="675566"/>
                </a:lnTo>
                <a:lnTo>
                  <a:pt x="1243631" y="678998"/>
                </a:lnTo>
                <a:close/>
              </a:path>
              <a:path w="4319905" h="2476500">
                <a:moveTo>
                  <a:pt x="1546355" y="681523"/>
                </a:moveTo>
                <a:lnTo>
                  <a:pt x="1528393" y="677893"/>
                </a:lnTo>
                <a:lnTo>
                  <a:pt x="1513726" y="667993"/>
                </a:lnTo>
                <a:lnTo>
                  <a:pt x="1503837" y="653309"/>
                </a:lnTo>
                <a:lnTo>
                  <a:pt x="1500211" y="635328"/>
                </a:lnTo>
                <a:lnTo>
                  <a:pt x="1503837" y="617349"/>
                </a:lnTo>
                <a:lnTo>
                  <a:pt x="1513726" y="602666"/>
                </a:lnTo>
                <a:lnTo>
                  <a:pt x="1528393" y="592766"/>
                </a:lnTo>
                <a:lnTo>
                  <a:pt x="1546355" y="589136"/>
                </a:lnTo>
                <a:lnTo>
                  <a:pt x="1564337" y="592766"/>
                </a:lnTo>
                <a:lnTo>
                  <a:pt x="1579014" y="602666"/>
                </a:lnTo>
                <a:lnTo>
                  <a:pt x="1588907" y="617349"/>
                </a:lnTo>
                <a:lnTo>
                  <a:pt x="1592533" y="635328"/>
                </a:lnTo>
                <a:lnTo>
                  <a:pt x="1588907" y="653309"/>
                </a:lnTo>
                <a:lnTo>
                  <a:pt x="1579014" y="667993"/>
                </a:lnTo>
                <a:lnTo>
                  <a:pt x="1564337" y="677893"/>
                </a:lnTo>
                <a:lnTo>
                  <a:pt x="1546355" y="681523"/>
                </a:lnTo>
                <a:close/>
              </a:path>
              <a:path w="4319905" h="2476500">
                <a:moveTo>
                  <a:pt x="1849079" y="684045"/>
                </a:moveTo>
                <a:lnTo>
                  <a:pt x="1830138" y="680217"/>
                </a:lnTo>
                <a:lnTo>
                  <a:pt x="1814665" y="669778"/>
                </a:lnTo>
                <a:lnTo>
                  <a:pt x="1804230" y="654293"/>
                </a:lnTo>
                <a:lnTo>
                  <a:pt x="1800403" y="635328"/>
                </a:lnTo>
                <a:lnTo>
                  <a:pt x="1804230" y="616365"/>
                </a:lnTo>
                <a:lnTo>
                  <a:pt x="1814665" y="600880"/>
                </a:lnTo>
                <a:lnTo>
                  <a:pt x="1830138" y="590439"/>
                </a:lnTo>
                <a:lnTo>
                  <a:pt x="1849079" y="586611"/>
                </a:lnTo>
                <a:lnTo>
                  <a:pt x="1868040" y="590439"/>
                </a:lnTo>
                <a:lnTo>
                  <a:pt x="1883523" y="600880"/>
                </a:lnTo>
                <a:lnTo>
                  <a:pt x="1893961" y="616365"/>
                </a:lnTo>
                <a:lnTo>
                  <a:pt x="1897789" y="635328"/>
                </a:lnTo>
                <a:lnTo>
                  <a:pt x="1893961" y="654293"/>
                </a:lnTo>
                <a:lnTo>
                  <a:pt x="1883523" y="669778"/>
                </a:lnTo>
                <a:lnTo>
                  <a:pt x="1868040" y="680217"/>
                </a:lnTo>
                <a:lnTo>
                  <a:pt x="1849079" y="684045"/>
                </a:lnTo>
                <a:close/>
              </a:path>
              <a:path w="4319905" h="2476500">
                <a:moveTo>
                  <a:pt x="2151803" y="686570"/>
                </a:moveTo>
                <a:lnTo>
                  <a:pt x="2131868" y="682543"/>
                </a:lnTo>
                <a:lnTo>
                  <a:pt x="2115591" y="671563"/>
                </a:lnTo>
                <a:lnTo>
                  <a:pt x="2104618" y="655275"/>
                </a:lnTo>
                <a:lnTo>
                  <a:pt x="2100595" y="635328"/>
                </a:lnTo>
                <a:lnTo>
                  <a:pt x="2104618" y="615381"/>
                </a:lnTo>
                <a:lnTo>
                  <a:pt x="2115591" y="599093"/>
                </a:lnTo>
                <a:lnTo>
                  <a:pt x="2131868" y="588113"/>
                </a:lnTo>
                <a:lnTo>
                  <a:pt x="2151803" y="584086"/>
                </a:lnTo>
                <a:lnTo>
                  <a:pt x="2171743" y="588113"/>
                </a:lnTo>
                <a:lnTo>
                  <a:pt x="2188031" y="599093"/>
                </a:lnTo>
                <a:lnTo>
                  <a:pt x="2199016" y="615381"/>
                </a:lnTo>
                <a:lnTo>
                  <a:pt x="2203044" y="635328"/>
                </a:lnTo>
                <a:lnTo>
                  <a:pt x="2199016" y="655275"/>
                </a:lnTo>
                <a:lnTo>
                  <a:pt x="2188031" y="671563"/>
                </a:lnTo>
                <a:lnTo>
                  <a:pt x="2171743" y="682543"/>
                </a:lnTo>
                <a:lnTo>
                  <a:pt x="2151803" y="686570"/>
                </a:lnTo>
                <a:close/>
              </a:path>
              <a:path w="4319905" h="2476500">
                <a:moveTo>
                  <a:pt x="2454527" y="689935"/>
                </a:moveTo>
                <a:lnTo>
                  <a:pt x="2433300" y="685644"/>
                </a:lnTo>
                <a:lnTo>
                  <a:pt x="2415960" y="673943"/>
                </a:lnTo>
                <a:lnTo>
                  <a:pt x="2404266" y="656590"/>
                </a:lnTo>
                <a:lnTo>
                  <a:pt x="2399977" y="635345"/>
                </a:lnTo>
                <a:lnTo>
                  <a:pt x="2404266" y="614101"/>
                </a:lnTo>
                <a:lnTo>
                  <a:pt x="2415960" y="596748"/>
                </a:lnTo>
                <a:lnTo>
                  <a:pt x="2433300" y="585046"/>
                </a:lnTo>
                <a:lnTo>
                  <a:pt x="2454527" y="580755"/>
                </a:lnTo>
                <a:lnTo>
                  <a:pt x="2475772" y="585046"/>
                </a:lnTo>
                <a:lnTo>
                  <a:pt x="2493123" y="596748"/>
                </a:lnTo>
                <a:lnTo>
                  <a:pt x="2504821" y="614101"/>
                </a:lnTo>
                <a:lnTo>
                  <a:pt x="2509110" y="635345"/>
                </a:lnTo>
                <a:lnTo>
                  <a:pt x="2504821" y="656590"/>
                </a:lnTo>
                <a:lnTo>
                  <a:pt x="2493123" y="673943"/>
                </a:lnTo>
                <a:lnTo>
                  <a:pt x="2475772" y="685644"/>
                </a:lnTo>
                <a:lnTo>
                  <a:pt x="2454527" y="689935"/>
                </a:lnTo>
                <a:close/>
              </a:path>
              <a:path w="4319905" h="2476500">
                <a:moveTo>
                  <a:pt x="2757285" y="692460"/>
                </a:moveTo>
                <a:lnTo>
                  <a:pt x="2735064" y="687970"/>
                </a:lnTo>
                <a:lnTo>
                  <a:pt x="2716921" y="675728"/>
                </a:lnTo>
                <a:lnTo>
                  <a:pt x="2704688" y="657573"/>
                </a:lnTo>
                <a:lnTo>
                  <a:pt x="2700203" y="635345"/>
                </a:lnTo>
                <a:lnTo>
                  <a:pt x="2704688" y="613117"/>
                </a:lnTo>
                <a:lnTo>
                  <a:pt x="2716921" y="594962"/>
                </a:lnTo>
                <a:lnTo>
                  <a:pt x="2735064" y="582719"/>
                </a:lnTo>
                <a:lnTo>
                  <a:pt x="2757285" y="578230"/>
                </a:lnTo>
                <a:lnTo>
                  <a:pt x="2779485" y="582719"/>
                </a:lnTo>
                <a:lnTo>
                  <a:pt x="2797618" y="594962"/>
                </a:lnTo>
                <a:lnTo>
                  <a:pt x="2809847" y="613117"/>
                </a:lnTo>
                <a:lnTo>
                  <a:pt x="2814332" y="635345"/>
                </a:lnTo>
                <a:lnTo>
                  <a:pt x="2809852" y="657573"/>
                </a:lnTo>
                <a:lnTo>
                  <a:pt x="2797631" y="675728"/>
                </a:lnTo>
                <a:lnTo>
                  <a:pt x="2779499" y="687970"/>
                </a:lnTo>
                <a:lnTo>
                  <a:pt x="2757285" y="692460"/>
                </a:lnTo>
                <a:close/>
              </a:path>
              <a:path w="4319905" h="2476500">
                <a:moveTo>
                  <a:pt x="3060008" y="694985"/>
                </a:moveTo>
                <a:lnTo>
                  <a:pt x="3036809" y="690297"/>
                </a:lnTo>
                <a:lnTo>
                  <a:pt x="3017859" y="677515"/>
                </a:lnTo>
                <a:lnTo>
                  <a:pt x="3005081" y="658557"/>
                </a:lnTo>
                <a:lnTo>
                  <a:pt x="3000395" y="635345"/>
                </a:lnTo>
                <a:lnTo>
                  <a:pt x="3005081" y="612133"/>
                </a:lnTo>
                <a:lnTo>
                  <a:pt x="3017859" y="593177"/>
                </a:lnTo>
                <a:lnTo>
                  <a:pt x="3036809" y="580395"/>
                </a:lnTo>
                <a:lnTo>
                  <a:pt x="3060008" y="575708"/>
                </a:lnTo>
                <a:lnTo>
                  <a:pt x="3083202" y="580395"/>
                </a:lnTo>
                <a:lnTo>
                  <a:pt x="3102140" y="593177"/>
                </a:lnTo>
                <a:lnTo>
                  <a:pt x="3114906" y="612133"/>
                </a:lnTo>
                <a:lnTo>
                  <a:pt x="3119587" y="635345"/>
                </a:lnTo>
                <a:lnTo>
                  <a:pt x="3114906" y="658557"/>
                </a:lnTo>
                <a:lnTo>
                  <a:pt x="3102140" y="677515"/>
                </a:lnTo>
                <a:lnTo>
                  <a:pt x="3083202" y="690297"/>
                </a:lnTo>
                <a:lnTo>
                  <a:pt x="3060008" y="694985"/>
                </a:lnTo>
                <a:close/>
              </a:path>
              <a:path w="4319905" h="2476500">
                <a:moveTo>
                  <a:pt x="3362732" y="699191"/>
                </a:moveTo>
                <a:lnTo>
                  <a:pt x="3337896" y="694175"/>
                </a:lnTo>
                <a:lnTo>
                  <a:pt x="3317617" y="680497"/>
                </a:lnTo>
                <a:lnTo>
                  <a:pt x="3303946" y="660208"/>
                </a:lnTo>
                <a:lnTo>
                  <a:pt x="3298933" y="635362"/>
                </a:lnTo>
                <a:lnTo>
                  <a:pt x="3303946" y="610515"/>
                </a:lnTo>
                <a:lnTo>
                  <a:pt x="3317617" y="590227"/>
                </a:lnTo>
                <a:lnTo>
                  <a:pt x="3337896" y="576548"/>
                </a:lnTo>
                <a:lnTo>
                  <a:pt x="3362732" y="571532"/>
                </a:lnTo>
                <a:lnTo>
                  <a:pt x="3387548" y="576548"/>
                </a:lnTo>
                <a:lnTo>
                  <a:pt x="3407817" y="590227"/>
                </a:lnTo>
                <a:lnTo>
                  <a:pt x="3421485" y="610515"/>
                </a:lnTo>
                <a:lnTo>
                  <a:pt x="3426497" y="635362"/>
                </a:lnTo>
                <a:lnTo>
                  <a:pt x="3421485" y="660208"/>
                </a:lnTo>
                <a:lnTo>
                  <a:pt x="3407817" y="680497"/>
                </a:lnTo>
                <a:lnTo>
                  <a:pt x="3387548" y="694175"/>
                </a:lnTo>
                <a:lnTo>
                  <a:pt x="3362732" y="699191"/>
                </a:lnTo>
                <a:close/>
              </a:path>
              <a:path w="4319905" h="2476500">
                <a:moveTo>
                  <a:pt x="3665456" y="702556"/>
                </a:moveTo>
                <a:lnTo>
                  <a:pt x="3639309" y="697276"/>
                </a:lnTo>
                <a:lnTo>
                  <a:pt x="3617957" y="682875"/>
                </a:lnTo>
                <a:lnTo>
                  <a:pt x="3603560" y="661516"/>
                </a:lnTo>
                <a:lnTo>
                  <a:pt x="3598281" y="635362"/>
                </a:lnTo>
                <a:lnTo>
                  <a:pt x="3603560" y="609209"/>
                </a:lnTo>
                <a:lnTo>
                  <a:pt x="3617957" y="587850"/>
                </a:lnTo>
                <a:lnTo>
                  <a:pt x="3639309" y="573448"/>
                </a:lnTo>
                <a:lnTo>
                  <a:pt x="3665456" y="568167"/>
                </a:lnTo>
                <a:lnTo>
                  <a:pt x="3691583" y="573448"/>
                </a:lnTo>
                <a:lnTo>
                  <a:pt x="3712925" y="587850"/>
                </a:lnTo>
                <a:lnTo>
                  <a:pt x="3727318" y="609209"/>
                </a:lnTo>
                <a:lnTo>
                  <a:pt x="3732596" y="635362"/>
                </a:lnTo>
                <a:lnTo>
                  <a:pt x="3727318" y="661516"/>
                </a:lnTo>
                <a:lnTo>
                  <a:pt x="3712925" y="682875"/>
                </a:lnTo>
                <a:lnTo>
                  <a:pt x="3691583" y="697276"/>
                </a:lnTo>
                <a:lnTo>
                  <a:pt x="3665456" y="702556"/>
                </a:lnTo>
                <a:close/>
              </a:path>
              <a:path w="4319905" h="2476500">
                <a:moveTo>
                  <a:pt x="3968179" y="703397"/>
                </a:moveTo>
                <a:lnTo>
                  <a:pt x="3941701" y="698051"/>
                </a:lnTo>
                <a:lnTo>
                  <a:pt x="3920081" y="683471"/>
                </a:lnTo>
                <a:lnTo>
                  <a:pt x="3905506" y="661845"/>
                </a:lnTo>
                <a:lnTo>
                  <a:pt x="3900161" y="635362"/>
                </a:lnTo>
                <a:lnTo>
                  <a:pt x="3905506" y="608878"/>
                </a:lnTo>
                <a:lnTo>
                  <a:pt x="3920081" y="587253"/>
                </a:lnTo>
                <a:lnTo>
                  <a:pt x="3941701" y="572673"/>
                </a:lnTo>
                <a:lnTo>
                  <a:pt x="3968179" y="567326"/>
                </a:lnTo>
                <a:lnTo>
                  <a:pt x="3994638" y="572673"/>
                </a:lnTo>
                <a:lnTo>
                  <a:pt x="4016248" y="587253"/>
                </a:lnTo>
                <a:lnTo>
                  <a:pt x="4030820" y="608878"/>
                </a:lnTo>
                <a:lnTo>
                  <a:pt x="4036164" y="635362"/>
                </a:lnTo>
                <a:lnTo>
                  <a:pt x="4030820" y="661845"/>
                </a:lnTo>
                <a:lnTo>
                  <a:pt x="4016248" y="683471"/>
                </a:lnTo>
                <a:lnTo>
                  <a:pt x="3994638" y="698051"/>
                </a:lnTo>
                <a:lnTo>
                  <a:pt x="3968179" y="703397"/>
                </a:lnTo>
                <a:close/>
              </a:path>
              <a:path w="4319905" h="2476500">
                <a:moveTo>
                  <a:pt x="4270904" y="653840"/>
                </a:moveTo>
                <a:lnTo>
                  <a:pt x="4263718" y="652387"/>
                </a:lnTo>
                <a:lnTo>
                  <a:pt x="4257849" y="648425"/>
                </a:lnTo>
                <a:lnTo>
                  <a:pt x="4253891" y="642551"/>
                </a:lnTo>
                <a:lnTo>
                  <a:pt x="4252439" y="635362"/>
                </a:lnTo>
                <a:lnTo>
                  <a:pt x="4253891" y="628172"/>
                </a:lnTo>
                <a:lnTo>
                  <a:pt x="4257849" y="622299"/>
                </a:lnTo>
                <a:lnTo>
                  <a:pt x="4263718" y="618337"/>
                </a:lnTo>
                <a:lnTo>
                  <a:pt x="4270904" y="616884"/>
                </a:lnTo>
                <a:lnTo>
                  <a:pt x="4278089" y="618337"/>
                </a:lnTo>
                <a:lnTo>
                  <a:pt x="4283959" y="622299"/>
                </a:lnTo>
                <a:lnTo>
                  <a:pt x="4287916" y="628172"/>
                </a:lnTo>
                <a:lnTo>
                  <a:pt x="4289368" y="635362"/>
                </a:lnTo>
                <a:lnTo>
                  <a:pt x="4287916" y="642551"/>
                </a:lnTo>
                <a:lnTo>
                  <a:pt x="4283959" y="648425"/>
                </a:lnTo>
                <a:lnTo>
                  <a:pt x="4278089" y="652387"/>
                </a:lnTo>
                <a:lnTo>
                  <a:pt x="4270904" y="653840"/>
                </a:lnTo>
                <a:close/>
              </a:path>
              <a:path w="4319905" h="2476500">
                <a:moveTo>
                  <a:pt x="32743" y="971082"/>
                </a:moveTo>
                <a:lnTo>
                  <a:pt x="19999" y="968507"/>
                </a:lnTo>
                <a:lnTo>
                  <a:pt x="9591" y="961484"/>
                </a:lnTo>
                <a:lnTo>
                  <a:pt x="2573" y="951069"/>
                </a:lnTo>
                <a:lnTo>
                  <a:pt x="0" y="938318"/>
                </a:lnTo>
                <a:lnTo>
                  <a:pt x="2573" y="925567"/>
                </a:lnTo>
                <a:lnTo>
                  <a:pt x="9591" y="915153"/>
                </a:lnTo>
                <a:lnTo>
                  <a:pt x="19999" y="908130"/>
                </a:lnTo>
                <a:lnTo>
                  <a:pt x="32743" y="905555"/>
                </a:lnTo>
                <a:lnTo>
                  <a:pt x="45487" y="908130"/>
                </a:lnTo>
                <a:lnTo>
                  <a:pt x="55896" y="915153"/>
                </a:lnTo>
                <a:lnTo>
                  <a:pt x="62915" y="925567"/>
                </a:lnTo>
                <a:lnTo>
                  <a:pt x="65490" y="938318"/>
                </a:lnTo>
                <a:lnTo>
                  <a:pt x="62915" y="951069"/>
                </a:lnTo>
                <a:lnTo>
                  <a:pt x="55896" y="961484"/>
                </a:lnTo>
                <a:lnTo>
                  <a:pt x="45487" y="968507"/>
                </a:lnTo>
                <a:lnTo>
                  <a:pt x="32743" y="971082"/>
                </a:lnTo>
                <a:close/>
              </a:path>
              <a:path w="4319905" h="2476500">
                <a:moveTo>
                  <a:pt x="335467" y="973607"/>
                </a:moveTo>
                <a:lnTo>
                  <a:pt x="321751" y="970834"/>
                </a:lnTo>
                <a:lnTo>
                  <a:pt x="310546" y="963273"/>
                </a:lnTo>
                <a:lnTo>
                  <a:pt x="302990" y="952061"/>
                </a:lnTo>
                <a:lnTo>
                  <a:pt x="300219" y="938335"/>
                </a:lnTo>
                <a:lnTo>
                  <a:pt x="302990" y="924610"/>
                </a:lnTo>
                <a:lnTo>
                  <a:pt x="310546" y="913398"/>
                </a:lnTo>
                <a:lnTo>
                  <a:pt x="321751" y="905837"/>
                </a:lnTo>
                <a:lnTo>
                  <a:pt x="335467" y="903064"/>
                </a:lnTo>
                <a:lnTo>
                  <a:pt x="349185" y="905837"/>
                </a:lnTo>
                <a:lnTo>
                  <a:pt x="360390" y="913398"/>
                </a:lnTo>
                <a:lnTo>
                  <a:pt x="367947" y="924610"/>
                </a:lnTo>
                <a:lnTo>
                  <a:pt x="370718" y="938335"/>
                </a:lnTo>
                <a:lnTo>
                  <a:pt x="367949" y="952061"/>
                </a:lnTo>
                <a:lnTo>
                  <a:pt x="360396" y="963273"/>
                </a:lnTo>
                <a:lnTo>
                  <a:pt x="349192" y="970834"/>
                </a:lnTo>
                <a:lnTo>
                  <a:pt x="335467" y="973607"/>
                </a:lnTo>
                <a:close/>
              </a:path>
              <a:path w="4319905" h="2476500">
                <a:moveTo>
                  <a:pt x="638184" y="976132"/>
                </a:moveTo>
                <a:lnTo>
                  <a:pt x="623481" y="973161"/>
                </a:lnTo>
                <a:lnTo>
                  <a:pt x="611474" y="965059"/>
                </a:lnTo>
                <a:lnTo>
                  <a:pt x="603379" y="953045"/>
                </a:lnTo>
                <a:lnTo>
                  <a:pt x="600411" y="938335"/>
                </a:lnTo>
                <a:lnTo>
                  <a:pt x="603379" y="923626"/>
                </a:lnTo>
                <a:lnTo>
                  <a:pt x="611474" y="911612"/>
                </a:lnTo>
                <a:lnTo>
                  <a:pt x="623481" y="903510"/>
                </a:lnTo>
                <a:lnTo>
                  <a:pt x="638184" y="900539"/>
                </a:lnTo>
                <a:lnTo>
                  <a:pt x="652887" y="903510"/>
                </a:lnTo>
                <a:lnTo>
                  <a:pt x="664893" y="911612"/>
                </a:lnTo>
                <a:lnTo>
                  <a:pt x="672988" y="923626"/>
                </a:lnTo>
                <a:lnTo>
                  <a:pt x="675957" y="938335"/>
                </a:lnTo>
                <a:lnTo>
                  <a:pt x="672988" y="953045"/>
                </a:lnTo>
                <a:lnTo>
                  <a:pt x="664893" y="965059"/>
                </a:lnTo>
                <a:lnTo>
                  <a:pt x="652887" y="973161"/>
                </a:lnTo>
                <a:lnTo>
                  <a:pt x="638184" y="976132"/>
                </a:lnTo>
                <a:close/>
              </a:path>
              <a:path w="4319905" h="2476500">
                <a:moveTo>
                  <a:pt x="940907" y="979497"/>
                </a:moveTo>
                <a:lnTo>
                  <a:pt x="924899" y="976263"/>
                </a:lnTo>
                <a:lnTo>
                  <a:pt x="911831" y="967442"/>
                </a:lnTo>
                <a:lnTo>
                  <a:pt x="903022" y="954358"/>
                </a:lnTo>
                <a:lnTo>
                  <a:pt x="899793" y="938335"/>
                </a:lnTo>
                <a:lnTo>
                  <a:pt x="903022" y="922313"/>
                </a:lnTo>
                <a:lnTo>
                  <a:pt x="911831" y="909229"/>
                </a:lnTo>
                <a:lnTo>
                  <a:pt x="924899" y="900408"/>
                </a:lnTo>
                <a:lnTo>
                  <a:pt x="940907" y="897173"/>
                </a:lnTo>
                <a:lnTo>
                  <a:pt x="956921" y="900408"/>
                </a:lnTo>
                <a:lnTo>
                  <a:pt x="970001" y="909229"/>
                </a:lnTo>
                <a:lnTo>
                  <a:pt x="978821" y="922313"/>
                </a:lnTo>
                <a:lnTo>
                  <a:pt x="982056" y="938335"/>
                </a:lnTo>
                <a:lnTo>
                  <a:pt x="978821" y="954358"/>
                </a:lnTo>
                <a:lnTo>
                  <a:pt x="970001" y="967442"/>
                </a:lnTo>
                <a:lnTo>
                  <a:pt x="956921" y="976263"/>
                </a:lnTo>
                <a:lnTo>
                  <a:pt x="940907" y="979497"/>
                </a:lnTo>
                <a:close/>
              </a:path>
              <a:path w="4319905" h="2476500">
                <a:moveTo>
                  <a:pt x="1243631" y="982022"/>
                </a:moveTo>
                <a:lnTo>
                  <a:pt x="1226644" y="978590"/>
                </a:lnTo>
                <a:lnTo>
                  <a:pt x="1212770" y="969230"/>
                </a:lnTo>
                <a:lnTo>
                  <a:pt x="1203415" y="955349"/>
                </a:lnTo>
                <a:lnTo>
                  <a:pt x="1199985" y="938352"/>
                </a:lnTo>
                <a:lnTo>
                  <a:pt x="1203415" y="921356"/>
                </a:lnTo>
                <a:lnTo>
                  <a:pt x="1212770" y="907476"/>
                </a:lnTo>
                <a:lnTo>
                  <a:pt x="1226644" y="898117"/>
                </a:lnTo>
                <a:lnTo>
                  <a:pt x="1243631" y="894685"/>
                </a:lnTo>
                <a:lnTo>
                  <a:pt x="1260619" y="898117"/>
                </a:lnTo>
                <a:lnTo>
                  <a:pt x="1274493" y="907476"/>
                </a:lnTo>
                <a:lnTo>
                  <a:pt x="1283847" y="921356"/>
                </a:lnTo>
                <a:lnTo>
                  <a:pt x="1287278" y="938352"/>
                </a:lnTo>
                <a:lnTo>
                  <a:pt x="1283847" y="955349"/>
                </a:lnTo>
                <a:lnTo>
                  <a:pt x="1274493" y="969230"/>
                </a:lnTo>
                <a:lnTo>
                  <a:pt x="1260619" y="978590"/>
                </a:lnTo>
                <a:lnTo>
                  <a:pt x="1243631" y="982022"/>
                </a:lnTo>
                <a:close/>
              </a:path>
              <a:path w="4319905" h="2476500">
                <a:moveTo>
                  <a:pt x="1546355" y="984547"/>
                </a:moveTo>
                <a:lnTo>
                  <a:pt x="1528393" y="980917"/>
                </a:lnTo>
                <a:lnTo>
                  <a:pt x="1513726" y="971017"/>
                </a:lnTo>
                <a:lnTo>
                  <a:pt x="1503837" y="956333"/>
                </a:lnTo>
                <a:lnTo>
                  <a:pt x="1500211" y="938352"/>
                </a:lnTo>
                <a:lnTo>
                  <a:pt x="1503837" y="920373"/>
                </a:lnTo>
                <a:lnTo>
                  <a:pt x="1513726" y="905690"/>
                </a:lnTo>
                <a:lnTo>
                  <a:pt x="1528393" y="895791"/>
                </a:lnTo>
                <a:lnTo>
                  <a:pt x="1546355" y="892160"/>
                </a:lnTo>
                <a:lnTo>
                  <a:pt x="1564337" y="895791"/>
                </a:lnTo>
                <a:lnTo>
                  <a:pt x="1579014" y="905690"/>
                </a:lnTo>
                <a:lnTo>
                  <a:pt x="1588907" y="920373"/>
                </a:lnTo>
                <a:lnTo>
                  <a:pt x="1592533" y="938352"/>
                </a:lnTo>
                <a:lnTo>
                  <a:pt x="1588907" y="956333"/>
                </a:lnTo>
                <a:lnTo>
                  <a:pt x="1579014" y="971017"/>
                </a:lnTo>
                <a:lnTo>
                  <a:pt x="1564337" y="980917"/>
                </a:lnTo>
                <a:lnTo>
                  <a:pt x="1546355" y="984547"/>
                </a:lnTo>
                <a:close/>
              </a:path>
              <a:path w="4319905" h="2476500">
                <a:moveTo>
                  <a:pt x="1849079" y="987069"/>
                </a:moveTo>
                <a:lnTo>
                  <a:pt x="1830138" y="983241"/>
                </a:lnTo>
                <a:lnTo>
                  <a:pt x="1814665" y="972802"/>
                </a:lnTo>
                <a:lnTo>
                  <a:pt x="1804230" y="957317"/>
                </a:lnTo>
                <a:lnTo>
                  <a:pt x="1800403" y="938352"/>
                </a:lnTo>
                <a:lnTo>
                  <a:pt x="1804230" y="919389"/>
                </a:lnTo>
                <a:lnTo>
                  <a:pt x="1814665" y="903904"/>
                </a:lnTo>
                <a:lnTo>
                  <a:pt x="1830138" y="893464"/>
                </a:lnTo>
                <a:lnTo>
                  <a:pt x="1849079" y="889636"/>
                </a:lnTo>
                <a:lnTo>
                  <a:pt x="1868040" y="893464"/>
                </a:lnTo>
                <a:lnTo>
                  <a:pt x="1883523" y="903904"/>
                </a:lnTo>
                <a:lnTo>
                  <a:pt x="1893961" y="919389"/>
                </a:lnTo>
                <a:lnTo>
                  <a:pt x="1897789" y="938352"/>
                </a:lnTo>
                <a:lnTo>
                  <a:pt x="1893961" y="957317"/>
                </a:lnTo>
                <a:lnTo>
                  <a:pt x="1883523" y="972802"/>
                </a:lnTo>
                <a:lnTo>
                  <a:pt x="1868040" y="983241"/>
                </a:lnTo>
                <a:lnTo>
                  <a:pt x="1849079" y="987069"/>
                </a:lnTo>
                <a:close/>
              </a:path>
              <a:path w="4319905" h="2476500">
                <a:moveTo>
                  <a:pt x="2151803" y="989594"/>
                </a:moveTo>
                <a:lnTo>
                  <a:pt x="2131868" y="985568"/>
                </a:lnTo>
                <a:lnTo>
                  <a:pt x="2115591" y="974587"/>
                </a:lnTo>
                <a:lnTo>
                  <a:pt x="2104618" y="958300"/>
                </a:lnTo>
                <a:lnTo>
                  <a:pt x="2100595" y="938352"/>
                </a:lnTo>
                <a:lnTo>
                  <a:pt x="2104618" y="918405"/>
                </a:lnTo>
                <a:lnTo>
                  <a:pt x="2115591" y="902117"/>
                </a:lnTo>
                <a:lnTo>
                  <a:pt x="2131868" y="891137"/>
                </a:lnTo>
                <a:lnTo>
                  <a:pt x="2151803" y="887111"/>
                </a:lnTo>
                <a:lnTo>
                  <a:pt x="2171743" y="891137"/>
                </a:lnTo>
                <a:lnTo>
                  <a:pt x="2188031" y="902117"/>
                </a:lnTo>
                <a:lnTo>
                  <a:pt x="2199016" y="918405"/>
                </a:lnTo>
                <a:lnTo>
                  <a:pt x="2203044" y="938352"/>
                </a:lnTo>
                <a:lnTo>
                  <a:pt x="2199016" y="958300"/>
                </a:lnTo>
                <a:lnTo>
                  <a:pt x="2188031" y="974587"/>
                </a:lnTo>
                <a:lnTo>
                  <a:pt x="2171743" y="985568"/>
                </a:lnTo>
                <a:lnTo>
                  <a:pt x="2151803" y="989594"/>
                </a:lnTo>
                <a:close/>
              </a:path>
              <a:path w="4319905" h="2476500">
                <a:moveTo>
                  <a:pt x="2454527" y="992959"/>
                </a:moveTo>
                <a:lnTo>
                  <a:pt x="2433300" y="988668"/>
                </a:lnTo>
                <a:lnTo>
                  <a:pt x="2415960" y="976967"/>
                </a:lnTo>
                <a:lnTo>
                  <a:pt x="2404266" y="959614"/>
                </a:lnTo>
                <a:lnTo>
                  <a:pt x="2399977" y="938369"/>
                </a:lnTo>
                <a:lnTo>
                  <a:pt x="2404266" y="917125"/>
                </a:lnTo>
                <a:lnTo>
                  <a:pt x="2415960" y="899772"/>
                </a:lnTo>
                <a:lnTo>
                  <a:pt x="2433300" y="888071"/>
                </a:lnTo>
                <a:lnTo>
                  <a:pt x="2454527" y="883779"/>
                </a:lnTo>
                <a:lnTo>
                  <a:pt x="2475772" y="888071"/>
                </a:lnTo>
                <a:lnTo>
                  <a:pt x="2493123" y="899772"/>
                </a:lnTo>
                <a:lnTo>
                  <a:pt x="2504821" y="917125"/>
                </a:lnTo>
                <a:lnTo>
                  <a:pt x="2509110" y="938369"/>
                </a:lnTo>
                <a:lnTo>
                  <a:pt x="2504821" y="959614"/>
                </a:lnTo>
                <a:lnTo>
                  <a:pt x="2493123" y="976967"/>
                </a:lnTo>
                <a:lnTo>
                  <a:pt x="2475772" y="988668"/>
                </a:lnTo>
                <a:lnTo>
                  <a:pt x="2454527" y="992959"/>
                </a:lnTo>
                <a:close/>
              </a:path>
              <a:path w="4319905" h="2476500">
                <a:moveTo>
                  <a:pt x="2757285" y="995484"/>
                </a:moveTo>
                <a:lnTo>
                  <a:pt x="2735064" y="990995"/>
                </a:lnTo>
                <a:lnTo>
                  <a:pt x="2716921" y="978754"/>
                </a:lnTo>
                <a:lnTo>
                  <a:pt x="2704688" y="960599"/>
                </a:lnTo>
                <a:lnTo>
                  <a:pt x="2700203" y="938369"/>
                </a:lnTo>
                <a:lnTo>
                  <a:pt x="2704688" y="916141"/>
                </a:lnTo>
                <a:lnTo>
                  <a:pt x="2716921" y="897986"/>
                </a:lnTo>
                <a:lnTo>
                  <a:pt x="2735064" y="885744"/>
                </a:lnTo>
                <a:lnTo>
                  <a:pt x="2757285" y="881254"/>
                </a:lnTo>
                <a:lnTo>
                  <a:pt x="2779485" y="885744"/>
                </a:lnTo>
                <a:lnTo>
                  <a:pt x="2797618" y="897986"/>
                </a:lnTo>
                <a:lnTo>
                  <a:pt x="2809847" y="916141"/>
                </a:lnTo>
                <a:lnTo>
                  <a:pt x="2814332" y="938369"/>
                </a:lnTo>
                <a:lnTo>
                  <a:pt x="2809852" y="960599"/>
                </a:lnTo>
                <a:lnTo>
                  <a:pt x="2797631" y="978754"/>
                </a:lnTo>
                <a:lnTo>
                  <a:pt x="2779499" y="990995"/>
                </a:lnTo>
                <a:lnTo>
                  <a:pt x="2757285" y="995484"/>
                </a:lnTo>
                <a:close/>
              </a:path>
              <a:path w="4319905" h="2476500">
                <a:moveTo>
                  <a:pt x="3060008" y="998009"/>
                </a:moveTo>
                <a:lnTo>
                  <a:pt x="3036809" y="993321"/>
                </a:lnTo>
                <a:lnTo>
                  <a:pt x="3017859" y="980539"/>
                </a:lnTo>
                <a:lnTo>
                  <a:pt x="3005081" y="961581"/>
                </a:lnTo>
                <a:lnTo>
                  <a:pt x="3000395" y="938369"/>
                </a:lnTo>
                <a:lnTo>
                  <a:pt x="3005081" y="915157"/>
                </a:lnTo>
                <a:lnTo>
                  <a:pt x="3017859" y="896201"/>
                </a:lnTo>
                <a:lnTo>
                  <a:pt x="3036809" y="883419"/>
                </a:lnTo>
                <a:lnTo>
                  <a:pt x="3060008" y="878732"/>
                </a:lnTo>
                <a:lnTo>
                  <a:pt x="3083202" y="883419"/>
                </a:lnTo>
                <a:lnTo>
                  <a:pt x="3102140" y="896201"/>
                </a:lnTo>
                <a:lnTo>
                  <a:pt x="3114906" y="915157"/>
                </a:lnTo>
                <a:lnTo>
                  <a:pt x="3119587" y="938369"/>
                </a:lnTo>
                <a:lnTo>
                  <a:pt x="3114906" y="961581"/>
                </a:lnTo>
                <a:lnTo>
                  <a:pt x="3102140" y="980539"/>
                </a:lnTo>
                <a:lnTo>
                  <a:pt x="3083202" y="993321"/>
                </a:lnTo>
                <a:lnTo>
                  <a:pt x="3060008" y="998009"/>
                </a:lnTo>
                <a:close/>
              </a:path>
              <a:path w="4319905" h="2476500">
                <a:moveTo>
                  <a:pt x="3362732" y="1002215"/>
                </a:moveTo>
                <a:lnTo>
                  <a:pt x="3337896" y="997200"/>
                </a:lnTo>
                <a:lnTo>
                  <a:pt x="3317617" y="983521"/>
                </a:lnTo>
                <a:lnTo>
                  <a:pt x="3303946" y="963232"/>
                </a:lnTo>
                <a:lnTo>
                  <a:pt x="3298933" y="938386"/>
                </a:lnTo>
                <a:lnTo>
                  <a:pt x="3303946" y="913540"/>
                </a:lnTo>
                <a:lnTo>
                  <a:pt x="3317617" y="893251"/>
                </a:lnTo>
                <a:lnTo>
                  <a:pt x="3337896" y="879572"/>
                </a:lnTo>
                <a:lnTo>
                  <a:pt x="3362732" y="874557"/>
                </a:lnTo>
                <a:lnTo>
                  <a:pt x="3387548" y="879572"/>
                </a:lnTo>
                <a:lnTo>
                  <a:pt x="3407817" y="893251"/>
                </a:lnTo>
                <a:lnTo>
                  <a:pt x="3421485" y="913540"/>
                </a:lnTo>
                <a:lnTo>
                  <a:pt x="3426497" y="938386"/>
                </a:lnTo>
                <a:lnTo>
                  <a:pt x="3421485" y="963232"/>
                </a:lnTo>
                <a:lnTo>
                  <a:pt x="3407817" y="983521"/>
                </a:lnTo>
                <a:lnTo>
                  <a:pt x="3387548" y="997200"/>
                </a:lnTo>
                <a:lnTo>
                  <a:pt x="3362732" y="1002215"/>
                </a:lnTo>
                <a:close/>
              </a:path>
              <a:path w="4319905" h="2476500">
                <a:moveTo>
                  <a:pt x="3665456" y="1005581"/>
                </a:moveTo>
                <a:lnTo>
                  <a:pt x="3639309" y="1000300"/>
                </a:lnTo>
                <a:lnTo>
                  <a:pt x="3617957" y="985899"/>
                </a:lnTo>
                <a:lnTo>
                  <a:pt x="3603560" y="964540"/>
                </a:lnTo>
                <a:lnTo>
                  <a:pt x="3598281" y="938386"/>
                </a:lnTo>
                <a:lnTo>
                  <a:pt x="3603560" y="912233"/>
                </a:lnTo>
                <a:lnTo>
                  <a:pt x="3617957" y="890874"/>
                </a:lnTo>
                <a:lnTo>
                  <a:pt x="3639309" y="876473"/>
                </a:lnTo>
                <a:lnTo>
                  <a:pt x="3665456" y="871191"/>
                </a:lnTo>
                <a:lnTo>
                  <a:pt x="3691583" y="876473"/>
                </a:lnTo>
                <a:lnTo>
                  <a:pt x="3712925" y="890874"/>
                </a:lnTo>
                <a:lnTo>
                  <a:pt x="3727318" y="912233"/>
                </a:lnTo>
                <a:lnTo>
                  <a:pt x="3732596" y="938386"/>
                </a:lnTo>
                <a:lnTo>
                  <a:pt x="3727318" y="964540"/>
                </a:lnTo>
                <a:lnTo>
                  <a:pt x="3712925" y="985899"/>
                </a:lnTo>
                <a:lnTo>
                  <a:pt x="3691583" y="1000300"/>
                </a:lnTo>
                <a:lnTo>
                  <a:pt x="3665456" y="1005581"/>
                </a:lnTo>
                <a:close/>
              </a:path>
              <a:path w="4319905" h="2476500">
                <a:moveTo>
                  <a:pt x="3968179" y="1009787"/>
                </a:moveTo>
                <a:lnTo>
                  <a:pt x="3940396" y="1004178"/>
                </a:lnTo>
                <a:lnTo>
                  <a:pt x="3917714" y="988879"/>
                </a:lnTo>
                <a:lnTo>
                  <a:pt x="3902425" y="966184"/>
                </a:lnTo>
                <a:lnTo>
                  <a:pt x="3896819" y="938386"/>
                </a:lnTo>
                <a:lnTo>
                  <a:pt x="3902425" y="910589"/>
                </a:lnTo>
                <a:lnTo>
                  <a:pt x="3917714" y="887894"/>
                </a:lnTo>
                <a:lnTo>
                  <a:pt x="3940396" y="872595"/>
                </a:lnTo>
                <a:lnTo>
                  <a:pt x="3968179" y="866985"/>
                </a:lnTo>
                <a:lnTo>
                  <a:pt x="3995949" y="872595"/>
                </a:lnTo>
                <a:lnTo>
                  <a:pt x="4018632" y="887894"/>
                </a:lnTo>
                <a:lnTo>
                  <a:pt x="4033929" y="910589"/>
                </a:lnTo>
                <a:lnTo>
                  <a:pt x="4039540" y="938386"/>
                </a:lnTo>
                <a:lnTo>
                  <a:pt x="4033929" y="966184"/>
                </a:lnTo>
                <a:lnTo>
                  <a:pt x="4018632" y="988879"/>
                </a:lnTo>
                <a:lnTo>
                  <a:pt x="3995949" y="1004178"/>
                </a:lnTo>
                <a:lnTo>
                  <a:pt x="3968179" y="1009787"/>
                </a:lnTo>
                <a:close/>
              </a:path>
              <a:path w="4319905" h="2476500">
                <a:moveTo>
                  <a:pt x="4270904" y="987103"/>
                </a:moveTo>
                <a:lnTo>
                  <a:pt x="4251943" y="983275"/>
                </a:lnTo>
                <a:lnTo>
                  <a:pt x="4236460" y="972836"/>
                </a:lnTo>
                <a:lnTo>
                  <a:pt x="4226021" y="957351"/>
                </a:lnTo>
                <a:lnTo>
                  <a:pt x="4222193" y="938386"/>
                </a:lnTo>
                <a:lnTo>
                  <a:pt x="4226021" y="919423"/>
                </a:lnTo>
                <a:lnTo>
                  <a:pt x="4236460" y="903938"/>
                </a:lnTo>
                <a:lnTo>
                  <a:pt x="4251943" y="893497"/>
                </a:lnTo>
                <a:lnTo>
                  <a:pt x="4270904" y="889669"/>
                </a:lnTo>
                <a:lnTo>
                  <a:pt x="4289845" y="893497"/>
                </a:lnTo>
                <a:lnTo>
                  <a:pt x="4305318" y="903938"/>
                </a:lnTo>
                <a:lnTo>
                  <a:pt x="4315752" y="919423"/>
                </a:lnTo>
                <a:lnTo>
                  <a:pt x="4319579" y="938386"/>
                </a:lnTo>
                <a:lnTo>
                  <a:pt x="4315752" y="957351"/>
                </a:lnTo>
                <a:lnTo>
                  <a:pt x="4305318" y="972836"/>
                </a:lnTo>
                <a:lnTo>
                  <a:pt x="4289845" y="983275"/>
                </a:lnTo>
                <a:lnTo>
                  <a:pt x="4270904" y="987103"/>
                </a:lnTo>
                <a:close/>
              </a:path>
              <a:path w="4319905" h="2476500">
                <a:moveTo>
                  <a:pt x="32743" y="1274106"/>
                </a:moveTo>
                <a:lnTo>
                  <a:pt x="19999" y="1271531"/>
                </a:lnTo>
                <a:lnTo>
                  <a:pt x="9591" y="1264508"/>
                </a:lnTo>
                <a:lnTo>
                  <a:pt x="2573" y="1254094"/>
                </a:lnTo>
                <a:lnTo>
                  <a:pt x="0" y="1241343"/>
                </a:lnTo>
                <a:lnTo>
                  <a:pt x="2573" y="1228592"/>
                </a:lnTo>
                <a:lnTo>
                  <a:pt x="9591" y="1218177"/>
                </a:lnTo>
                <a:lnTo>
                  <a:pt x="19999" y="1211155"/>
                </a:lnTo>
                <a:lnTo>
                  <a:pt x="32743" y="1208579"/>
                </a:lnTo>
                <a:lnTo>
                  <a:pt x="45487" y="1211155"/>
                </a:lnTo>
                <a:lnTo>
                  <a:pt x="55896" y="1218177"/>
                </a:lnTo>
                <a:lnTo>
                  <a:pt x="62915" y="1228592"/>
                </a:lnTo>
                <a:lnTo>
                  <a:pt x="65490" y="1241343"/>
                </a:lnTo>
                <a:lnTo>
                  <a:pt x="62915" y="1254094"/>
                </a:lnTo>
                <a:lnTo>
                  <a:pt x="55896" y="1264508"/>
                </a:lnTo>
                <a:lnTo>
                  <a:pt x="45487" y="1271531"/>
                </a:lnTo>
                <a:lnTo>
                  <a:pt x="32743" y="1274106"/>
                </a:lnTo>
                <a:close/>
              </a:path>
              <a:path w="4319905" h="2476500">
                <a:moveTo>
                  <a:pt x="335467" y="1276631"/>
                </a:moveTo>
                <a:lnTo>
                  <a:pt x="321751" y="1273858"/>
                </a:lnTo>
                <a:lnTo>
                  <a:pt x="310546" y="1266297"/>
                </a:lnTo>
                <a:lnTo>
                  <a:pt x="302990" y="1255085"/>
                </a:lnTo>
                <a:lnTo>
                  <a:pt x="300219" y="1241360"/>
                </a:lnTo>
                <a:lnTo>
                  <a:pt x="302990" y="1227634"/>
                </a:lnTo>
                <a:lnTo>
                  <a:pt x="310546" y="1216422"/>
                </a:lnTo>
                <a:lnTo>
                  <a:pt x="321751" y="1208861"/>
                </a:lnTo>
                <a:lnTo>
                  <a:pt x="335467" y="1206088"/>
                </a:lnTo>
                <a:lnTo>
                  <a:pt x="349185" y="1208861"/>
                </a:lnTo>
                <a:lnTo>
                  <a:pt x="360390" y="1216422"/>
                </a:lnTo>
                <a:lnTo>
                  <a:pt x="367947" y="1227634"/>
                </a:lnTo>
                <a:lnTo>
                  <a:pt x="370718" y="1241360"/>
                </a:lnTo>
                <a:lnTo>
                  <a:pt x="367949" y="1255085"/>
                </a:lnTo>
                <a:lnTo>
                  <a:pt x="360396" y="1266297"/>
                </a:lnTo>
                <a:lnTo>
                  <a:pt x="349192" y="1273858"/>
                </a:lnTo>
                <a:lnTo>
                  <a:pt x="335467" y="1276631"/>
                </a:lnTo>
                <a:close/>
              </a:path>
              <a:path w="4319905" h="2476500">
                <a:moveTo>
                  <a:pt x="638184" y="1279156"/>
                </a:moveTo>
                <a:lnTo>
                  <a:pt x="623481" y="1276185"/>
                </a:lnTo>
                <a:lnTo>
                  <a:pt x="611474" y="1268083"/>
                </a:lnTo>
                <a:lnTo>
                  <a:pt x="603379" y="1256069"/>
                </a:lnTo>
                <a:lnTo>
                  <a:pt x="600411" y="1241360"/>
                </a:lnTo>
                <a:lnTo>
                  <a:pt x="603379" y="1226652"/>
                </a:lnTo>
                <a:lnTo>
                  <a:pt x="611474" y="1214637"/>
                </a:lnTo>
                <a:lnTo>
                  <a:pt x="623481" y="1206535"/>
                </a:lnTo>
                <a:lnTo>
                  <a:pt x="638184" y="1203563"/>
                </a:lnTo>
                <a:lnTo>
                  <a:pt x="652887" y="1206535"/>
                </a:lnTo>
                <a:lnTo>
                  <a:pt x="664893" y="1214637"/>
                </a:lnTo>
                <a:lnTo>
                  <a:pt x="672988" y="1226652"/>
                </a:lnTo>
                <a:lnTo>
                  <a:pt x="675957" y="1241360"/>
                </a:lnTo>
                <a:lnTo>
                  <a:pt x="672988" y="1256069"/>
                </a:lnTo>
                <a:lnTo>
                  <a:pt x="664893" y="1268083"/>
                </a:lnTo>
                <a:lnTo>
                  <a:pt x="652887" y="1276185"/>
                </a:lnTo>
                <a:lnTo>
                  <a:pt x="638184" y="1279156"/>
                </a:lnTo>
                <a:close/>
              </a:path>
              <a:path w="4319905" h="2476500">
                <a:moveTo>
                  <a:pt x="940907" y="1282522"/>
                </a:moveTo>
                <a:lnTo>
                  <a:pt x="924899" y="1279287"/>
                </a:lnTo>
                <a:lnTo>
                  <a:pt x="911831" y="1270466"/>
                </a:lnTo>
                <a:lnTo>
                  <a:pt x="903022" y="1257382"/>
                </a:lnTo>
                <a:lnTo>
                  <a:pt x="899793" y="1241360"/>
                </a:lnTo>
                <a:lnTo>
                  <a:pt x="903022" y="1225337"/>
                </a:lnTo>
                <a:lnTo>
                  <a:pt x="911831" y="1212253"/>
                </a:lnTo>
                <a:lnTo>
                  <a:pt x="924899" y="1203432"/>
                </a:lnTo>
                <a:lnTo>
                  <a:pt x="940907" y="1200197"/>
                </a:lnTo>
                <a:lnTo>
                  <a:pt x="956921" y="1203432"/>
                </a:lnTo>
                <a:lnTo>
                  <a:pt x="970001" y="1212253"/>
                </a:lnTo>
                <a:lnTo>
                  <a:pt x="978821" y="1225337"/>
                </a:lnTo>
                <a:lnTo>
                  <a:pt x="982056" y="1241360"/>
                </a:lnTo>
                <a:lnTo>
                  <a:pt x="978821" y="1257382"/>
                </a:lnTo>
                <a:lnTo>
                  <a:pt x="970001" y="1270466"/>
                </a:lnTo>
                <a:lnTo>
                  <a:pt x="956921" y="1279287"/>
                </a:lnTo>
                <a:lnTo>
                  <a:pt x="940907" y="1282522"/>
                </a:lnTo>
                <a:close/>
              </a:path>
              <a:path w="4319905" h="2476500">
                <a:moveTo>
                  <a:pt x="1243631" y="1285047"/>
                </a:moveTo>
                <a:lnTo>
                  <a:pt x="1226644" y="1281614"/>
                </a:lnTo>
                <a:lnTo>
                  <a:pt x="1212770" y="1272255"/>
                </a:lnTo>
                <a:lnTo>
                  <a:pt x="1203415" y="1258374"/>
                </a:lnTo>
                <a:lnTo>
                  <a:pt x="1199985" y="1241376"/>
                </a:lnTo>
                <a:lnTo>
                  <a:pt x="1203415" y="1224379"/>
                </a:lnTo>
                <a:lnTo>
                  <a:pt x="1212770" y="1210498"/>
                </a:lnTo>
                <a:lnTo>
                  <a:pt x="1226644" y="1201139"/>
                </a:lnTo>
                <a:lnTo>
                  <a:pt x="1243631" y="1197706"/>
                </a:lnTo>
                <a:lnTo>
                  <a:pt x="1260619" y="1201139"/>
                </a:lnTo>
                <a:lnTo>
                  <a:pt x="1274493" y="1210498"/>
                </a:lnTo>
                <a:lnTo>
                  <a:pt x="1283847" y="1224379"/>
                </a:lnTo>
                <a:lnTo>
                  <a:pt x="1287278" y="1241376"/>
                </a:lnTo>
                <a:lnTo>
                  <a:pt x="1283847" y="1258374"/>
                </a:lnTo>
                <a:lnTo>
                  <a:pt x="1274493" y="1272255"/>
                </a:lnTo>
                <a:lnTo>
                  <a:pt x="1260619" y="1281614"/>
                </a:lnTo>
                <a:lnTo>
                  <a:pt x="1243631" y="1285047"/>
                </a:lnTo>
                <a:close/>
              </a:path>
              <a:path w="4319905" h="2476500">
                <a:moveTo>
                  <a:pt x="1546355" y="1287572"/>
                </a:moveTo>
                <a:lnTo>
                  <a:pt x="1528393" y="1283941"/>
                </a:lnTo>
                <a:lnTo>
                  <a:pt x="1513726" y="1274041"/>
                </a:lnTo>
                <a:lnTo>
                  <a:pt x="1503837" y="1259358"/>
                </a:lnTo>
                <a:lnTo>
                  <a:pt x="1500211" y="1241376"/>
                </a:lnTo>
                <a:lnTo>
                  <a:pt x="1503837" y="1223397"/>
                </a:lnTo>
                <a:lnTo>
                  <a:pt x="1513726" y="1208715"/>
                </a:lnTo>
                <a:lnTo>
                  <a:pt x="1528393" y="1198815"/>
                </a:lnTo>
                <a:lnTo>
                  <a:pt x="1546355" y="1195185"/>
                </a:lnTo>
                <a:lnTo>
                  <a:pt x="1564337" y="1198815"/>
                </a:lnTo>
                <a:lnTo>
                  <a:pt x="1579014" y="1208715"/>
                </a:lnTo>
                <a:lnTo>
                  <a:pt x="1588907" y="1223397"/>
                </a:lnTo>
                <a:lnTo>
                  <a:pt x="1592533" y="1241376"/>
                </a:lnTo>
                <a:lnTo>
                  <a:pt x="1588907" y="1259358"/>
                </a:lnTo>
                <a:lnTo>
                  <a:pt x="1579014" y="1274041"/>
                </a:lnTo>
                <a:lnTo>
                  <a:pt x="1564337" y="1283941"/>
                </a:lnTo>
                <a:lnTo>
                  <a:pt x="1546355" y="1287572"/>
                </a:lnTo>
                <a:close/>
              </a:path>
              <a:path w="4319905" h="2476500">
                <a:moveTo>
                  <a:pt x="1849079" y="1290093"/>
                </a:moveTo>
                <a:lnTo>
                  <a:pt x="1830138" y="1286265"/>
                </a:lnTo>
                <a:lnTo>
                  <a:pt x="1814665" y="1275825"/>
                </a:lnTo>
                <a:lnTo>
                  <a:pt x="1804230" y="1260340"/>
                </a:lnTo>
                <a:lnTo>
                  <a:pt x="1800403" y="1241376"/>
                </a:lnTo>
                <a:lnTo>
                  <a:pt x="1804230" y="1222413"/>
                </a:lnTo>
                <a:lnTo>
                  <a:pt x="1814665" y="1206928"/>
                </a:lnTo>
                <a:lnTo>
                  <a:pt x="1830138" y="1196488"/>
                </a:lnTo>
                <a:lnTo>
                  <a:pt x="1849079" y="1192660"/>
                </a:lnTo>
                <a:lnTo>
                  <a:pt x="1868040" y="1196488"/>
                </a:lnTo>
                <a:lnTo>
                  <a:pt x="1883523" y="1206928"/>
                </a:lnTo>
                <a:lnTo>
                  <a:pt x="1893961" y="1222413"/>
                </a:lnTo>
                <a:lnTo>
                  <a:pt x="1897789" y="1241376"/>
                </a:lnTo>
                <a:lnTo>
                  <a:pt x="1893961" y="1260340"/>
                </a:lnTo>
                <a:lnTo>
                  <a:pt x="1883523" y="1275825"/>
                </a:lnTo>
                <a:lnTo>
                  <a:pt x="1868040" y="1286265"/>
                </a:lnTo>
                <a:lnTo>
                  <a:pt x="1849079" y="1290093"/>
                </a:lnTo>
                <a:close/>
              </a:path>
              <a:path w="4319905" h="2476500">
                <a:moveTo>
                  <a:pt x="2151803" y="1292618"/>
                </a:moveTo>
                <a:lnTo>
                  <a:pt x="2131868" y="1288592"/>
                </a:lnTo>
                <a:lnTo>
                  <a:pt x="2115591" y="1277611"/>
                </a:lnTo>
                <a:lnTo>
                  <a:pt x="2104618" y="1261324"/>
                </a:lnTo>
                <a:lnTo>
                  <a:pt x="2100595" y="1241376"/>
                </a:lnTo>
                <a:lnTo>
                  <a:pt x="2104618" y="1221429"/>
                </a:lnTo>
                <a:lnTo>
                  <a:pt x="2115591" y="1205141"/>
                </a:lnTo>
                <a:lnTo>
                  <a:pt x="2131868" y="1194161"/>
                </a:lnTo>
                <a:lnTo>
                  <a:pt x="2151803" y="1190135"/>
                </a:lnTo>
                <a:lnTo>
                  <a:pt x="2171743" y="1194161"/>
                </a:lnTo>
                <a:lnTo>
                  <a:pt x="2188031" y="1205141"/>
                </a:lnTo>
                <a:lnTo>
                  <a:pt x="2199016" y="1221429"/>
                </a:lnTo>
                <a:lnTo>
                  <a:pt x="2203044" y="1241376"/>
                </a:lnTo>
                <a:lnTo>
                  <a:pt x="2199016" y="1261324"/>
                </a:lnTo>
                <a:lnTo>
                  <a:pt x="2188031" y="1277611"/>
                </a:lnTo>
                <a:lnTo>
                  <a:pt x="2171743" y="1288592"/>
                </a:lnTo>
                <a:lnTo>
                  <a:pt x="2151803" y="1292618"/>
                </a:lnTo>
                <a:close/>
              </a:path>
              <a:path w="4319905" h="2476500">
                <a:moveTo>
                  <a:pt x="2454527" y="1295984"/>
                </a:moveTo>
                <a:lnTo>
                  <a:pt x="2433300" y="1291692"/>
                </a:lnTo>
                <a:lnTo>
                  <a:pt x="2415960" y="1279991"/>
                </a:lnTo>
                <a:lnTo>
                  <a:pt x="2404266" y="1262639"/>
                </a:lnTo>
                <a:lnTo>
                  <a:pt x="2399977" y="1241393"/>
                </a:lnTo>
                <a:lnTo>
                  <a:pt x="2404266" y="1220149"/>
                </a:lnTo>
                <a:lnTo>
                  <a:pt x="2415960" y="1202797"/>
                </a:lnTo>
                <a:lnTo>
                  <a:pt x="2433300" y="1191095"/>
                </a:lnTo>
                <a:lnTo>
                  <a:pt x="2454527" y="1186803"/>
                </a:lnTo>
                <a:lnTo>
                  <a:pt x="2475772" y="1191095"/>
                </a:lnTo>
                <a:lnTo>
                  <a:pt x="2493123" y="1202797"/>
                </a:lnTo>
                <a:lnTo>
                  <a:pt x="2504821" y="1220149"/>
                </a:lnTo>
                <a:lnTo>
                  <a:pt x="2509110" y="1241393"/>
                </a:lnTo>
                <a:lnTo>
                  <a:pt x="2504821" y="1262639"/>
                </a:lnTo>
                <a:lnTo>
                  <a:pt x="2493123" y="1279991"/>
                </a:lnTo>
                <a:lnTo>
                  <a:pt x="2475772" y="1291692"/>
                </a:lnTo>
                <a:lnTo>
                  <a:pt x="2454527" y="1295984"/>
                </a:lnTo>
                <a:close/>
              </a:path>
              <a:path w="4319905" h="2476500">
                <a:moveTo>
                  <a:pt x="2757285" y="1298508"/>
                </a:moveTo>
                <a:lnTo>
                  <a:pt x="2735064" y="1294019"/>
                </a:lnTo>
                <a:lnTo>
                  <a:pt x="2716921" y="1281776"/>
                </a:lnTo>
                <a:lnTo>
                  <a:pt x="2704688" y="1263621"/>
                </a:lnTo>
                <a:lnTo>
                  <a:pt x="2700203" y="1241393"/>
                </a:lnTo>
                <a:lnTo>
                  <a:pt x="2704688" y="1219165"/>
                </a:lnTo>
                <a:lnTo>
                  <a:pt x="2716921" y="1201010"/>
                </a:lnTo>
                <a:lnTo>
                  <a:pt x="2735064" y="1188768"/>
                </a:lnTo>
                <a:lnTo>
                  <a:pt x="2757285" y="1184278"/>
                </a:lnTo>
                <a:lnTo>
                  <a:pt x="2779485" y="1188768"/>
                </a:lnTo>
                <a:lnTo>
                  <a:pt x="2797618" y="1201010"/>
                </a:lnTo>
                <a:lnTo>
                  <a:pt x="2809847" y="1219165"/>
                </a:lnTo>
                <a:lnTo>
                  <a:pt x="2814332" y="1241393"/>
                </a:lnTo>
                <a:lnTo>
                  <a:pt x="2809852" y="1263621"/>
                </a:lnTo>
                <a:lnTo>
                  <a:pt x="2797631" y="1281776"/>
                </a:lnTo>
                <a:lnTo>
                  <a:pt x="2779499" y="1294019"/>
                </a:lnTo>
                <a:lnTo>
                  <a:pt x="2757285" y="1298508"/>
                </a:lnTo>
                <a:close/>
              </a:path>
              <a:path w="4319905" h="2476500">
                <a:moveTo>
                  <a:pt x="3060008" y="1301033"/>
                </a:moveTo>
                <a:lnTo>
                  <a:pt x="3036809" y="1296346"/>
                </a:lnTo>
                <a:lnTo>
                  <a:pt x="3017859" y="1283563"/>
                </a:lnTo>
                <a:lnTo>
                  <a:pt x="3005081" y="1264605"/>
                </a:lnTo>
                <a:lnTo>
                  <a:pt x="3000395" y="1241393"/>
                </a:lnTo>
                <a:lnTo>
                  <a:pt x="3005081" y="1218181"/>
                </a:lnTo>
                <a:lnTo>
                  <a:pt x="3017859" y="1199224"/>
                </a:lnTo>
                <a:lnTo>
                  <a:pt x="3036809" y="1186441"/>
                </a:lnTo>
                <a:lnTo>
                  <a:pt x="3060008" y="1181753"/>
                </a:lnTo>
                <a:lnTo>
                  <a:pt x="3083202" y="1186441"/>
                </a:lnTo>
                <a:lnTo>
                  <a:pt x="3102140" y="1199224"/>
                </a:lnTo>
                <a:lnTo>
                  <a:pt x="3114906" y="1218181"/>
                </a:lnTo>
                <a:lnTo>
                  <a:pt x="3119587" y="1241393"/>
                </a:lnTo>
                <a:lnTo>
                  <a:pt x="3114906" y="1264605"/>
                </a:lnTo>
                <a:lnTo>
                  <a:pt x="3102140" y="1283563"/>
                </a:lnTo>
                <a:lnTo>
                  <a:pt x="3083202" y="1296346"/>
                </a:lnTo>
                <a:lnTo>
                  <a:pt x="3060008" y="1301033"/>
                </a:lnTo>
                <a:close/>
              </a:path>
              <a:path w="4319905" h="2476500">
                <a:moveTo>
                  <a:pt x="3362732" y="1305239"/>
                </a:moveTo>
                <a:lnTo>
                  <a:pt x="3337896" y="1300224"/>
                </a:lnTo>
                <a:lnTo>
                  <a:pt x="3317617" y="1286545"/>
                </a:lnTo>
                <a:lnTo>
                  <a:pt x="3303946" y="1266257"/>
                </a:lnTo>
                <a:lnTo>
                  <a:pt x="3298933" y="1241410"/>
                </a:lnTo>
                <a:lnTo>
                  <a:pt x="3303946" y="1216564"/>
                </a:lnTo>
                <a:lnTo>
                  <a:pt x="3317617" y="1196275"/>
                </a:lnTo>
                <a:lnTo>
                  <a:pt x="3337896" y="1182597"/>
                </a:lnTo>
                <a:lnTo>
                  <a:pt x="3362732" y="1177581"/>
                </a:lnTo>
                <a:lnTo>
                  <a:pt x="3387548" y="1182597"/>
                </a:lnTo>
                <a:lnTo>
                  <a:pt x="3407817" y="1196275"/>
                </a:lnTo>
                <a:lnTo>
                  <a:pt x="3421485" y="1216564"/>
                </a:lnTo>
                <a:lnTo>
                  <a:pt x="3426497" y="1241410"/>
                </a:lnTo>
                <a:lnTo>
                  <a:pt x="3421485" y="1266257"/>
                </a:lnTo>
                <a:lnTo>
                  <a:pt x="3407817" y="1286545"/>
                </a:lnTo>
                <a:lnTo>
                  <a:pt x="3387548" y="1300224"/>
                </a:lnTo>
                <a:lnTo>
                  <a:pt x="3362732" y="1305239"/>
                </a:lnTo>
                <a:close/>
              </a:path>
              <a:path w="4319905" h="2476500">
                <a:moveTo>
                  <a:pt x="3665456" y="1308605"/>
                </a:moveTo>
                <a:lnTo>
                  <a:pt x="3639309" y="1303324"/>
                </a:lnTo>
                <a:lnTo>
                  <a:pt x="3617957" y="1288923"/>
                </a:lnTo>
                <a:lnTo>
                  <a:pt x="3603560" y="1267564"/>
                </a:lnTo>
                <a:lnTo>
                  <a:pt x="3598281" y="1241410"/>
                </a:lnTo>
                <a:lnTo>
                  <a:pt x="3603560" y="1215258"/>
                </a:lnTo>
                <a:lnTo>
                  <a:pt x="3617957" y="1193899"/>
                </a:lnTo>
                <a:lnTo>
                  <a:pt x="3639309" y="1179497"/>
                </a:lnTo>
                <a:lnTo>
                  <a:pt x="3665456" y="1174216"/>
                </a:lnTo>
                <a:lnTo>
                  <a:pt x="3691583" y="1179497"/>
                </a:lnTo>
                <a:lnTo>
                  <a:pt x="3712925" y="1193899"/>
                </a:lnTo>
                <a:lnTo>
                  <a:pt x="3727318" y="1215258"/>
                </a:lnTo>
                <a:lnTo>
                  <a:pt x="3732596" y="1241410"/>
                </a:lnTo>
                <a:lnTo>
                  <a:pt x="3727318" y="1267564"/>
                </a:lnTo>
                <a:lnTo>
                  <a:pt x="3712925" y="1288923"/>
                </a:lnTo>
                <a:lnTo>
                  <a:pt x="3691583" y="1303324"/>
                </a:lnTo>
                <a:lnTo>
                  <a:pt x="3665456" y="1308605"/>
                </a:lnTo>
                <a:close/>
              </a:path>
              <a:path w="4319905" h="2476500">
                <a:moveTo>
                  <a:pt x="3968179" y="1312814"/>
                </a:moveTo>
                <a:lnTo>
                  <a:pt x="3940396" y="1307205"/>
                </a:lnTo>
                <a:lnTo>
                  <a:pt x="3917714" y="1291905"/>
                </a:lnTo>
                <a:lnTo>
                  <a:pt x="3902425" y="1269209"/>
                </a:lnTo>
                <a:lnTo>
                  <a:pt x="3896819" y="1241410"/>
                </a:lnTo>
                <a:lnTo>
                  <a:pt x="3902425" y="1213613"/>
                </a:lnTo>
                <a:lnTo>
                  <a:pt x="3917714" y="1190918"/>
                </a:lnTo>
                <a:lnTo>
                  <a:pt x="3940396" y="1175619"/>
                </a:lnTo>
                <a:lnTo>
                  <a:pt x="3968179" y="1170010"/>
                </a:lnTo>
                <a:lnTo>
                  <a:pt x="3995949" y="1175619"/>
                </a:lnTo>
                <a:lnTo>
                  <a:pt x="4018632" y="1190918"/>
                </a:lnTo>
                <a:lnTo>
                  <a:pt x="4033929" y="1213613"/>
                </a:lnTo>
                <a:lnTo>
                  <a:pt x="4039540" y="1241410"/>
                </a:lnTo>
                <a:lnTo>
                  <a:pt x="4033929" y="1269209"/>
                </a:lnTo>
                <a:lnTo>
                  <a:pt x="4018632" y="1291905"/>
                </a:lnTo>
                <a:lnTo>
                  <a:pt x="3995949" y="1307205"/>
                </a:lnTo>
                <a:lnTo>
                  <a:pt x="3968179" y="1312814"/>
                </a:lnTo>
                <a:close/>
              </a:path>
              <a:path w="4319905" h="2476500">
                <a:moveTo>
                  <a:pt x="4270904" y="1280891"/>
                </a:moveTo>
                <a:lnTo>
                  <a:pt x="4255538" y="1277789"/>
                </a:lnTo>
                <a:lnTo>
                  <a:pt x="4242996" y="1269329"/>
                </a:lnTo>
                <a:lnTo>
                  <a:pt x="4234542" y="1256780"/>
                </a:lnTo>
                <a:lnTo>
                  <a:pt x="4231442" y="1241410"/>
                </a:lnTo>
                <a:lnTo>
                  <a:pt x="4234542" y="1226041"/>
                </a:lnTo>
                <a:lnTo>
                  <a:pt x="4242996" y="1213493"/>
                </a:lnTo>
                <a:lnTo>
                  <a:pt x="4255538" y="1205034"/>
                </a:lnTo>
                <a:lnTo>
                  <a:pt x="4270904" y="1201933"/>
                </a:lnTo>
                <a:lnTo>
                  <a:pt x="4286249" y="1205034"/>
                </a:lnTo>
                <a:lnTo>
                  <a:pt x="4298782" y="1213493"/>
                </a:lnTo>
                <a:lnTo>
                  <a:pt x="4307232" y="1226041"/>
                </a:lnTo>
                <a:lnTo>
                  <a:pt x="4310330" y="1241410"/>
                </a:lnTo>
                <a:lnTo>
                  <a:pt x="4307232" y="1256780"/>
                </a:lnTo>
                <a:lnTo>
                  <a:pt x="4298782" y="1269329"/>
                </a:lnTo>
                <a:lnTo>
                  <a:pt x="4286249" y="1277789"/>
                </a:lnTo>
                <a:lnTo>
                  <a:pt x="4270904" y="1280891"/>
                </a:lnTo>
                <a:close/>
              </a:path>
              <a:path w="4319905" h="2476500">
                <a:moveTo>
                  <a:pt x="32743" y="1577131"/>
                </a:moveTo>
                <a:lnTo>
                  <a:pt x="19999" y="1574555"/>
                </a:lnTo>
                <a:lnTo>
                  <a:pt x="9591" y="1567532"/>
                </a:lnTo>
                <a:lnTo>
                  <a:pt x="2573" y="1557118"/>
                </a:lnTo>
                <a:lnTo>
                  <a:pt x="0" y="1544367"/>
                </a:lnTo>
                <a:lnTo>
                  <a:pt x="2573" y="1531616"/>
                </a:lnTo>
                <a:lnTo>
                  <a:pt x="9591" y="1521201"/>
                </a:lnTo>
                <a:lnTo>
                  <a:pt x="19999" y="1514179"/>
                </a:lnTo>
                <a:lnTo>
                  <a:pt x="32743" y="1511603"/>
                </a:lnTo>
                <a:lnTo>
                  <a:pt x="45487" y="1514179"/>
                </a:lnTo>
                <a:lnTo>
                  <a:pt x="55896" y="1521201"/>
                </a:lnTo>
                <a:lnTo>
                  <a:pt x="62915" y="1531616"/>
                </a:lnTo>
                <a:lnTo>
                  <a:pt x="65490" y="1544367"/>
                </a:lnTo>
                <a:lnTo>
                  <a:pt x="62915" y="1557118"/>
                </a:lnTo>
                <a:lnTo>
                  <a:pt x="55896" y="1567532"/>
                </a:lnTo>
                <a:lnTo>
                  <a:pt x="45487" y="1574555"/>
                </a:lnTo>
                <a:lnTo>
                  <a:pt x="32743" y="1577131"/>
                </a:lnTo>
                <a:close/>
              </a:path>
              <a:path w="4319905" h="2476500">
                <a:moveTo>
                  <a:pt x="335467" y="1579655"/>
                </a:moveTo>
                <a:lnTo>
                  <a:pt x="321751" y="1576882"/>
                </a:lnTo>
                <a:lnTo>
                  <a:pt x="310546" y="1569321"/>
                </a:lnTo>
                <a:lnTo>
                  <a:pt x="302990" y="1558109"/>
                </a:lnTo>
                <a:lnTo>
                  <a:pt x="300219" y="1544384"/>
                </a:lnTo>
                <a:lnTo>
                  <a:pt x="302990" y="1530659"/>
                </a:lnTo>
                <a:lnTo>
                  <a:pt x="310546" y="1519447"/>
                </a:lnTo>
                <a:lnTo>
                  <a:pt x="321751" y="1511885"/>
                </a:lnTo>
                <a:lnTo>
                  <a:pt x="335467" y="1509112"/>
                </a:lnTo>
                <a:lnTo>
                  <a:pt x="349185" y="1511885"/>
                </a:lnTo>
                <a:lnTo>
                  <a:pt x="360390" y="1519447"/>
                </a:lnTo>
                <a:lnTo>
                  <a:pt x="367947" y="1530659"/>
                </a:lnTo>
                <a:lnTo>
                  <a:pt x="370718" y="1544384"/>
                </a:lnTo>
                <a:lnTo>
                  <a:pt x="367949" y="1558109"/>
                </a:lnTo>
                <a:lnTo>
                  <a:pt x="360396" y="1569321"/>
                </a:lnTo>
                <a:lnTo>
                  <a:pt x="349192" y="1576882"/>
                </a:lnTo>
                <a:lnTo>
                  <a:pt x="335467" y="1579655"/>
                </a:lnTo>
                <a:close/>
              </a:path>
              <a:path w="4319905" h="2476500">
                <a:moveTo>
                  <a:pt x="638184" y="1582180"/>
                </a:moveTo>
                <a:lnTo>
                  <a:pt x="623481" y="1579209"/>
                </a:lnTo>
                <a:lnTo>
                  <a:pt x="611474" y="1571108"/>
                </a:lnTo>
                <a:lnTo>
                  <a:pt x="603379" y="1559093"/>
                </a:lnTo>
                <a:lnTo>
                  <a:pt x="600411" y="1544384"/>
                </a:lnTo>
                <a:lnTo>
                  <a:pt x="603379" y="1529674"/>
                </a:lnTo>
                <a:lnTo>
                  <a:pt x="611474" y="1517660"/>
                </a:lnTo>
                <a:lnTo>
                  <a:pt x="623481" y="1509558"/>
                </a:lnTo>
                <a:lnTo>
                  <a:pt x="638184" y="1506587"/>
                </a:lnTo>
                <a:lnTo>
                  <a:pt x="652887" y="1509558"/>
                </a:lnTo>
                <a:lnTo>
                  <a:pt x="664893" y="1517660"/>
                </a:lnTo>
                <a:lnTo>
                  <a:pt x="672988" y="1529674"/>
                </a:lnTo>
                <a:lnTo>
                  <a:pt x="675957" y="1544384"/>
                </a:lnTo>
                <a:lnTo>
                  <a:pt x="672988" y="1559093"/>
                </a:lnTo>
                <a:lnTo>
                  <a:pt x="664893" y="1571108"/>
                </a:lnTo>
                <a:lnTo>
                  <a:pt x="652887" y="1579209"/>
                </a:lnTo>
                <a:lnTo>
                  <a:pt x="638184" y="1582180"/>
                </a:lnTo>
                <a:close/>
              </a:path>
              <a:path w="4319905" h="2476500">
                <a:moveTo>
                  <a:pt x="940907" y="1585546"/>
                </a:moveTo>
                <a:lnTo>
                  <a:pt x="924899" y="1582311"/>
                </a:lnTo>
                <a:lnTo>
                  <a:pt x="911831" y="1573490"/>
                </a:lnTo>
                <a:lnTo>
                  <a:pt x="903022" y="1560407"/>
                </a:lnTo>
                <a:lnTo>
                  <a:pt x="899793" y="1544384"/>
                </a:lnTo>
                <a:lnTo>
                  <a:pt x="903022" y="1528361"/>
                </a:lnTo>
                <a:lnTo>
                  <a:pt x="911831" y="1515277"/>
                </a:lnTo>
                <a:lnTo>
                  <a:pt x="924899" y="1506456"/>
                </a:lnTo>
                <a:lnTo>
                  <a:pt x="940907" y="1503222"/>
                </a:lnTo>
                <a:lnTo>
                  <a:pt x="956921" y="1506456"/>
                </a:lnTo>
                <a:lnTo>
                  <a:pt x="970001" y="1515277"/>
                </a:lnTo>
                <a:lnTo>
                  <a:pt x="978821" y="1528361"/>
                </a:lnTo>
                <a:lnTo>
                  <a:pt x="982056" y="1544384"/>
                </a:lnTo>
                <a:lnTo>
                  <a:pt x="978821" y="1560407"/>
                </a:lnTo>
                <a:lnTo>
                  <a:pt x="970001" y="1573490"/>
                </a:lnTo>
                <a:lnTo>
                  <a:pt x="956921" y="1582311"/>
                </a:lnTo>
                <a:lnTo>
                  <a:pt x="940907" y="1585546"/>
                </a:lnTo>
                <a:close/>
              </a:path>
              <a:path w="4319905" h="2476500">
                <a:moveTo>
                  <a:pt x="1243631" y="1588071"/>
                </a:moveTo>
                <a:lnTo>
                  <a:pt x="1226644" y="1584639"/>
                </a:lnTo>
                <a:lnTo>
                  <a:pt x="1212770" y="1575279"/>
                </a:lnTo>
                <a:lnTo>
                  <a:pt x="1203415" y="1561398"/>
                </a:lnTo>
                <a:lnTo>
                  <a:pt x="1199985" y="1544401"/>
                </a:lnTo>
                <a:lnTo>
                  <a:pt x="1203415" y="1527404"/>
                </a:lnTo>
                <a:lnTo>
                  <a:pt x="1212770" y="1513524"/>
                </a:lnTo>
                <a:lnTo>
                  <a:pt x="1226644" y="1504166"/>
                </a:lnTo>
                <a:lnTo>
                  <a:pt x="1243631" y="1500734"/>
                </a:lnTo>
                <a:lnTo>
                  <a:pt x="1260619" y="1504166"/>
                </a:lnTo>
                <a:lnTo>
                  <a:pt x="1274493" y="1513524"/>
                </a:lnTo>
                <a:lnTo>
                  <a:pt x="1283847" y="1527404"/>
                </a:lnTo>
                <a:lnTo>
                  <a:pt x="1287278" y="1544401"/>
                </a:lnTo>
                <a:lnTo>
                  <a:pt x="1283847" y="1561398"/>
                </a:lnTo>
                <a:lnTo>
                  <a:pt x="1274493" y="1575279"/>
                </a:lnTo>
                <a:lnTo>
                  <a:pt x="1260619" y="1584639"/>
                </a:lnTo>
                <a:lnTo>
                  <a:pt x="1243631" y="1588071"/>
                </a:lnTo>
                <a:close/>
              </a:path>
              <a:path w="4319905" h="2476500">
                <a:moveTo>
                  <a:pt x="1546355" y="1590596"/>
                </a:moveTo>
                <a:lnTo>
                  <a:pt x="1528393" y="1586966"/>
                </a:lnTo>
                <a:lnTo>
                  <a:pt x="1513726" y="1577066"/>
                </a:lnTo>
                <a:lnTo>
                  <a:pt x="1503837" y="1562382"/>
                </a:lnTo>
                <a:lnTo>
                  <a:pt x="1500211" y="1544401"/>
                </a:lnTo>
                <a:lnTo>
                  <a:pt x="1503837" y="1526421"/>
                </a:lnTo>
                <a:lnTo>
                  <a:pt x="1513726" y="1511739"/>
                </a:lnTo>
                <a:lnTo>
                  <a:pt x="1528393" y="1501839"/>
                </a:lnTo>
                <a:lnTo>
                  <a:pt x="1546355" y="1498209"/>
                </a:lnTo>
                <a:lnTo>
                  <a:pt x="1564337" y="1501839"/>
                </a:lnTo>
                <a:lnTo>
                  <a:pt x="1579014" y="1511739"/>
                </a:lnTo>
                <a:lnTo>
                  <a:pt x="1588907" y="1526421"/>
                </a:lnTo>
                <a:lnTo>
                  <a:pt x="1592533" y="1544401"/>
                </a:lnTo>
                <a:lnTo>
                  <a:pt x="1588907" y="1562382"/>
                </a:lnTo>
                <a:lnTo>
                  <a:pt x="1579014" y="1577066"/>
                </a:lnTo>
                <a:lnTo>
                  <a:pt x="1564337" y="1586966"/>
                </a:lnTo>
                <a:lnTo>
                  <a:pt x="1546355" y="1590596"/>
                </a:lnTo>
                <a:close/>
              </a:path>
              <a:path w="4319905" h="2476500">
                <a:moveTo>
                  <a:pt x="1849079" y="1593117"/>
                </a:moveTo>
                <a:lnTo>
                  <a:pt x="1830138" y="1589290"/>
                </a:lnTo>
                <a:lnTo>
                  <a:pt x="1814665" y="1578850"/>
                </a:lnTo>
                <a:lnTo>
                  <a:pt x="1804230" y="1563365"/>
                </a:lnTo>
                <a:lnTo>
                  <a:pt x="1800403" y="1544401"/>
                </a:lnTo>
                <a:lnTo>
                  <a:pt x="1804230" y="1525437"/>
                </a:lnTo>
                <a:lnTo>
                  <a:pt x="1814665" y="1509952"/>
                </a:lnTo>
                <a:lnTo>
                  <a:pt x="1830138" y="1499512"/>
                </a:lnTo>
                <a:lnTo>
                  <a:pt x="1849079" y="1495684"/>
                </a:lnTo>
                <a:lnTo>
                  <a:pt x="1868040" y="1499512"/>
                </a:lnTo>
                <a:lnTo>
                  <a:pt x="1883523" y="1509952"/>
                </a:lnTo>
                <a:lnTo>
                  <a:pt x="1893961" y="1525437"/>
                </a:lnTo>
                <a:lnTo>
                  <a:pt x="1897789" y="1544401"/>
                </a:lnTo>
                <a:lnTo>
                  <a:pt x="1893961" y="1563365"/>
                </a:lnTo>
                <a:lnTo>
                  <a:pt x="1883523" y="1578850"/>
                </a:lnTo>
                <a:lnTo>
                  <a:pt x="1868040" y="1589290"/>
                </a:lnTo>
                <a:lnTo>
                  <a:pt x="1849079" y="1593117"/>
                </a:lnTo>
                <a:close/>
              </a:path>
              <a:path w="4319905" h="2476500">
                <a:moveTo>
                  <a:pt x="2151803" y="1595642"/>
                </a:moveTo>
                <a:lnTo>
                  <a:pt x="2131868" y="1591616"/>
                </a:lnTo>
                <a:lnTo>
                  <a:pt x="2115591" y="1580636"/>
                </a:lnTo>
                <a:lnTo>
                  <a:pt x="2104618" y="1564348"/>
                </a:lnTo>
                <a:lnTo>
                  <a:pt x="2100595" y="1544401"/>
                </a:lnTo>
                <a:lnTo>
                  <a:pt x="2104618" y="1524453"/>
                </a:lnTo>
                <a:lnTo>
                  <a:pt x="2115591" y="1508166"/>
                </a:lnTo>
                <a:lnTo>
                  <a:pt x="2131868" y="1497185"/>
                </a:lnTo>
                <a:lnTo>
                  <a:pt x="2151803" y="1493159"/>
                </a:lnTo>
                <a:lnTo>
                  <a:pt x="2171743" y="1497185"/>
                </a:lnTo>
                <a:lnTo>
                  <a:pt x="2188031" y="1508166"/>
                </a:lnTo>
                <a:lnTo>
                  <a:pt x="2199016" y="1524453"/>
                </a:lnTo>
                <a:lnTo>
                  <a:pt x="2203044" y="1544401"/>
                </a:lnTo>
                <a:lnTo>
                  <a:pt x="2199016" y="1564348"/>
                </a:lnTo>
                <a:lnTo>
                  <a:pt x="2188031" y="1580636"/>
                </a:lnTo>
                <a:lnTo>
                  <a:pt x="2171743" y="1591616"/>
                </a:lnTo>
                <a:lnTo>
                  <a:pt x="2151803" y="1595642"/>
                </a:lnTo>
                <a:close/>
              </a:path>
              <a:path w="4319905" h="2476500">
                <a:moveTo>
                  <a:pt x="2454527" y="1599008"/>
                </a:moveTo>
                <a:lnTo>
                  <a:pt x="2433300" y="1594717"/>
                </a:lnTo>
                <a:lnTo>
                  <a:pt x="2415960" y="1583015"/>
                </a:lnTo>
                <a:lnTo>
                  <a:pt x="2404266" y="1565663"/>
                </a:lnTo>
                <a:lnTo>
                  <a:pt x="2399977" y="1544418"/>
                </a:lnTo>
                <a:lnTo>
                  <a:pt x="2404266" y="1523174"/>
                </a:lnTo>
                <a:lnTo>
                  <a:pt x="2415960" y="1505821"/>
                </a:lnTo>
                <a:lnTo>
                  <a:pt x="2433300" y="1494119"/>
                </a:lnTo>
                <a:lnTo>
                  <a:pt x="2454527" y="1489827"/>
                </a:lnTo>
                <a:lnTo>
                  <a:pt x="2475772" y="1494119"/>
                </a:lnTo>
                <a:lnTo>
                  <a:pt x="2493123" y="1505821"/>
                </a:lnTo>
                <a:lnTo>
                  <a:pt x="2504821" y="1523174"/>
                </a:lnTo>
                <a:lnTo>
                  <a:pt x="2509110" y="1544418"/>
                </a:lnTo>
                <a:lnTo>
                  <a:pt x="2504821" y="1565663"/>
                </a:lnTo>
                <a:lnTo>
                  <a:pt x="2493123" y="1583015"/>
                </a:lnTo>
                <a:lnTo>
                  <a:pt x="2475772" y="1594717"/>
                </a:lnTo>
                <a:lnTo>
                  <a:pt x="2454527" y="1599008"/>
                </a:lnTo>
                <a:close/>
              </a:path>
              <a:path w="4319905" h="2476500">
                <a:moveTo>
                  <a:pt x="2757285" y="1601533"/>
                </a:moveTo>
                <a:lnTo>
                  <a:pt x="2735064" y="1597044"/>
                </a:lnTo>
                <a:lnTo>
                  <a:pt x="2716921" y="1584802"/>
                </a:lnTo>
                <a:lnTo>
                  <a:pt x="2704688" y="1566647"/>
                </a:lnTo>
                <a:lnTo>
                  <a:pt x="2700203" y="1544418"/>
                </a:lnTo>
                <a:lnTo>
                  <a:pt x="2704688" y="1522190"/>
                </a:lnTo>
                <a:lnTo>
                  <a:pt x="2716921" y="1504034"/>
                </a:lnTo>
                <a:lnTo>
                  <a:pt x="2735064" y="1491792"/>
                </a:lnTo>
                <a:lnTo>
                  <a:pt x="2757285" y="1487302"/>
                </a:lnTo>
                <a:lnTo>
                  <a:pt x="2779485" y="1491792"/>
                </a:lnTo>
                <a:lnTo>
                  <a:pt x="2797618" y="1504034"/>
                </a:lnTo>
                <a:lnTo>
                  <a:pt x="2809847" y="1522190"/>
                </a:lnTo>
                <a:lnTo>
                  <a:pt x="2814332" y="1544418"/>
                </a:lnTo>
                <a:lnTo>
                  <a:pt x="2809852" y="1566647"/>
                </a:lnTo>
                <a:lnTo>
                  <a:pt x="2797631" y="1584802"/>
                </a:lnTo>
                <a:lnTo>
                  <a:pt x="2779499" y="1597044"/>
                </a:lnTo>
                <a:lnTo>
                  <a:pt x="2757285" y="1601533"/>
                </a:lnTo>
                <a:close/>
              </a:path>
              <a:path w="4319905" h="2476500">
                <a:moveTo>
                  <a:pt x="3060008" y="1604058"/>
                </a:moveTo>
                <a:lnTo>
                  <a:pt x="3036809" y="1599370"/>
                </a:lnTo>
                <a:lnTo>
                  <a:pt x="3017859" y="1586587"/>
                </a:lnTo>
                <a:lnTo>
                  <a:pt x="3005081" y="1567630"/>
                </a:lnTo>
                <a:lnTo>
                  <a:pt x="3000395" y="1544418"/>
                </a:lnTo>
                <a:lnTo>
                  <a:pt x="3005081" y="1521206"/>
                </a:lnTo>
                <a:lnTo>
                  <a:pt x="3017859" y="1502250"/>
                </a:lnTo>
                <a:lnTo>
                  <a:pt x="3036809" y="1489468"/>
                </a:lnTo>
                <a:lnTo>
                  <a:pt x="3060008" y="1484781"/>
                </a:lnTo>
                <a:lnTo>
                  <a:pt x="3083202" y="1489468"/>
                </a:lnTo>
                <a:lnTo>
                  <a:pt x="3102140" y="1502250"/>
                </a:lnTo>
                <a:lnTo>
                  <a:pt x="3114906" y="1521206"/>
                </a:lnTo>
                <a:lnTo>
                  <a:pt x="3119587" y="1544418"/>
                </a:lnTo>
                <a:lnTo>
                  <a:pt x="3114906" y="1567630"/>
                </a:lnTo>
                <a:lnTo>
                  <a:pt x="3102140" y="1586587"/>
                </a:lnTo>
                <a:lnTo>
                  <a:pt x="3083202" y="1599370"/>
                </a:lnTo>
                <a:lnTo>
                  <a:pt x="3060008" y="1604058"/>
                </a:lnTo>
                <a:close/>
              </a:path>
              <a:path w="4319905" h="2476500">
                <a:moveTo>
                  <a:pt x="3362732" y="1608264"/>
                </a:moveTo>
                <a:lnTo>
                  <a:pt x="3337896" y="1603248"/>
                </a:lnTo>
                <a:lnTo>
                  <a:pt x="3317617" y="1589570"/>
                </a:lnTo>
                <a:lnTo>
                  <a:pt x="3303946" y="1569281"/>
                </a:lnTo>
                <a:lnTo>
                  <a:pt x="3298933" y="1544434"/>
                </a:lnTo>
                <a:lnTo>
                  <a:pt x="3303946" y="1519588"/>
                </a:lnTo>
                <a:lnTo>
                  <a:pt x="3317617" y="1499299"/>
                </a:lnTo>
                <a:lnTo>
                  <a:pt x="3337896" y="1485621"/>
                </a:lnTo>
                <a:lnTo>
                  <a:pt x="3362732" y="1480605"/>
                </a:lnTo>
                <a:lnTo>
                  <a:pt x="3387548" y="1485621"/>
                </a:lnTo>
                <a:lnTo>
                  <a:pt x="3407817" y="1499299"/>
                </a:lnTo>
                <a:lnTo>
                  <a:pt x="3421485" y="1519588"/>
                </a:lnTo>
                <a:lnTo>
                  <a:pt x="3426497" y="1544434"/>
                </a:lnTo>
                <a:lnTo>
                  <a:pt x="3421485" y="1569281"/>
                </a:lnTo>
                <a:lnTo>
                  <a:pt x="3407817" y="1589570"/>
                </a:lnTo>
                <a:lnTo>
                  <a:pt x="3387548" y="1603248"/>
                </a:lnTo>
                <a:lnTo>
                  <a:pt x="3362732" y="1608264"/>
                </a:lnTo>
                <a:close/>
              </a:path>
              <a:path w="4319905" h="2476500">
                <a:moveTo>
                  <a:pt x="3665456" y="1611629"/>
                </a:moveTo>
                <a:lnTo>
                  <a:pt x="3639309" y="1606348"/>
                </a:lnTo>
                <a:lnTo>
                  <a:pt x="3617957" y="1591947"/>
                </a:lnTo>
                <a:lnTo>
                  <a:pt x="3603560" y="1570589"/>
                </a:lnTo>
                <a:lnTo>
                  <a:pt x="3598281" y="1544434"/>
                </a:lnTo>
                <a:lnTo>
                  <a:pt x="3603560" y="1518282"/>
                </a:lnTo>
                <a:lnTo>
                  <a:pt x="3617957" y="1496923"/>
                </a:lnTo>
                <a:lnTo>
                  <a:pt x="3639309" y="1482521"/>
                </a:lnTo>
                <a:lnTo>
                  <a:pt x="3665456" y="1477240"/>
                </a:lnTo>
                <a:lnTo>
                  <a:pt x="3691583" y="1482521"/>
                </a:lnTo>
                <a:lnTo>
                  <a:pt x="3712925" y="1496923"/>
                </a:lnTo>
                <a:lnTo>
                  <a:pt x="3727318" y="1518282"/>
                </a:lnTo>
                <a:lnTo>
                  <a:pt x="3732596" y="1544434"/>
                </a:lnTo>
                <a:lnTo>
                  <a:pt x="3727318" y="1570589"/>
                </a:lnTo>
                <a:lnTo>
                  <a:pt x="3712925" y="1591947"/>
                </a:lnTo>
                <a:lnTo>
                  <a:pt x="3691583" y="1606348"/>
                </a:lnTo>
                <a:lnTo>
                  <a:pt x="3665456" y="1611629"/>
                </a:lnTo>
                <a:close/>
              </a:path>
              <a:path w="4319905" h="2476500">
                <a:moveTo>
                  <a:pt x="3968179" y="1609948"/>
                </a:moveTo>
                <a:lnTo>
                  <a:pt x="3942681" y="1604799"/>
                </a:lnTo>
                <a:lnTo>
                  <a:pt x="3921866" y="1590759"/>
                </a:lnTo>
                <a:lnTo>
                  <a:pt x="3907836" y="1569934"/>
                </a:lnTo>
                <a:lnTo>
                  <a:pt x="3902693" y="1544434"/>
                </a:lnTo>
                <a:lnTo>
                  <a:pt x="3907836" y="1518935"/>
                </a:lnTo>
                <a:lnTo>
                  <a:pt x="3921866" y="1498112"/>
                </a:lnTo>
                <a:lnTo>
                  <a:pt x="3942681" y="1484072"/>
                </a:lnTo>
                <a:lnTo>
                  <a:pt x="3968179" y="1478924"/>
                </a:lnTo>
                <a:lnTo>
                  <a:pt x="3993658" y="1484072"/>
                </a:lnTo>
                <a:lnTo>
                  <a:pt x="4014463" y="1498112"/>
                </a:lnTo>
                <a:lnTo>
                  <a:pt x="4028489" y="1518935"/>
                </a:lnTo>
                <a:lnTo>
                  <a:pt x="4033632" y="1544434"/>
                </a:lnTo>
                <a:lnTo>
                  <a:pt x="4028489" y="1569934"/>
                </a:lnTo>
                <a:lnTo>
                  <a:pt x="4014463" y="1590759"/>
                </a:lnTo>
                <a:lnTo>
                  <a:pt x="3993658" y="1604799"/>
                </a:lnTo>
                <a:lnTo>
                  <a:pt x="3968179" y="1609948"/>
                </a:lnTo>
                <a:close/>
              </a:path>
              <a:path w="4319905" h="2476500">
                <a:moveTo>
                  <a:pt x="4277823" y="1557022"/>
                </a:moveTo>
                <a:lnTo>
                  <a:pt x="4263916" y="1557022"/>
                </a:lnTo>
                <a:lnTo>
                  <a:pt x="4258279" y="1551385"/>
                </a:lnTo>
                <a:lnTo>
                  <a:pt x="4258279" y="1537450"/>
                </a:lnTo>
                <a:lnTo>
                  <a:pt x="4263916" y="1531813"/>
                </a:lnTo>
                <a:lnTo>
                  <a:pt x="4277857" y="1531813"/>
                </a:lnTo>
                <a:lnTo>
                  <a:pt x="4283495" y="1537450"/>
                </a:lnTo>
                <a:lnTo>
                  <a:pt x="4283495" y="1551385"/>
                </a:lnTo>
                <a:lnTo>
                  <a:pt x="4277823" y="1557022"/>
                </a:lnTo>
                <a:close/>
              </a:path>
              <a:path w="4319905" h="2476500">
                <a:moveTo>
                  <a:pt x="32743" y="1880138"/>
                </a:moveTo>
                <a:lnTo>
                  <a:pt x="19999" y="1877562"/>
                </a:lnTo>
                <a:lnTo>
                  <a:pt x="9591" y="1870540"/>
                </a:lnTo>
                <a:lnTo>
                  <a:pt x="2573" y="1860125"/>
                </a:lnTo>
                <a:lnTo>
                  <a:pt x="0" y="1847374"/>
                </a:lnTo>
                <a:lnTo>
                  <a:pt x="2573" y="1834623"/>
                </a:lnTo>
                <a:lnTo>
                  <a:pt x="9591" y="1824209"/>
                </a:lnTo>
                <a:lnTo>
                  <a:pt x="19999" y="1817186"/>
                </a:lnTo>
                <a:lnTo>
                  <a:pt x="32743" y="1814611"/>
                </a:lnTo>
                <a:lnTo>
                  <a:pt x="45487" y="1817186"/>
                </a:lnTo>
                <a:lnTo>
                  <a:pt x="55896" y="1824209"/>
                </a:lnTo>
                <a:lnTo>
                  <a:pt x="62915" y="1834623"/>
                </a:lnTo>
                <a:lnTo>
                  <a:pt x="65490" y="1847374"/>
                </a:lnTo>
                <a:lnTo>
                  <a:pt x="62915" y="1860125"/>
                </a:lnTo>
                <a:lnTo>
                  <a:pt x="55896" y="1870540"/>
                </a:lnTo>
                <a:lnTo>
                  <a:pt x="45487" y="1877562"/>
                </a:lnTo>
                <a:lnTo>
                  <a:pt x="32743" y="1880138"/>
                </a:lnTo>
                <a:close/>
              </a:path>
              <a:path w="4319905" h="2476500">
                <a:moveTo>
                  <a:pt x="335467" y="1882663"/>
                </a:moveTo>
                <a:lnTo>
                  <a:pt x="321751" y="1879890"/>
                </a:lnTo>
                <a:lnTo>
                  <a:pt x="310546" y="1872328"/>
                </a:lnTo>
                <a:lnTo>
                  <a:pt x="302990" y="1861117"/>
                </a:lnTo>
                <a:lnTo>
                  <a:pt x="300219" y="1847391"/>
                </a:lnTo>
                <a:lnTo>
                  <a:pt x="302990" y="1833666"/>
                </a:lnTo>
                <a:lnTo>
                  <a:pt x="310546" y="1822454"/>
                </a:lnTo>
                <a:lnTo>
                  <a:pt x="321751" y="1814893"/>
                </a:lnTo>
                <a:lnTo>
                  <a:pt x="335467" y="1812119"/>
                </a:lnTo>
                <a:lnTo>
                  <a:pt x="349185" y="1814893"/>
                </a:lnTo>
                <a:lnTo>
                  <a:pt x="360390" y="1822454"/>
                </a:lnTo>
                <a:lnTo>
                  <a:pt x="367947" y="1833666"/>
                </a:lnTo>
                <a:lnTo>
                  <a:pt x="370718" y="1847391"/>
                </a:lnTo>
                <a:lnTo>
                  <a:pt x="367949" y="1861117"/>
                </a:lnTo>
                <a:lnTo>
                  <a:pt x="360396" y="1872328"/>
                </a:lnTo>
                <a:lnTo>
                  <a:pt x="349192" y="1879890"/>
                </a:lnTo>
                <a:lnTo>
                  <a:pt x="335467" y="1882663"/>
                </a:lnTo>
                <a:close/>
              </a:path>
              <a:path w="4319905" h="2476500">
                <a:moveTo>
                  <a:pt x="638184" y="1885188"/>
                </a:moveTo>
                <a:lnTo>
                  <a:pt x="623481" y="1882217"/>
                </a:lnTo>
                <a:lnTo>
                  <a:pt x="611474" y="1874115"/>
                </a:lnTo>
                <a:lnTo>
                  <a:pt x="603379" y="1862101"/>
                </a:lnTo>
                <a:lnTo>
                  <a:pt x="600411" y="1847391"/>
                </a:lnTo>
                <a:lnTo>
                  <a:pt x="603379" y="1832683"/>
                </a:lnTo>
                <a:lnTo>
                  <a:pt x="611474" y="1820669"/>
                </a:lnTo>
                <a:lnTo>
                  <a:pt x="623481" y="1812566"/>
                </a:lnTo>
                <a:lnTo>
                  <a:pt x="638184" y="1809595"/>
                </a:lnTo>
                <a:lnTo>
                  <a:pt x="652887" y="1812566"/>
                </a:lnTo>
                <a:lnTo>
                  <a:pt x="664893" y="1820669"/>
                </a:lnTo>
                <a:lnTo>
                  <a:pt x="672988" y="1832683"/>
                </a:lnTo>
                <a:lnTo>
                  <a:pt x="675957" y="1847391"/>
                </a:lnTo>
                <a:lnTo>
                  <a:pt x="672988" y="1862101"/>
                </a:lnTo>
                <a:lnTo>
                  <a:pt x="664893" y="1874115"/>
                </a:lnTo>
                <a:lnTo>
                  <a:pt x="652887" y="1882217"/>
                </a:lnTo>
                <a:lnTo>
                  <a:pt x="638184" y="1885188"/>
                </a:lnTo>
                <a:close/>
              </a:path>
              <a:path w="4319905" h="2476500">
                <a:moveTo>
                  <a:pt x="940907" y="1888553"/>
                </a:moveTo>
                <a:lnTo>
                  <a:pt x="924899" y="1885319"/>
                </a:lnTo>
                <a:lnTo>
                  <a:pt x="911831" y="1876498"/>
                </a:lnTo>
                <a:lnTo>
                  <a:pt x="903022" y="1863414"/>
                </a:lnTo>
                <a:lnTo>
                  <a:pt x="899793" y="1847391"/>
                </a:lnTo>
                <a:lnTo>
                  <a:pt x="903022" y="1831368"/>
                </a:lnTo>
                <a:lnTo>
                  <a:pt x="911831" y="1818285"/>
                </a:lnTo>
                <a:lnTo>
                  <a:pt x="924899" y="1809464"/>
                </a:lnTo>
                <a:lnTo>
                  <a:pt x="940907" y="1806229"/>
                </a:lnTo>
                <a:lnTo>
                  <a:pt x="956921" y="1809464"/>
                </a:lnTo>
                <a:lnTo>
                  <a:pt x="970001" y="1818285"/>
                </a:lnTo>
                <a:lnTo>
                  <a:pt x="978821" y="1831368"/>
                </a:lnTo>
                <a:lnTo>
                  <a:pt x="982056" y="1847391"/>
                </a:lnTo>
                <a:lnTo>
                  <a:pt x="978821" y="1863414"/>
                </a:lnTo>
                <a:lnTo>
                  <a:pt x="970001" y="1876498"/>
                </a:lnTo>
                <a:lnTo>
                  <a:pt x="956921" y="1885319"/>
                </a:lnTo>
                <a:lnTo>
                  <a:pt x="940907" y="1888553"/>
                </a:lnTo>
                <a:close/>
              </a:path>
              <a:path w="4319905" h="2476500">
                <a:moveTo>
                  <a:pt x="1243631" y="1891078"/>
                </a:moveTo>
                <a:lnTo>
                  <a:pt x="1226644" y="1887646"/>
                </a:lnTo>
                <a:lnTo>
                  <a:pt x="1212770" y="1878286"/>
                </a:lnTo>
                <a:lnTo>
                  <a:pt x="1203415" y="1864405"/>
                </a:lnTo>
                <a:lnTo>
                  <a:pt x="1199985" y="1847408"/>
                </a:lnTo>
                <a:lnTo>
                  <a:pt x="1203415" y="1830411"/>
                </a:lnTo>
                <a:lnTo>
                  <a:pt x="1212770" y="1816531"/>
                </a:lnTo>
                <a:lnTo>
                  <a:pt x="1226644" y="1807173"/>
                </a:lnTo>
                <a:lnTo>
                  <a:pt x="1243631" y="1803741"/>
                </a:lnTo>
                <a:lnTo>
                  <a:pt x="1260619" y="1807173"/>
                </a:lnTo>
                <a:lnTo>
                  <a:pt x="1274493" y="1816531"/>
                </a:lnTo>
                <a:lnTo>
                  <a:pt x="1283847" y="1830411"/>
                </a:lnTo>
                <a:lnTo>
                  <a:pt x="1287278" y="1847408"/>
                </a:lnTo>
                <a:lnTo>
                  <a:pt x="1283847" y="1864405"/>
                </a:lnTo>
                <a:lnTo>
                  <a:pt x="1274493" y="1878286"/>
                </a:lnTo>
                <a:lnTo>
                  <a:pt x="1260619" y="1887646"/>
                </a:lnTo>
                <a:lnTo>
                  <a:pt x="1243631" y="1891078"/>
                </a:lnTo>
                <a:close/>
              </a:path>
              <a:path w="4319905" h="2476500">
                <a:moveTo>
                  <a:pt x="1546355" y="1893603"/>
                </a:moveTo>
                <a:lnTo>
                  <a:pt x="1528393" y="1889973"/>
                </a:lnTo>
                <a:lnTo>
                  <a:pt x="1513726" y="1880073"/>
                </a:lnTo>
                <a:lnTo>
                  <a:pt x="1503837" y="1865389"/>
                </a:lnTo>
                <a:lnTo>
                  <a:pt x="1500211" y="1847408"/>
                </a:lnTo>
                <a:lnTo>
                  <a:pt x="1503837" y="1829427"/>
                </a:lnTo>
                <a:lnTo>
                  <a:pt x="1513726" y="1814745"/>
                </a:lnTo>
                <a:lnTo>
                  <a:pt x="1528393" y="1804846"/>
                </a:lnTo>
                <a:lnTo>
                  <a:pt x="1546355" y="1801216"/>
                </a:lnTo>
                <a:lnTo>
                  <a:pt x="1564337" y="1804846"/>
                </a:lnTo>
                <a:lnTo>
                  <a:pt x="1579014" y="1814745"/>
                </a:lnTo>
                <a:lnTo>
                  <a:pt x="1588907" y="1829427"/>
                </a:lnTo>
                <a:lnTo>
                  <a:pt x="1592533" y="1847408"/>
                </a:lnTo>
                <a:lnTo>
                  <a:pt x="1588907" y="1865389"/>
                </a:lnTo>
                <a:lnTo>
                  <a:pt x="1579014" y="1880073"/>
                </a:lnTo>
                <a:lnTo>
                  <a:pt x="1564337" y="1889973"/>
                </a:lnTo>
                <a:lnTo>
                  <a:pt x="1546355" y="1893603"/>
                </a:lnTo>
                <a:close/>
              </a:path>
              <a:path w="4319905" h="2476500">
                <a:moveTo>
                  <a:pt x="1849079" y="1896125"/>
                </a:moveTo>
                <a:lnTo>
                  <a:pt x="1830138" y="1892297"/>
                </a:lnTo>
                <a:lnTo>
                  <a:pt x="1814665" y="1881857"/>
                </a:lnTo>
                <a:lnTo>
                  <a:pt x="1804230" y="1866371"/>
                </a:lnTo>
                <a:lnTo>
                  <a:pt x="1800403" y="1847408"/>
                </a:lnTo>
                <a:lnTo>
                  <a:pt x="1804230" y="1828445"/>
                </a:lnTo>
                <a:lnTo>
                  <a:pt x="1814665" y="1812960"/>
                </a:lnTo>
                <a:lnTo>
                  <a:pt x="1830138" y="1802520"/>
                </a:lnTo>
                <a:lnTo>
                  <a:pt x="1849079" y="1798691"/>
                </a:lnTo>
                <a:lnTo>
                  <a:pt x="1868040" y="1802520"/>
                </a:lnTo>
                <a:lnTo>
                  <a:pt x="1883523" y="1812960"/>
                </a:lnTo>
                <a:lnTo>
                  <a:pt x="1893961" y="1828445"/>
                </a:lnTo>
                <a:lnTo>
                  <a:pt x="1897789" y="1847408"/>
                </a:lnTo>
                <a:lnTo>
                  <a:pt x="1893961" y="1866371"/>
                </a:lnTo>
                <a:lnTo>
                  <a:pt x="1883523" y="1881857"/>
                </a:lnTo>
                <a:lnTo>
                  <a:pt x="1868040" y="1892297"/>
                </a:lnTo>
                <a:lnTo>
                  <a:pt x="1849079" y="1896125"/>
                </a:lnTo>
                <a:close/>
              </a:path>
              <a:path w="4319905" h="2476500">
                <a:moveTo>
                  <a:pt x="2151803" y="1898650"/>
                </a:moveTo>
                <a:lnTo>
                  <a:pt x="2131868" y="1894624"/>
                </a:lnTo>
                <a:lnTo>
                  <a:pt x="2115591" y="1883643"/>
                </a:lnTo>
                <a:lnTo>
                  <a:pt x="2104618" y="1867356"/>
                </a:lnTo>
                <a:lnTo>
                  <a:pt x="2100595" y="1847408"/>
                </a:lnTo>
                <a:lnTo>
                  <a:pt x="2104618" y="1827461"/>
                </a:lnTo>
                <a:lnTo>
                  <a:pt x="2115591" y="1811173"/>
                </a:lnTo>
                <a:lnTo>
                  <a:pt x="2131868" y="1800193"/>
                </a:lnTo>
                <a:lnTo>
                  <a:pt x="2151803" y="1796167"/>
                </a:lnTo>
                <a:lnTo>
                  <a:pt x="2171743" y="1800193"/>
                </a:lnTo>
                <a:lnTo>
                  <a:pt x="2188031" y="1811173"/>
                </a:lnTo>
                <a:lnTo>
                  <a:pt x="2199016" y="1827461"/>
                </a:lnTo>
                <a:lnTo>
                  <a:pt x="2203044" y="1847408"/>
                </a:lnTo>
                <a:lnTo>
                  <a:pt x="2199016" y="1867356"/>
                </a:lnTo>
                <a:lnTo>
                  <a:pt x="2188031" y="1883643"/>
                </a:lnTo>
                <a:lnTo>
                  <a:pt x="2171743" y="1894624"/>
                </a:lnTo>
                <a:lnTo>
                  <a:pt x="2151803" y="1898650"/>
                </a:lnTo>
                <a:close/>
              </a:path>
              <a:path w="4319905" h="2476500">
                <a:moveTo>
                  <a:pt x="2454527" y="1902015"/>
                </a:moveTo>
                <a:lnTo>
                  <a:pt x="2433300" y="1897724"/>
                </a:lnTo>
                <a:lnTo>
                  <a:pt x="2415960" y="1886023"/>
                </a:lnTo>
                <a:lnTo>
                  <a:pt x="2404266" y="1868670"/>
                </a:lnTo>
                <a:lnTo>
                  <a:pt x="2399977" y="1847425"/>
                </a:lnTo>
                <a:lnTo>
                  <a:pt x="2404266" y="1826181"/>
                </a:lnTo>
                <a:lnTo>
                  <a:pt x="2415960" y="1808828"/>
                </a:lnTo>
                <a:lnTo>
                  <a:pt x="2433300" y="1797126"/>
                </a:lnTo>
                <a:lnTo>
                  <a:pt x="2454527" y="1792835"/>
                </a:lnTo>
                <a:lnTo>
                  <a:pt x="2475772" y="1797126"/>
                </a:lnTo>
                <a:lnTo>
                  <a:pt x="2493123" y="1808828"/>
                </a:lnTo>
                <a:lnTo>
                  <a:pt x="2504821" y="1826181"/>
                </a:lnTo>
                <a:lnTo>
                  <a:pt x="2509110" y="1847425"/>
                </a:lnTo>
                <a:lnTo>
                  <a:pt x="2504821" y="1868670"/>
                </a:lnTo>
                <a:lnTo>
                  <a:pt x="2493123" y="1886023"/>
                </a:lnTo>
                <a:lnTo>
                  <a:pt x="2475772" y="1897724"/>
                </a:lnTo>
                <a:lnTo>
                  <a:pt x="2454527" y="1902015"/>
                </a:lnTo>
                <a:close/>
              </a:path>
              <a:path w="4319905" h="2476500">
                <a:moveTo>
                  <a:pt x="2757285" y="1904540"/>
                </a:moveTo>
                <a:lnTo>
                  <a:pt x="2735064" y="1900051"/>
                </a:lnTo>
                <a:lnTo>
                  <a:pt x="2716921" y="1887809"/>
                </a:lnTo>
                <a:lnTo>
                  <a:pt x="2704688" y="1869654"/>
                </a:lnTo>
                <a:lnTo>
                  <a:pt x="2700203" y="1847425"/>
                </a:lnTo>
                <a:lnTo>
                  <a:pt x="2704688" y="1825197"/>
                </a:lnTo>
                <a:lnTo>
                  <a:pt x="2716921" y="1807042"/>
                </a:lnTo>
                <a:lnTo>
                  <a:pt x="2735064" y="1794799"/>
                </a:lnTo>
                <a:lnTo>
                  <a:pt x="2757285" y="1790310"/>
                </a:lnTo>
                <a:lnTo>
                  <a:pt x="2779485" y="1794799"/>
                </a:lnTo>
                <a:lnTo>
                  <a:pt x="2797618" y="1807042"/>
                </a:lnTo>
                <a:lnTo>
                  <a:pt x="2809847" y="1825197"/>
                </a:lnTo>
                <a:lnTo>
                  <a:pt x="2814332" y="1847425"/>
                </a:lnTo>
                <a:lnTo>
                  <a:pt x="2809852" y="1869654"/>
                </a:lnTo>
                <a:lnTo>
                  <a:pt x="2797631" y="1887809"/>
                </a:lnTo>
                <a:lnTo>
                  <a:pt x="2779499" y="1900051"/>
                </a:lnTo>
                <a:lnTo>
                  <a:pt x="2757285" y="1904540"/>
                </a:lnTo>
                <a:close/>
              </a:path>
              <a:path w="4319905" h="2476500">
                <a:moveTo>
                  <a:pt x="3060008" y="1907065"/>
                </a:moveTo>
                <a:lnTo>
                  <a:pt x="3036809" y="1902377"/>
                </a:lnTo>
                <a:lnTo>
                  <a:pt x="3017859" y="1889595"/>
                </a:lnTo>
                <a:lnTo>
                  <a:pt x="3005081" y="1870637"/>
                </a:lnTo>
                <a:lnTo>
                  <a:pt x="3000395" y="1847425"/>
                </a:lnTo>
                <a:lnTo>
                  <a:pt x="3005081" y="1824213"/>
                </a:lnTo>
                <a:lnTo>
                  <a:pt x="3017859" y="1805257"/>
                </a:lnTo>
                <a:lnTo>
                  <a:pt x="3036809" y="1792475"/>
                </a:lnTo>
                <a:lnTo>
                  <a:pt x="3060008" y="1787788"/>
                </a:lnTo>
                <a:lnTo>
                  <a:pt x="3083202" y="1792475"/>
                </a:lnTo>
                <a:lnTo>
                  <a:pt x="3102140" y="1805257"/>
                </a:lnTo>
                <a:lnTo>
                  <a:pt x="3114906" y="1824213"/>
                </a:lnTo>
                <a:lnTo>
                  <a:pt x="3119587" y="1847425"/>
                </a:lnTo>
                <a:lnTo>
                  <a:pt x="3114906" y="1870637"/>
                </a:lnTo>
                <a:lnTo>
                  <a:pt x="3102140" y="1889595"/>
                </a:lnTo>
                <a:lnTo>
                  <a:pt x="3083202" y="1902377"/>
                </a:lnTo>
                <a:lnTo>
                  <a:pt x="3060008" y="1907065"/>
                </a:lnTo>
                <a:close/>
              </a:path>
              <a:path w="4319905" h="2476500">
                <a:moveTo>
                  <a:pt x="3362732" y="1909590"/>
                </a:moveTo>
                <a:lnTo>
                  <a:pt x="3338539" y="1904704"/>
                </a:lnTo>
                <a:lnTo>
                  <a:pt x="3318786" y="1891381"/>
                </a:lnTo>
                <a:lnTo>
                  <a:pt x="3305470" y="1871621"/>
                </a:lnTo>
                <a:lnTo>
                  <a:pt x="3300587" y="1847425"/>
                </a:lnTo>
                <a:lnTo>
                  <a:pt x="3305470" y="1823229"/>
                </a:lnTo>
                <a:lnTo>
                  <a:pt x="3318786" y="1803470"/>
                </a:lnTo>
                <a:lnTo>
                  <a:pt x="3338539" y="1790148"/>
                </a:lnTo>
                <a:lnTo>
                  <a:pt x="3362732" y="1785263"/>
                </a:lnTo>
                <a:lnTo>
                  <a:pt x="3386905" y="1790148"/>
                </a:lnTo>
                <a:lnTo>
                  <a:pt x="3406648" y="1803470"/>
                </a:lnTo>
                <a:lnTo>
                  <a:pt x="3419961" y="1823229"/>
                </a:lnTo>
                <a:lnTo>
                  <a:pt x="3424843" y="1847425"/>
                </a:lnTo>
                <a:lnTo>
                  <a:pt x="3419961" y="1871621"/>
                </a:lnTo>
                <a:lnTo>
                  <a:pt x="3406648" y="1891381"/>
                </a:lnTo>
                <a:lnTo>
                  <a:pt x="3386905" y="1904704"/>
                </a:lnTo>
                <a:lnTo>
                  <a:pt x="3362732" y="1909590"/>
                </a:lnTo>
                <a:close/>
              </a:path>
              <a:path w="4319905" h="2476500">
                <a:moveTo>
                  <a:pt x="3665456" y="1895301"/>
                </a:moveTo>
                <a:lnTo>
                  <a:pt x="3646826" y="1891538"/>
                </a:lnTo>
                <a:lnTo>
                  <a:pt x="3631611" y="1881277"/>
                </a:lnTo>
                <a:lnTo>
                  <a:pt x="3621352" y="1866059"/>
                </a:lnTo>
                <a:lnTo>
                  <a:pt x="3617590" y="1847425"/>
                </a:lnTo>
                <a:lnTo>
                  <a:pt x="3621352" y="1828791"/>
                </a:lnTo>
                <a:lnTo>
                  <a:pt x="3631611" y="1813573"/>
                </a:lnTo>
                <a:lnTo>
                  <a:pt x="3646826" y="1803312"/>
                </a:lnTo>
                <a:lnTo>
                  <a:pt x="3665456" y="1799549"/>
                </a:lnTo>
                <a:lnTo>
                  <a:pt x="3684066" y="1803312"/>
                </a:lnTo>
                <a:lnTo>
                  <a:pt x="3699271" y="1813573"/>
                </a:lnTo>
                <a:lnTo>
                  <a:pt x="3709526" y="1828791"/>
                </a:lnTo>
                <a:lnTo>
                  <a:pt x="3713288" y="1847425"/>
                </a:lnTo>
                <a:lnTo>
                  <a:pt x="3709526" y="1866059"/>
                </a:lnTo>
                <a:lnTo>
                  <a:pt x="3699271" y="1881277"/>
                </a:lnTo>
                <a:lnTo>
                  <a:pt x="3684066" y="1891538"/>
                </a:lnTo>
                <a:lnTo>
                  <a:pt x="3665456" y="1895301"/>
                </a:lnTo>
                <a:close/>
              </a:path>
              <a:path w="4319905" h="2476500">
                <a:moveTo>
                  <a:pt x="3974661" y="1859189"/>
                </a:moveTo>
                <a:lnTo>
                  <a:pt x="3961665" y="1859189"/>
                </a:lnTo>
                <a:lnTo>
                  <a:pt x="3956398" y="1853923"/>
                </a:lnTo>
                <a:lnTo>
                  <a:pt x="3956398" y="1840930"/>
                </a:lnTo>
                <a:lnTo>
                  <a:pt x="3961665" y="1835661"/>
                </a:lnTo>
                <a:lnTo>
                  <a:pt x="3974661" y="1835661"/>
                </a:lnTo>
                <a:lnTo>
                  <a:pt x="3979926" y="1840930"/>
                </a:lnTo>
                <a:lnTo>
                  <a:pt x="3979926" y="1853923"/>
                </a:lnTo>
                <a:lnTo>
                  <a:pt x="3974661" y="1859189"/>
                </a:lnTo>
                <a:close/>
              </a:path>
              <a:path w="4319905" h="2476500">
                <a:moveTo>
                  <a:pt x="32743" y="2183115"/>
                </a:moveTo>
                <a:lnTo>
                  <a:pt x="19999" y="2180539"/>
                </a:lnTo>
                <a:lnTo>
                  <a:pt x="9591" y="2173515"/>
                </a:lnTo>
                <a:lnTo>
                  <a:pt x="2573" y="2163099"/>
                </a:lnTo>
                <a:lnTo>
                  <a:pt x="0" y="2150348"/>
                </a:lnTo>
                <a:lnTo>
                  <a:pt x="2573" y="2137597"/>
                </a:lnTo>
                <a:lnTo>
                  <a:pt x="9591" y="2127182"/>
                </a:lnTo>
                <a:lnTo>
                  <a:pt x="19999" y="2120160"/>
                </a:lnTo>
                <a:lnTo>
                  <a:pt x="32743" y="2117584"/>
                </a:lnTo>
                <a:lnTo>
                  <a:pt x="45487" y="2120160"/>
                </a:lnTo>
                <a:lnTo>
                  <a:pt x="55896" y="2127182"/>
                </a:lnTo>
                <a:lnTo>
                  <a:pt x="62915" y="2137597"/>
                </a:lnTo>
                <a:lnTo>
                  <a:pt x="65490" y="2150348"/>
                </a:lnTo>
                <a:lnTo>
                  <a:pt x="62915" y="2163099"/>
                </a:lnTo>
                <a:lnTo>
                  <a:pt x="55896" y="2173515"/>
                </a:lnTo>
                <a:lnTo>
                  <a:pt x="45487" y="2180539"/>
                </a:lnTo>
                <a:lnTo>
                  <a:pt x="32743" y="2183115"/>
                </a:lnTo>
                <a:close/>
              </a:path>
              <a:path w="4319905" h="2476500">
                <a:moveTo>
                  <a:pt x="335467" y="2185637"/>
                </a:moveTo>
                <a:lnTo>
                  <a:pt x="321751" y="2182863"/>
                </a:lnTo>
                <a:lnTo>
                  <a:pt x="310546" y="2175302"/>
                </a:lnTo>
                <a:lnTo>
                  <a:pt x="302990" y="2164090"/>
                </a:lnTo>
                <a:lnTo>
                  <a:pt x="300219" y="2150365"/>
                </a:lnTo>
                <a:lnTo>
                  <a:pt x="302990" y="2136639"/>
                </a:lnTo>
                <a:lnTo>
                  <a:pt x="310546" y="2125428"/>
                </a:lnTo>
                <a:lnTo>
                  <a:pt x="321751" y="2117866"/>
                </a:lnTo>
                <a:lnTo>
                  <a:pt x="335467" y="2115093"/>
                </a:lnTo>
                <a:lnTo>
                  <a:pt x="349185" y="2117866"/>
                </a:lnTo>
                <a:lnTo>
                  <a:pt x="360390" y="2125428"/>
                </a:lnTo>
                <a:lnTo>
                  <a:pt x="367947" y="2136639"/>
                </a:lnTo>
                <a:lnTo>
                  <a:pt x="370718" y="2150365"/>
                </a:lnTo>
                <a:lnTo>
                  <a:pt x="367949" y="2164090"/>
                </a:lnTo>
                <a:lnTo>
                  <a:pt x="360396" y="2175302"/>
                </a:lnTo>
                <a:lnTo>
                  <a:pt x="349192" y="2182863"/>
                </a:lnTo>
                <a:lnTo>
                  <a:pt x="335467" y="2185637"/>
                </a:lnTo>
                <a:close/>
              </a:path>
              <a:path w="4319905" h="2476500">
                <a:moveTo>
                  <a:pt x="638184" y="2188161"/>
                </a:moveTo>
                <a:lnTo>
                  <a:pt x="623481" y="2185190"/>
                </a:lnTo>
                <a:lnTo>
                  <a:pt x="611474" y="2177089"/>
                </a:lnTo>
                <a:lnTo>
                  <a:pt x="603379" y="2165074"/>
                </a:lnTo>
                <a:lnTo>
                  <a:pt x="600411" y="2150365"/>
                </a:lnTo>
                <a:lnTo>
                  <a:pt x="603379" y="2135655"/>
                </a:lnTo>
                <a:lnTo>
                  <a:pt x="611474" y="2123641"/>
                </a:lnTo>
                <a:lnTo>
                  <a:pt x="623481" y="2115539"/>
                </a:lnTo>
                <a:lnTo>
                  <a:pt x="638184" y="2112568"/>
                </a:lnTo>
                <a:lnTo>
                  <a:pt x="652887" y="2115539"/>
                </a:lnTo>
                <a:lnTo>
                  <a:pt x="664893" y="2123641"/>
                </a:lnTo>
                <a:lnTo>
                  <a:pt x="672988" y="2135655"/>
                </a:lnTo>
                <a:lnTo>
                  <a:pt x="675957" y="2150365"/>
                </a:lnTo>
                <a:lnTo>
                  <a:pt x="672988" y="2165074"/>
                </a:lnTo>
                <a:lnTo>
                  <a:pt x="664893" y="2177089"/>
                </a:lnTo>
                <a:lnTo>
                  <a:pt x="652887" y="2185190"/>
                </a:lnTo>
                <a:lnTo>
                  <a:pt x="638184" y="2188161"/>
                </a:lnTo>
                <a:close/>
              </a:path>
              <a:path w="4319905" h="2476500">
                <a:moveTo>
                  <a:pt x="940907" y="2191527"/>
                </a:moveTo>
                <a:lnTo>
                  <a:pt x="924899" y="2188292"/>
                </a:lnTo>
                <a:lnTo>
                  <a:pt x="911831" y="2179471"/>
                </a:lnTo>
                <a:lnTo>
                  <a:pt x="903022" y="2166388"/>
                </a:lnTo>
                <a:lnTo>
                  <a:pt x="899793" y="2150365"/>
                </a:lnTo>
                <a:lnTo>
                  <a:pt x="903022" y="2134342"/>
                </a:lnTo>
                <a:lnTo>
                  <a:pt x="911831" y="2121258"/>
                </a:lnTo>
                <a:lnTo>
                  <a:pt x="924899" y="2112437"/>
                </a:lnTo>
                <a:lnTo>
                  <a:pt x="940907" y="2109203"/>
                </a:lnTo>
                <a:lnTo>
                  <a:pt x="956921" y="2112437"/>
                </a:lnTo>
                <a:lnTo>
                  <a:pt x="970001" y="2121258"/>
                </a:lnTo>
                <a:lnTo>
                  <a:pt x="978821" y="2134342"/>
                </a:lnTo>
                <a:lnTo>
                  <a:pt x="982056" y="2150365"/>
                </a:lnTo>
                <a:lnTo>
                  <a:pt x="978821" y="2166388"/>
                </a:lnTo>
                <a:lnTo>
                  <a:pt x="970001" y="2179471"/>
                </a:lnTo>
                <a:lnTo>
                  <a:pt x="956921" y="2188292"/>
                </a:lnTo>
                <a:lnTo>
                  <a:pt x="940907" y="2191527"/>
                </a:lnTo>
                <a:close/>
              </a:path>
              <a:path w="4319905" h="2476500">
                <a:moveTo>
                  <a:pt x="1243631" y="2194052"/>
                </a:moveTo>
                <a:lnTo>
                  <a:pt x="1226644" y="2190620"/>
                </a:lnTo>
                <a:lnTo>
                  <a:pt x="1212770" y="2181260"/>
                </a:lnTo>
                <a:lnTo>
                  <a:pt x="1203415" y="2167379"/>
                </a:lnTo>
                <a:lnTo>
                  <a:pt x="1199985" y="2150382"/>
                </a:lnTo>
                <a:lnTo>
                  <a:pt x="1203415" y="2133385"/>
                </a:lnTo>
                <a:lnTo>
                  <a:pt x="1212770" y="2119503"/>
                </a:lnTo>
                <a:lnTo>
                  <a:pt x="1226644" y="2110144"/>
                </a:lnTo>
                <a:lnTo>
                  <a:pt x="1243631" y="2106711"/>
                </a:lnTo>
                <a:lnTo>
                  <a:pt x="1260619" y="2110144"/>
                </a:lnTo>
                <a:lnTo>
                  <a:pt x="1274493" y="2119503"/>
                </a:lnTo>
                <a:lnTo>
                  <a:pt x="1283847" y="2133385"/>
                </a:lnTo>
                <a:lnTo>
                  <a:pt x="1287278" y="2150382"/>
                </a:lnTo>
                <a:lnTo>
                  <a:pt x="1283847" y="2167379"/>
                </a:lnTo>
                <a:lnTo>
                  <a:pt x="1274493" y="2181260"/>
                </a:lnTo>
                <a:lnTo>
                  <a:pt x="1260619" y="2190620"/>
                </a:lnTo>
                <a:lnTo>
                  <a:pt x="1243631" y="2194052"/>
                </a:lnTo>
                <a:close/>
              </a:path>
              <a:path w="4319905" h="2476500">
                <a:moveTo>
                  <a:pt x="1546355" y="2196577"/>
                </a:moveTo>
                <a:lnTo>
                  <a:pt x="1528393" y="2192946"/>
                </a:lnTo>
                <a:lnTo>
                  <a:pt x="1513726" y="2183046"/>
                </a:lnTo>
                <a:lnTo>
                  <a:pt x="1503837" y="2168363"/>
                </a:lnTo>
                <a:lnTo>
                  <a:pt x="1500211" y="2150382"/>
                </a:lnTo>
                <a:lnTo>
                  <a:pt x="1503837" y="2132402"/>
                </a:lnTo>
                <a:lnTo>
                  <a:pt x="1513726" y="2117720"/>
                </a:lnTo>
                <a:lnTo>
                  <a:pt x="1528393" y="2107820"/>
                </a:lnTo>
                <a:lnTo>
                  <a:pt x="1546355" y="2104190"/>
                </a:lnTo>
                <a:lnTo>
                  <a:pt x="1564337" y="2107820"/>
                </a:lnTo>
                <a:lnTo>
                  <a:pt x="1579014" y="2117720"/>
                </a:lnTo>
                <a:lnTo>
                  <a:pt x="1588907" y="2132402"/>
                </a:lnTo>
                <a:lnTo>
                  <a:pt x="1592533" y="2150382"/>
                </a:lnTo>
                <a:lnTo>
                  <a:pt x="1588907" y="2168363"/>
                </a:lnTo>
                <a:lnTo>
                  <a:pt x="1579014" y="2183046"/>
                </a:lnTo>
                <a:lnTo>
                  <a:pt x="1564337" y="2192946"/>
                </a:lnTo>
                <a:lnTo>
                  <a:pt x="1546355" y="2196577"/>
                </a:lnTo>
                <a:close/>
              </a:path>
              <a:path w="4319905" h="2476500">
                <a:moveTo>
                  <a:pt x="1849079" y="2199098"/>
                </a:moveTo>
                <a:lnTo>
                  <a:pt x="1830138" y="2195271"/>
                </a:lnTo>
                <a:lnTo>
                  <a:pt x="1814665" y="2184831"/>
                </a:lnTo>
                <a:lnTo>
                  <a:pt x="1804230" y="2169346"/>
                </a:lnTo>
                <a:lnTo>
                  <a:pt x="1800403" y="2150382"/>
                </a:lnTo>
                <a:lnTo>
                  <a:pt x="1804230" y="2131418"/>
                </a:lnTo>
                <a:lnTo>
                  <a:pt x="1814665" y="2115933"/>
                </a:lnTo>
                <a:lnTo>
                  <a:pt x="1830138" y="2105493"/>
                </a:lnTo>
                <a:lnTo>
                  <a:pt x="1849079" y="2101665"/>
                </a:lnTo>
                <a:lnTo>
                  <a:pt x="1868040" y="2105493"/>
                </a:lnTo>
                <a:lnTo>
                  <a:pt x="1883523" y="2115933"/>
                </a:lnTo>
                <a:lnTo>
                  <a:pt x="1893961" y="2131418"/>
                </a:lnTo>
                <a:lnTo>
                  <a:pt x="1897789" y="2150382"/>
                </a:lnTo>
                <a:lnTo>
                  <a:pt x="1893961" y="2169346"/>
                </a:lnTo>
                <a:lnTo>
                  <a:pt x="1883523" y="2184831"/>
                </a:lnTo>
                <a:lnTo>
                  <a:pt x="1868040" y="2195271"/>
                </a:lnTo>
                <a:lnTo>
                  <a:pt x="1849079" y="2199098"/>
                </a:lnTo>
                <a:close/>
              </a:path>
              <a:path w="4319905" h="2476500">
                <a:moveTo>
                  <a:pt x="2151803" y="2201623"/>
                </a:moveTo>
                <a:lnTo>
                  <a:pt x="2131868" y="2197597"/>
                </a:lnTo>
                <a:lnTo>
                  <a:pt x="2115591" y="2186617"/>
                </a:lnTo>
                <a:lnTo>
                  <a:pt x="2104618" y="2170329"/>
                </a:lnTo>
                <a:lnTo>
                  <a:pt x="2100595" y="2150382"/>
                </a:lnTo>
                <a:lnTo>
                  <a:pt x="2104618" y="2130434"/>
                </a:lnTo>
                <a:lnTo>
                  <a:pt x="2115591" y="2114147"/>
                </a:lnTo>
                <a:lnTo>
                  <a:pt x="2131868" y="2103166"/>
                </a:lnTo>
                <a:lnTo>
                  <a:pt x="2151803" y="2099140"/>
                </a:lnTo>
                <a:lnTo>
                  <a:pt x="2171743" y="2103166"/>
                </a:lnTo>
                <a:lnTo>
                  <a:pt x="2188031" y="2114147"/>
                </a:lnTo>
                <a:lnTo>
                  <a:pt x="2199016" y="2130434"/>
                </a:lnTo>
                <a:lnTo>
                  <a:pt x="2203044" y="2150382"/>
                </a:lnTo>
                <a:lnTo>
                  <a:pt x="2199016" y="2170329"/>
                </a:lnTo>
                <a:lnTo>
                  <a:pt x="2188031" y="2186617"/>
                </a:lnTo>
                <a:lnTo>
                  <a:pt x="2171743" y="2197597"/>
                </a:lnTo>
                <a:lnTo>
                  <a:pt x="2151803" y="2201623"/>
                </a:lnTo>
                <a:close/>
              </a:path>
              <a:path w="4319905" h="2476500">
                <a:moveTo>
                  <a:pt x="2454527" y="2201623"/>
                </a:moveTo>
                <a:lnTo>
                  <a:pt x="2434592" y="2197597"/>
                </a:lnTo>
                <a:lnTo>
                  <a:pt x="2418315" y="2186617"/>
                </a:lnTo>
                <a:lnTo>
                  <a:pt x="2407342" y="2170329"/>
                </a:lnTo>
                <a:lnTo>
                  <a:pt x="2403319" y="2150382"/>
                </a:lnTo>
                <a:lnTo>
                  <a:pt x="2407342" y="2130434"/>
                </a:lnTo>
                <a:lnTo>
                  <a:pt x="2418315" y="2114147"/>
                </a:lnTo>
                <a:lnTo>
                  <a:pt x="2434592" y="2103166"/>
                </a:lnTo>
                <a:lnTo>
                  <a:pt x="2454527" y="2099140"/>
                </a:lnTo>
                <a:lnTo>
                  <a:pt x="2474467" y="2103166"/>
                </a:lnTo>
                <a:lnTo>
                  <a:pt x="2490755" y="2114147"/>
                </a:lnTo>
                <a:lnTo>
                  <a:pt x="2501740" y="2130434"/>
                </a:lnTo>
                <a:lnTo>
                  <a:pt x="2505768" y="2150382"/>
                </a:lnTo>
                <a:lnTo>
                  <a:pt x="2501740" y="2170329"/>
                </a:lnTo>
                <a:lnTo>
                  <a:pt x="2490755" y="2186617"/>
                </a:lnTo>
                <a:lnTo>
                  <a:pt x="2474467" y="2197597"/>
                </a:lnTo>
                <a:lnTo>
                  <a:pt x="2454527" y="2201623"/>
                </a:lnTo>
                <a:close/>
              </a:path>
              <a:path w="4319905" h="2476500">
                <a:moveTo>
                  <a:pt x="2757285" y="2195750"/>
                </a:moveTo>
                <a:lnTo>
                  <a:pt x="2739634" y="2192185"/>
                </a:lnTo>
                <a:lnTo>
                  <a:pt x="2725225" y="2182464"/>
                </a:lnTo>
                <a:lnTo>
                  <a:pt x="2715511" y="2168049"/>
                </a:lnTo>
                <a:lnTo>
                  <a:pt x="2711950" y="2150399"/>
                </a:lnTo>
                <a:lnTo>
                  <a:pt x="2715511" y="2132749"/>
                </a:lnTo>
                <a:lnTo>
                  <a:pt x="2725225" y="2118333"/>
                </a:lnTo>
                <a:lnTo>
                  <a:pt x="2739634" y="2108612"/>
                </a:lnTo>
                <a:lnTo>
                  <a:pt x="2757285" y="2105047"/>
                </a:lnTo>
                <a:lnTo>
                  <a:pt x="2774915" y="2108612"/>
                </a:lnTo>
                <a:lnTo>
                  <a:pt x="2789314" y="2118333"/>
                </a:lnTo>
                <a:lnTo>
                  <a:pt x="2799024" y="2132749"/>
                </a:lnTo>
                <a:lnTo>
                  <a:pt x="2802585" y="2150399"/>
                </a:lnTo>
                <a:lnTo>
                  <a:pt x="2799024" y="2168049"/>
                </a:lnTo>
                <a:lnTo>
                  <a:pt x="2789314" y="2182464"/>
                </a:lnTo>
                <a:lnTo>
                  <a:pt x="2774915" y="2192185"/>
                </a:lnTo>
                <a:lnTo>
                  <a:pt x="2757285" y="2195750"/>
                </a:lnTo>
                <a:close/>
              </a:path>
              <a:path w="4319905" h="2476500">
                <a:moveTo>
                  <a:pt x="3060008" y="2181464"/>
                </a:moveTo>
                <a:lnTo>
                  <a:pt x="3047902" y="2179021"/>
                </a:lnTo>
                <a:lnTo>
                  <a:pt x="3038020" y="2172360"/>
                </a:lnTo>
                <a:lnTo>
                  <a:pt x="3031360" y="2162480"/>
                </a:lnTo>
                <a:lnTo>
                  <a:pt x="3028919" y="2150382"/>
                </a:lnTo>
                <a:lnTo>
                  <a:pt x="3031360" y="2138284"/>
                </a:lnTo>
                <a:lnTo>
                  <a:pt x="3038020" y="2128404"/>
                </a:lnTo>
                <a:lnTo>
                  <a:pt x="3047902" y="2121742"/>
                </a:lnTo>
                <a:lnTo>
                  <a:pt x="3060008" y="2119299"/>
                </a:lnTo>
                <a:lnTo>
                  <a:pt x="3072095" y="2121742"/>
                </a:lnTo>
                <a:lnTo>
                  <a:pt x="3081966" y="2128404"/>
                </a:lnTo>
                <a:lnTo>
                  <a:pt x="3088623" y="2138284"/>
                </a:lnTo>
                <a:lnTo>
                  <a:pt x="3091064" y="2150382"/>
                </a:lnTo>
                <a:lnTo>
                  <a:pt x="3088623" y="2162480"/>
                </a:lnTo>
                <a:lnTo>
                  <a:pt x="3081966" y="2172360"/>
                </a:lnTo>
                <a:lnTo>
                  <a:pt x="3072095" y="2179021"/>
                </a:lnTo>
                <a:lnTo>
                  <a:pt x="3060008" y="2181464"/>
                </a:lnTo>
                <a:close/>
              </a:path>
              <a:path w="4319905" h="2476500">
                <a:moveTo>
                  <a:pt x="3369652" y="2162986"/>
                </a:moveTo>
                <a:lnTo>
                  <a:pt x="3355744" y="2162986"/>
                </a:lnTo>
                <a:lnTo>
                  <a:pt x="3350107" y="2157349"/>
                </a:lnTo>
                <a:lnTo>
                  <a:pt x="3350107" y="2143414"/>
                </a:lnTo>
                <a:lnTo>
                  <a:pt x="3355744" y="2137777"/>
                </a:lnTo>
                <a:lnTo>
                  <a:pt x="3369686" y="2137777"/>
                </a:lnTo>
                <a:lnTo>
                  <a:pt x="3375323" y="2143414"/>
                </a:lnTo>
                <a:lnTo>
                  <a:pt x="3375323" y="2157349"/>
                </a:lnTo>
                <a:lnTo>
                  <a:pt x="3369652" y="2162986"/>
                </a:lnTo>
                <a:close/>
              </a:path>
              <a:path w="4319905" h="2476500">
                <a:moveTo>
                  <a:pt x="32743" y="2474324"/>
                </a:moveTo>
                <a:lnTo>
                  <a:pt x="24574" y="2472673"/>
                </a:lnTo>
                <a:lnTo>
                  <a:pt x="17902" y="2468171"/>
                </a:lnTo>
                <a:lnTo>
                  <a:pt x="13403" y="2461495"/>
                </a:lnTo>
                <a:lnTo>
                  <a:pt x="11753" y="2453322"/>
                </a:lnTo>
                <a:lnTo>
                  <a:pt x="13403" y="2445149"/>
                </a:lnTo>
                <a:lnTo>
                  <a:pt x="17902" y="2438474"/>
                </a:lnTo>
                <a:lnTo>
                  <a:pt x="24574" y="2433973"/>
                </a:lnTo>
                <a:lnTo>
                  <a:pt x="32743" y="2432322"/>
                </a:lnTo>
                <a:lnTo>
                  <a:pt x="40911" y="2433973"/>
                </a:lnTo>
                <a:lnTo>
                  <a:pt x="47583" y="2438474"/>
                </a:lnTo>
                <a:lnTo>
                  <a:pt x="52082" y="2445149"/>
                </a:lnTo>
                <a:lnTo>
                  <a:pt x="53732" y="2453322"/>
                </a:lnTo>
                <a:lnTo>
                  <a:pt x="52082" y="2461495"/>
                </a:lnTo>
                <a:lnTo>
                  <a:pt x="47583" y="2468171"/>
                </a:lnTo>
                <a:lnTo>
                  <a:pt x="40911" y="2472673"/>
                </a:lnTo>
                <a:lnTo>
                  <a:pt x="32743" y="2474324"/>
                </a:lnTo>
                <a:close/>
              </a:path>
              <a:path w="4319905" h="2476500">
                <a:moveTo>
                  <a:pt x="335467" y="2476005"/>
                </a:moveTo>
                <a:lnTo>
                  <a:pt x="326640" y="2474224"/>
                </a:lnTo>
                <a:lnTo>
                  <a:pt x="319434" y="2469365"/>
                </a:lnTo>
                <a:lnTo>
                  <a:pt x="314577" y="2462155"/>
                </a:lnTo>
                <a:lnTo>
                  <a:pt x="312796" y="2453322"/>
                </a:lnTo>
                <a:lnTo>
                  <a:pt x="314577" y="2444488"/>
                </a:lnTo>
                <a:lnTo>
                  <a:pt x="319434" y="2437278"/>
                </a:lnTo>
                <a:lnTo>
                  <a:pt x="326640" y="2432419"/>
                </a:lnTo>
                <a:lnTo>
                  <a:pt x="335467" y="2430637"/>
                </a:lnTo>
                <a:lnTo>
                  <a:pt x="344296" y="2432419"/>
                </a:lnTo>
                <a:lnTo>
                  <a:pt x="351502" y="2437278"/>
                </a:lnTo>
                <a:lnTo>
                  <a:pt x="356360" y="2444488"/>
                </a:lnTo>
                <a:lnTo>
                  <a:pt x="358140" y="2453322"/>
                </a:lnTo>
                <a:lnTo>
                  <a:pt x="356357" y="2462155"/>
                </a:lnTo>
                <a:lnTo>
                  <a:pt x="351496" y="2469365"/>
                </a:lnTo>
                <a:lnTo>
                  <a:pt x="344289" y="2474224"/>
                </a:lnTo>
                <a:lnTo>
                  <a:pt x="335467" y="2476005"/>
                </a:lnTo>
                <a:close/>
              </a:path>
              <a:path w="4319905" h="2476500">
                <a:moveTo>
                  <a:pt x="638184" y="2476005"/>
                </a:moveTo>
                <a:lnTo>
                  <a:pt x="629361" y="2474224"/>
                </a:lnTo>
                <a:lnTo>
                  <a:pt x="622162" y="2469365"/>
                </a:lnTo>
                <a:lnTo>
                  <a:pt x="617311" y="2462155"/>
                </a:lnTo>
                <a:lnTo>
                  <a:pt x="615533" y="2453322"/>
                </a:lnTo>
                <a:lnTo>
                  <a:pt x="617311" y="2444488"/>
                </a:lnTo>
                <a:lnTo>
                  <a:pt x="622162" y="2437278"/>
                </a:lnTo>
                <a:lnTo>
                  <a:pt x="629361" y="2432419"/>
                </a:lnTo>
                <a:lnTo>
                  <a:pt x="638184" y="2430637"/>
                </a:lnTo>
                <a:lnTo>
                  <a:pt x="647012" y="2432419"/>
                </a:lnTo>
                <a:lnTo>
                  <a:pt x="654222" y="2437278"/>
                </a:lnTo>
                <a:lnTo>
                  <a:pt x="659085" y="2444488"/>
                </a:lnTo>
                <a:lnTo>
                  <a:pt x="660868" y="2453322"/>
                </a:lnTo>
                <a:lnTo>
                  <a:pt x="659085" y="2462155"/>
                </a:lnTo>
                <a:lnTo>
                  <a:pt x="654222" y="2469365"/>
                </a:lnTo>
                <a:lnTo>
                  <a:pt x="647012" y="2474224"/>
                </a:lnTo>
                <a:lnTo>
                  <a:pt x="638184" y="2476005"/>
                </a:lnTo>
                <a:close/>
              </a:path>
              <a:path w="4319905" h="2476500">
                <a:moveTo>
                  <a:pt x="946801" y="2476499"/>
                </a:moveTo>
                <a:lnTo>
                  <a:pt x="935014" y="2476499"/>
                </a:lnTo>
                <a:lnTo>
                  <a:pt x="931437" y="2475776"/>
                </a:lnTo>
                <a:lnTo>
                  <a:pt x="923700" y="2470556"/>
                </a:lnTo>
                <a:lnTo>
                  <a:pt x="918483" y="2462815"/>
                </a:lnTo>
                <a:lnTo>
                  <a:pt x="916569" y="2453338"/>
                </a:lnTo>
                <a:lnTo>
                  <a:pt x="918483" y="2443862"/>
                </a:lnTo>
                <a:lnTo>
                  <a:pt x="923700" y="2436122"/>
                </a:lnTo>
                <a:lnTo>
                  <a:pt x="931437" y="2430904"/>
                </a:lnTo>
                <a:lnTo>
                  <a:pt x="940907" y="2428990"/>
                </a:lnTo>
                <a:lnTo>
                  <a:pt x="950378" y="2430904"/>
                </a:lnTo>
                <a:lnTo>
                  <a:pt x="958115" y="2436122"/>
                </a:lnTo>
                <a:lnTo>
                  <a:pt x="963332" y="2443862"/>
                </a:lnTo>
                <a:lnTo>
                  <a:pt x="965246" y="2453338"/>
                </a:lnTo>
                <a:lnTo>
                  <a:pt x="963332" y="2462815"/>
                </a:lnTo>
                <a:lnTo>
                  <a:pt x="958115" y="2470556"/>
                </a:lnTo>
                <a:lnTo>
                  <a:pt x="950378" y="2475776"/>
                </a:lnTo>
                <a:lnTo>
                  <a:pt x="946801" y="2476499"/>
                </a:lnTo>
                <a:close/>
              </a:path>
              <a:path w="4319905" h="2476500">
                <a:moveTo>
                  <a:pt x="1243631" y="2476005"/>
                </a:moveTo>
                <a:lnTo>
                  <a:pt x="1234809" y="2474224"/>
                </a:lnTo>
                <a:lnTo>
                  <a:pt x="1227610" y="2469365"/>
                </a:lnTo>
                <a:lnTo>
                  <a:pt x="1222759" y="2462155"/>
                </a:lnTo>
                <a:lnTo>
                  <a:pt x="1220981" y="2453322"/>
                </a:lnTo>
                <a:lnTo>
                  <a:pt x="1222759" y="2444488"/>
                </a:lnTo>
                <a:lnTo>
                  <a:pt x="1227610" y="2437278"/>
                </a:lnTo>
                <a:lnTo>
                  <a:pt x="1234809" y="2432419"/>
                </a:lnTo>
                <a:lnTo>
                  <a:pt x="1243631" y="2430637"/>
                </a:lnTo>
                <a:lnTo>
                  <a:pt x="1252473" y="2432419"/>
                </a:lnTo>
                <a:lnTo>
                  <a:pt x="1259682" y="2437278"/>
                </a:lnTo>
                <a:lnTo>
                  <a:pt x="1264537" y="2444488"/>
                </a:lnTo>
                <a:lnTo>
                  <a:pt x="1266315" y="2453322"/>
                </a:lnTo>
                <a:lnTo>
                  <a:pt x="1264532" y="2462155"/>
                </a:lnTo>
                <a:lnTo>
                  <a:pt x="1259670" y="2469365"/>
                </a:lnTo>
                <a:lnTo>
                  <a:pt x="1252459" y="2474224"/>
                </a:lnTo>
                <a:lnTo>
                  <a:pt x="1243631" y="2476005"/>
                </a:lnTo>
                <a:close/>
              </a:path>
              <a:path w="4319905" h="2476500">
                <a:moveTo>
                  <a:pt x="1546355" y="2473484"/>
                </a:moveTo>
                <a:lnTo>
                  <a:pt x="1538521" y="2471900"/>
                </a:lnTo>
                <a:lnTo>
                  <a:pt x="1532114" y="2467580"/>
                </a:lnTo>
                <a:lnTo>
                  <a:pt x="1527790" y="2461171"/>
                </a:lnTo>
                <a:lnTo>
                  <a:pt x="1526203" y="2453322"/>
                </a:lnTo>
                <a:lnTo>
                  <a:pt x="1527790" y="2445472"/>
                </a:lnTo>
                <a:lnTo>
                  <a:pt x="1532114" y="2439065"/>
                </a:lnTo>
                <a:lnTo>
                  <a:pt x="1538521" y="2434746"/>
                </a:lnTo>
                <a:lnTo>
                  <a:pt x="1546355" y="2433163"/>
                </a:lnTo>
                <a:lnTo>
                  <a:pt x="1554203" y="2434746"/>
                </a:lnTo>
                <a:lnTo>
                  <a:pt x="1560609" y="2439065"/>
                </a:lnTo>
                <a:lnTo>
                  <a:pt x="1564925" y="2445472"/>
                </a:lnTo>
                <a:lnTo>
                  <a:pt x="1566508" y="2453322"/>
                </a:lnTo>
                <a:lnTo>
                  <a:pt x="1564925" y="2461171"/>
                </a:lnTo>
                <a:lnTo>
                  <a:pt x="1560609" y="2467580"/>
                </a:lnTo>
                <a:lnTo>
                  <a:pt x="1554203" y="2471900"/>
                </a:lnTo>
                <a:lnTo>
                  <a:pt x="1546355" y="2473484"/>
                </a:lnTo>
                <a:close/>
              </a:path>
              <a:path w="4319905" h="2476500">
                <a:moveTo>
                  <a:pt x="1857889" y="2469275"/>
                </a:moveTo>
                <a:lnTo>
                  <a:pt x="1840303" y="2469275"/>
                </a:lnTo>
                <a:lnTo>
                  <a:pt x="1833146" y="2462122"/>
                </a:lnTo>
                <a:lnTo>
                  <a:pt x="1833146" y="2444521"/>
                </a:lnTo>
                <a:lnTo>
                  <a:pt x="1840303" y="2437368"/>
                </a:lnTo>
                <a:lnTo>
                  <a:pt x="1857889" y="2437368"/>
                </a:lnTo>
                <a:lnTo>
                  <a:pt x="1865046" y="2444521"/>
                </a:lnTo>
                <a:lnTo>
                  <a:pt x="1865046" y="2462122"/>
                </a:lnTo>
                <a:lnTo>
                  <a:pt x="1857889" y="2469275"/>
                </a:lnTo>
                <a:close/>
              </a:path>
              <a:path w="4319905" h="2476500">
                <a:moveTo>
                  <a:pt x="2157372" y="2463404"/>
                </a:moveTo>
                <a:lnTo>
                  <a:pt x="2146267" y="2463404"/>
                </a:lnTo>
                <a:lnTo>
                  <a:pt x="2141743" y="2458891"/>
                </a:lnTo>
                <a:lnTo>
                  <a:pt x="2141743" y="2447752"/>
                </a:lnTo>
                <a:lnTo>
                  <a:pt x="2146267" y="2443242"/>
                </a:lnTo>
                <a:lnTo>
                  <a:pt x="2157372" y="2443242"/>
                </a:lnTo>
                <a:lnTo>
                  <a:pt x="2161896" y="2447752"/>
                </a:lnTo>
                <a:lnTo>
                  <a:pt x="2161896" y="2458891"/>
                </a:lnTo>
                <a:lnTo>
                  <a:pt x="2157372" y="2463404"/>
                </a:lnTo>
                <a:close/>
              </a:path>
              <a:path w="4319905" h="2476500">
                <a:moveTo>
                  <a:pt x="2456383" y="2456687"/>
                </a:moveTo>
                <a:lnTo>
                  <a:pt x="2452670" y="2456687"/>
                </a:lnTo>
                <a:lnTo>
                  <a:pt x="2451185" y="2455188"/>
                </a:lnTo>
                <a:lnTo>
                  <a:pt x="2451185" y="2451455"/>
                </a:lnTo>
                <a:lnTo>
                  <a:pt x="2452670" y="2449956"/>
                </a:lnTo>
                <a:lnTo>
                  <a:pt x="2456417" y="2449956"/>
                </a:lnTo>
                <a:lnTo>
                  <a:pt x="2457902" y="2451455"/>
                </a:lnTo>
                <a:lnTo>
                  <a:pt x="2457902" y="2455188"/>
                </a:lnTo>
                <a:lnTo>
                  <a:pt x="2456383" y="2456687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11430015" y="6605057"/>
            <a:ext cx="6858000" cy="2531745"/>
            <a:chOff x="11430015" y="6605057"/>
            <a:chExt cx="6858000" cy="2531745"/>
          </a:xfrm>
        </p:grpSpPr>
        <p:sp>
          <p:nvSpPr>
            <p:cNvPr id="7" name="object 7"/>
            <p:cNvSpPr/>
            <p:nvPr/>
          </p:nvSpPr>
          <p:spPr>
            <a:xfrm>
              <a:off x="11430015" y="9004117"/>
              <a:ext cx="6858000" cy="132715"/>
            </a:xfrm>
            <a:custGeom>
              <a:avLst/>
              <a:gdLst/>
              <a:ahLst/>
              <a:cxnLst/>
              <a:rect l="l" t="t" r="r" b="b"/>
              <a:pathLst>
                <a:path w="6858000" h="132715">
                  <a:moveTo>
                    <a:pt x="6857984" y="132686"/>
                  </a:moveTo>
                  <a:lnTo>
                    <a:pt x="0" y="114299"/>
                  </a:lnTo>
                  <a:lnTo>
                    <a:pt x="306" y="0"/>
                  </a:lnTo>
                  <a:lnTo>
                    <a:pt x="6857984" y="18386"/>
                  </a:lnTo>
                  <a:lnTo>
                    <a:pt x="6857984" y="132686"/>
                  </a:lnTo>
                  <a:close/>
                </a:path>
              </a:pathLst>
            </a:custGeom>
            <a:solidFill>
              <a:srgbClr val="9EC2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601836" y="6605057"/>
              <a:ext cx="4587875" cy="2474595"/>
            </a:xfrm>
            <a:custGeom>
              <a:avLst/>
              <a:gdLst/>
              <a:ahLst/>
              <a:cxnLst/>
              <a:rect l="l" t="t" r="r" b="b"/>
              <a:pathLst>
                <a:path w="4587875" h="2474595">
                  <a:moveTo>
                    <a:pt x="1817659" y="27665"/>
                  </a:moveTo>
                  <a:lnTo>
                    <a:pt x="1816717" y="27665"/>
                  </a:lnTo>
                  <a:lnTo>
                    <a:pt x="1816349" y="27295"/>
                  </a:lnTo>
                  <a:lnTo>
                    <a:pt x="1816349" y="26352"/>
                  </a:lnTo>
                  <a:lnTo>
                    <a:pt x="1816717" y="25982"/>
                  </a:lnTo>
                  <a:lnTo>
                    <a:pt x="1817659" y="25982"/>
                  </a:lnTo>
                  <a:lnTo>
                    <a:pt x="1818030" y="26352"/>
                  </a:lnTo>
                  <a:lnTo>
                    <a:pt x="1818030" y="27295"/>
                  </a:lnTo>
                  <a:lnTo>
                    <a:pt x="1817659" y="27665"/>
                  </a:lnTo>
                  <a:close/>
                </a:path>
                <a:path w="4587875" h="2474595">
                  <a:moveTo>
                    <a:pt x="2120838" y="28506"/>
                  </a:moveTo>
                  <a:lnTo>
                    <a:pt x="2118989" y="28506"/>
                  </a:lnTo>
                  <a:lnTo>
                    <a:pt x="2118232" y="27749"/>
                  </a:lnTo>
                  <a:lnTo>
                    <a:pt x="2118232" y="25898"/>
                  </a:lnTo>
                  <a:lnTo>
                    <a:pt x="2118989" y="25141"/>
                  </a:lnTo>
                  <a:lnTo>
                    <a:pt x="2120838" y="25141"/>
                  </a:lnTo>
                  <a:lnTo>
                    <a:pt x="2121594" y="25898"/>
                  </a:lnTo>
                  <a:lnTo>
                    <a:pt x="2121594" y="27749"/>
                  </a:lnTo>
                  <a:lnTo>
                    <a:pt x="2120838" y="28506"/>
                  </a:lnTo>
                  <a:close/>
                </a:path>
                <a:path w="4587875" h="2474595">
                  <a:moveTo>
                    <a:pt x="2425415" y="31872"/>
                  </a:moveTo>
                  <a:lnTo>
                    <a:pt x="2419863" y="31872"/>
                  </a:lnTo>
                  <a:lnTo>
                    <a:pt x="2417611" y="29617"/>
                  </a:lnTo>
                  <a:lnTo>
                    <a:pt x="2417611" y="24064"/>
                  </a:lnTo>
                  <a:lnTo>
                    <a:pt x="2419863" y="21809"/>
                  </a:lnTo>
                  <a:lnTo>
                    <a:pt x="2425415" y="21809"/>
                  </a:lnTo>
                  <a:lnTo>
                    <a:pt x="2427667" y="24064"/>
                  </a:lnTo>
                  <a:lnTo>
                    <a:pt x="2427667" y="29617"/>
                  </a:lnTo>
                  <a:lnTo>
                    <a:pt x="2425415" y="31872"/>
                  </a:lnTo>
                  <a:close/>
                </a:path>
                <a:path w="4587875" h="2474595">
                  <a:moveTo>
                    <a:pt x="2730006" y="35238"/>
                  </a:moveTo>
                  <a:lnTo>
                    <a:pt x="2720723" y="35238"/>
                  </a:lnTo>
                  <a:lnTo>
                    <a:pt x="2716973" y="31485"/>
                  </a:lnTo>
                  <a:lnTo>
                    <a:pt x="2716973" y="22196"/>
                  </a:lnTo>
                  <a:lnTo>
                    <a:pt x="2720723" y="18443"/>
                  </a:lnTo>
                  <a:lnTo>
                    <a:pt x="2730006" y="18443"/>
                  </a:lnTo>
                  <a:lnTo>
                    <a:pt x="2733756" y="22196"/>
                  </a:lnTo>
                  <a:lnTo>
                    <a:pt x="2733756" y="31485"/>
                  </a:lnTo>
                  <a:lnTo>
                    <a:pt x="2730006" y="35238"/>
                  </a:lnTo>
                  <a:close/>
                </a:path>
                <a:path w="4587875" h="2474595">
                  <a:moveTo>
                    <a:pt x="3034580" y="38603"/>
                  </a:moveTo>
                  <a:lnTo>
                    <a:pt x="3021597" y="38603"/>
                  </a:lnTo>
                  <a:lnTo>
                    <a:pt x="3016335" y="33336"/>
                  </a:lnTo>
                  <a:lnTo>
                    <a:pt x="3016335" y="20345"/>
                  </a:lnTo>
                  <a:lnTo>
                    <a:pt x="3021597" y="15077"/>
                  </a:lnTo>
                  <a:lnTo>
                    <a:pt x="3034580" y="15077"/>
                  </a:lnTo>
                  <a:lnTo>
                    <a:pt x="3039845" y="20345"/>
                  </a:lnTo>
                  <a:lnTo>
                    <a:pt x="3039845" y="33336"/>
                  </a:lnTo>
                  <a:lnTo>
                    <a:pt x="3034580" y="38603"/>
                  </a:lnTo>
                  <a:close/>
                </a:path>
                <a:path w="4587875" h="2474595">
                  <a:moveTo>
                    <a:pt x="3339157" y="41969"/>
                  </a:moveTo>
                  <a:lnTo>
                    <a:pt x="3322471" y="41969"/>
                  </a:lnTo>
                  <a:lnTo>
                    <a:pt x="3315710" y="35204"/>
                  </a:lnTo>
                  <a:lnTo>
                    <a:pt x="3315710" y="18511"/>
                  </a:lnTo>
                  <a:lnTo>
                    <a:pt x="3322471" y="11745"/>
                  </a:lnTo>
                  <a:lnTo>
                    <a:pt x="3339157" y="11745"/>
                  </a:lnTo>
                  <a:lnTo>
                    <a:pt x="3345918" y="18511"/>
                  </a:lnTo>
                  <a:lnTo>
                    <a:pt x="3345918" y="35204"/>
                  </a:lnTo>
                  <a:lnTo>
                    <a:pt x="3339157" y="41969"/>
                  </a:lnTo>
                  <a:close/>
                </a:path>
                <a:path w="4587875" h="2474595">
                  <a:moveTo>
                    <a:pt x="3633529" y="45335"/>
                  </a:moveTo>
                  <a:lnTo>
                    <a:pt x="3626343" y="43882"/>
                  </a:lnTo>
                  <a:lnTo>
                    <a:pt x="3620474" y="39920"/>
                  </a:lnTo>
                  <a:lnTo>
                    <a:pt x="3616516" y="34047"/>
                  </a:lnTo>
                  <a:lnTo>
                    <a:pt x="3615064" y="26857"/>
                  </a:lnTo>
                  <a:lnTo>
                    <a:pt x="3616516" y="19668"/>
                  </a:lnTo>
                  <a:lnTo>
                    <a:pt x="3620474" y="13794"/>
                  </a:lnTo>
                  <a:lnTo>
                    <a:pt x="3626343" y="9833"/>
                  </a:lnTo>
                  <a:lnTo>
                    <a:pt x="3633529" y="8380"/>
                  </a:lnTo>
                  <a:lnTo>
                    <a:pt x="3640715" y="9833"/>
                  </a:lnTo>
                  <a:lnTo>
                    <a:pt x="3646584" y="13794"/>
                  </a:lnTo>
                  <a:lnTo>
                    <a:pt x="3650542" y="19668"/>
                  </a:lnTo>
                  <a:lnTo>
                    <a:pt x="3651994" y="26857"/>
                  </a:lnTo>
                  <a:lnTo>
                    <a:pt x="3650542" y="34047"/>
                  </a:lnTo>
                  <a:lnTo>
                    <a:pt x="3646584" y="39920"/>
                  </a:lnTo>
                  <a:lnTo>
                    <a:pt x="3640715" y="43882"/>
                  </a:lnTo>
                  <a:lnTo>
                    <a:pt x="3633529" y="45335"/>
                  </a:lnTo>
                  <a:close/>
                </a:path>
                <a:path w="4587875" h="2474595">
                  <a:moveTo>
                    <a:pt x="3936253" y="49542"/>
                  </a:moveTo>
                  <a:lnTo>
                    <a:pt x="3927431" y="47760"/>
                  </a:lnTo>
                  <a:lnTo>
                    <a:pt x="3920232" y="42901"/>
                  </a:lnTo>
                  <a:lnTo>
                    <a:pt x="3915381" y="35691"/>
                  </a:lnTo>
                  <a:lnTo>
                    <a:pt x="3913603" y="26857"/>
                  </a:lnTo>
                  <a:lnTo>
                    <a:pt x="3915381" y="18024"/>
                  </a:lnTo>
                  <a:lnTo>
                    <a:pt x="3920232" y="10814"/>
                  </a:lnTo>
                  <a:lnTo>
                    <a:pt x="3927431" y="5954"/>
                  </a:lnTo>
                  <a:lnTo>
                    <a:pt x="3936253" y="4173"/>
                  </a:lnTo>
                  <a:lnTo>
                    <a:pt x="3945081" y="5954"/>
                  </a:lnTo>
                  <a:lnTo>
                    <a:pt x="3952292" y="10814"/>
                  </a:lnTo>
                  <a:lnTo>
                    <a:pt x="3957154" y="18024"/>
                  </a:lnTo>
                  <a:lnTo>
                    <a:pt x="3958937" y="26857"/>
                  </a:lnTo>
                  <a:lnTo>
                    <a:pt x="3957154" y="35691"/>
                  </a:lnTo>
                  <a:lnTo>
                    <a:pt x="3952292" y="42901"/>
                  </a:lnTo>
                  <a:lnTo>
                    <a:pt x="3945081" y="47760"/>
                  </a:lnTo>
                  <a:lnTo>
                    <a:pt x="3936253" y="49542"/>
                  </a:lnTo>
                  <a:close/>
                </a:path>
                <a:path w="4587875" h="2474595">
                  <a:moveTo>
                    <a:pt x="4238977" y="52066"/>
                  </a:moveTo>
                  <a:lnTo>
                    <a:pt x="4229180" y="50086"/>
                  </a:lnTo>
                  <a:lnTo>
                    <a:pt x="4221187" y="44689"/>
                  </a:lnTo>
                  <a:lnTo>
                    <a:pt x="4215802" y="36681"/>
                  </a:lnTo>
                  <a:lnTo>
                    <a:pt x="4213828" y="26874"/>
                  </a:lnTo>
                  <a:lnTo>
                    <a:pt x="4215802" y="17066"/>
                  </a:lnTo>
                  <a:lnTo>
                    <a:pt x="4221187" y="9059"/>
                  </a:lnTo>
                  <a:lnTo>
                    <a:pt x="4229180" y="3662"/>
                  </a:lnTo>
                  <a:lnTo>
                    <a:pt x="4238977" y="1682"/>
                  </a:lnTo>
                  <a:lnTo>
                    <a:pt x="4248779" y="3662"/>
                  </a:lnTo>
                  <a:lnTo>
                    <a:pt x="4256783" y="9059"/>
                  </a:lnTo>
                  <a:lnTo>
                    <a:pt x="4262180" y="17066"/>
                  </a:lnTo>
                  <a:lnTo>
                    <a:pt x="4264159" y="26874"/>
                  </a:lnTo>
                  <a:lnTo>
                    <a:pt x="4262180" y="36681"/>
                  </a:lnTo>
                  <a:lnTo>
                    <a:pt x="4256783" y="44689"/>
                  </a:lnTo>
                  <a:lnTo>
                    <a:pt x="4248779" y="50086"/>
                  </a:lnTo>
                  <a:lnTo>
                    <a:pt x="4238977" y="52066"/>
                  </a:lnTo>
                  <a:close/>
                </a:path>
                <a:path w="4587875" h="2474595">
                  <a:moveTo>
                    <a:pt x="4541701" y="53749"/>
                  </a:moveTo>
                  <a:lnTo>
                    <a:pt x="4531256" y="51637"/>
                  </a:lnTo>
                  <a:lnTo>
                    <a:pt x="4522726" y="45877"/>
                  </a:lnTo>
                  <a:lnTo>
                    <a:pt x="4516974" y="37335"/>
                  </a:lnTo>
                  <a:lnTo>
                    <a:pt x="4514865" y="26874"/>
                  </a:lnTo>
                  <a:lnTo>
                    <a:pt x="4516974" y="16413"/>
                  </a:lnTo>
                  <a:lnTo>
                    <a:pt x="4522726" y="7871"/>
                  </a:lnTo>
                  <a:lnTo>
                    <a:pt x="4531256" y="2111"/>
                  </a:lnTo>
                  <a:lnTo>
                    <a:pt x="4541701" y="0"/>
                  </a:lnTo>
                  <a:lnTo>
                    <a:pt x="4552165" y="2111"/>
                  </a:lnTo>
                  <a:lnTo>
                    <a:pt x="4560705" y="7871"/>
                  </a:lnTo>
                  <a:lnTo>
                    <a:pt x="4566461" y="16413"/>
                  </a:lnTo>
                  <a:lnTo>
                    <a:pt x="4568571" y="26874"/>
                  </a:lnTo>
                  <a:lnTo>
                    <a:pt x="4566461" y="37335"/>
                  </a:lnTo>
                  <a:lnTo>
                    <a:pt x="4560705" y="45877"/>
                  </a:lnTo>
                  <a:lnTo>
                    <a:pt x="4552165" y="51637"/>
                  </a:lnTo>
                  <a:lnTo>
                    <a:pt x="4541701" y="53749"/>
                  </a:lnTo>
                  <a:close/>
                </a:path>
                <a:path w="4587875" h="2474595">
                  <a:moveTo>
                    <a:pt x="910409" y="332304"/>
                  </a:moveTo>
                  <a:lnTo>
                    <a:pt x="907617" y="332304"/>
                  </a:lnTo>
                  <a:lnTo>
                    <a:pt x="906493" y="331177"/>
                  </a:lnTo>
                  <a:lnTo>
                    <a:pt x="906493" y="328383"/>
                  </a:lnTo>
                  <a:lnTo>
                    <a:pt x="907617" y="327256"/>
                  </a:lnTo>
                  <a:lnTo>
                    <a:pt x="910409" y="327256"/>
                  </a:lnTo>
                  <a:lnTo>
                    <a:pt x="911536" y="328383"/>
                  </a:lnTo>
                  <a:lnTo>
                    <a:pt x="911536" y="331177"/>
                  </a:lnTo>
                  <a:lnTo>
                    <a:pt x="910409" y="332304"/>
                  </a:lnTo>
                  <a:close/>
                </a:path>
                <a:path w="4587875" h="2474595">
                  <a:moveTo>
                    <a:pt x="1215911" y="337338"/>
                  </a:moveTo>
                  <a:lnTo>
                    <a:pt x="1207570" y="337338"/>
                  </a:lnTo>
                  <a:lnTo>
                    <a:pt x="1204187" y="333954"/>
                  </a:lnTo>
                  <a:lnTo>
                    <a:pt x="1204187" y="325607"/>
                  </a:lnTo>
                  <a:lnTo>
                    <a:pt x="1207570" y="322224"/>
                  </a:lnTo>
                  <a:lnTo>
                    <a:pt x="1215911" y="322224"/>
                  </a:lnTo>
                  <a:lnTo>
                    <a:pt x="1219290" y="325607"/>
                  </a:lnTo>
                  <a:lnTo>
                    <a:pt x="1219290" y="333954"/>
                  </a:lnTo>
                  <a:lnTo>
                    <a:pt x="1215911" y="337338"/>
                  </a:lnTo>
                  <a:close/>
                </a:path>
                <a:path w="4587875" h="2474595">
                  <a:moveTo>
                    <a:pt x="1521410" y="342367"/>
                  </a:moveTo>
                  <a:lnTo>
                    <a:pt x="1507502" y="342367"/>
                  </a:lnTo>
                  <a:lnTo>
                    <a:pt x="1501868" y="336730"/>
                  </a:lnTo>
                  <a:lnTo>
                    <a:pt x="1501868" y="322797"/>
                  </a:lnTo>
                  <a:lnTo>
                    <a:pt x="1507502" y="317159"/>
                  </a:lnTo>
                  <a:lnTo>
                    <a:pt x="1521426" y="317159"/>
                  </a:lnTo>
                  <a:lnTo>
                    <a:pt x="1527060" y="322797"/>
                  </a:lnTo>
                  <a:lnTo>
                    <a:pt x="1527060" y="336730"/>
                  </a:lnTo>
                  <a:lnTo>
                    <a:pt x="1521410" y="342367"/>
                  </a:lnTo>
                  <a:close/>
                </a:path>
                <a:path w="4587875" h="2474595">
                  <a:moveTo>
                    <a:pt x="1826928" y="347400"/>
                  </a:moveTo>
                  <a:lnTo>
                    <a:pt x="1807451" y="347400"/>
                  </a:lnTo>
                  <a:lnTo>
                    <a:pt x="1799562" y="339508"/>
                  </a:lnTo>
                  <a:lnTo>
                    <a:pt x="1799562" y="320020"/>
                  </a:lnTo>
                  <a:lnTo>
                    <a:pt x="1807451" y="312128"/>
                  </a:lnTo>
                  <a:lnTo>
                    <a:pt x="1826928" y="312128"/>
                  </a:lnTo>
                  <a:lnTo>
                    <a:pt x="1834814" y="320020"/>
                  </a:lnTo>
                  <a:lnTo>
                    <a:pt x="1834814" y="339508"/>
                  </a:lnTo>
                  <a:lnTo>
                    <a:pt x="1826928" y="347400"/>
                  </a:lnTo>
                  <a:close/>
                </a:path>
                <a:path w="4587875" h="2474595">
                  <a:moveTo>
                    <a:pt x="2119913" y="352430"/>
                  </a:moveTo>
                  <a:lnTo>
                    <a:pt x="2111085" y="350649"/>
                  </a:lnTo>
                  <a:lnTo>
                    <a:pt x="2103879" y="345789"/>
                  </a:lnTo>
                  <a:lnTo>
                    <a:pt x="2099023" y="338580"/>
                  </a:lnTo>
                  <a:lnTo>
                    <a:pt x="2097243" y="329747"/>
                  </a:lnTo>
                  <a:lnTo>
                    <a:pt x="2099023" y="320913"/>
                  </a:lnTo>
                  <a:lnTo>
                    <a:pt x="2103879" y="313703"/>
                  </a:lnTo>
                  <a:lnTo>
                    <a:pt x="2111085" y="308844"/>
                  </a:lnTo>
                  <a:lnTo>
                    <a:pt x="2119913" y="307062"/>
                  </a:lnTo>
                  <a:lnTo>
                    <a:pt x="2128742" y="308844"/>
                  </a:lnTo>
                  <a:lnTo>
                    <a:pt x="2135948" y="313703"/>
                  </a:lnTo>
                  <a:lnTo>
                    <a:pt x="2140804" y="320913"/>
                  </a:lnTo>
                  <a:lnTo>
                    <a:pt x="2142584" y="329747"/>
                  </a:lnTo>
                  <a:lnTo>
                    <a:pt x="2140801" y="338580"/>
                  </a:lnTo>
                  <a:lnTo>
                    <a:pt x="2135941" y="345789"/>
                  </a:lnTo>
                  <a:lnTo>
                    <a:pt x="2128735" y="350649"/>
                  </a:lnTo>
                  <a:lnTo>
                    <a:pt x="2119913" y="352430"/>
                  </a:lnTo>
                  <a:close/>
                </a:path>
                <a:path w="4587875" h="2474595">
                  <a:moveTo>
                    <a:pt x="2422641" y="355795"/>
                  </a:moveTo>
                  <a:lnTo>
                    <a:pt x="2412516" y="353749"/>
                  </a:lnTo>
                  <a:lnTo>
                    <a:pt x="2404245" y="348169"/>
                  </a:lnTo>
                  <a:lnTo>
                    <a:pt x="2398667" y="339894"/>
                  </a:lnTo>
                  <a:lnTo>
                    <a:pt x="2396622" y="329764"/>
                  </a:lnTo>
                  <a:lnTo>
                    <a:pt x="2398667" y="319633"/>
                  </a:lnTo>
                  <a:lnTo>
                    <a:pt x="2404245" y="311358"/>
                  </a:lnTo>
                  <a:lnTo>
                    <a:pt x="2412516" y="305777"/>
                  </a:lnTo>
                  <a:lnTo>
                    <a:pt x="2422641" y="303730"/>
                  </a:lnTo>
                  <a:lnTo>
                    <a:pt x="2432764" y="305777"/>
                  </a:lnTo>
                  <a:lnTo>
                    <a:pt x="2441033" y="311358"/>
                  </a:lnTo>
                  <a:lnTo>
                    <a:pt x="2446611" y="319633"/>
                  </a:lnTo>
                  <a:lnTo>
                    <a:pt x="2448656" y="329764"/>
                  </a:lnTo>
                  <a:lnTo>
                    <a:pt x="2446613" y="339894"/>
                  </a:lnTo>
                  <a:lnTo>
                    <a:pt x="2441040" y="348169"/>
                  </a:lnTo>
                  <a:lnTo>
                    <a:pt x="2432771" y="353749"/>
                  </a:lnTo>
                  <a:lnTo>
                    <a:pt x="2422641" y="355795"/>
                  </a:lnTo>
                  <a:close/>
                </a:path>
                <a:path w="4587875" h="2474595">
                  <a:moveTo>
                    <a:pt x="2725365" y="359161"/>
                  </a:moveTo>
                  <a:lnTo>
                    <a:pt x="2713927" y="356851"/>
                  </a:lnTo>
                  <a:lnTo>
                    <a:pt x="2704588" y="350552"/>
                  </a:lnTo>
                  <a:lnTo>
                    <a:pt x="2698292" y="341208"/>
                  </a:lnTo>
                  <a:lnTo>
                    <a:pt x="2695983" y="329764"/>
                  </a:lnTo>
                  <a:lnTo>
                    <a:pt x="2698292" y="318319"/>
                  </a:lnTo>
                  <a:lnTo>
                    <a:pt x="2704588" y="308975"/>
                  </a:lnTo>
                  <a:lnTo>
                    <a:pt x="2713927" y="302675"/>
                  </a:lnTo>
                  <a:lnTo>
                    <a:pt x="2725365" y="300365"/>
                  </a:lnTo>
                  <a:lnTo>
                    <a:pt x="2736802" y="302675"/>
                  </a:lnTo>
                  <a:lnTo>
                    <a:pt x="2746141" y="308975"/>
                  </a:lnTo>
                  <a:lnTo>
                    <a:pt x="2752437" y="318319"/>
                  </a:lnTo>
                  <a:lnTo>
                    <a:pt x="2754746" y="329764"/>
                  </a:lnTo>
                  <a:lnTo>
                    <a:pt x="2752437" y="341208"/>
                  </a:lnTo>
                  <a:lnTo>
                    <a:pt x="2746141" y="350552"/>
                  </a:lnTo>
                  <a:lnTo>
                    <a:pt x="2736802" y="356851"/>
                  </a:lnTo>
                  <a:lnTo>
                    <a:pt x="2725365" y="359161"/>
                  </a:lnTo>
                  <a:close/>
                </a:path>
                <a:path w="4587875" h="2474595">
                  <a:moveTo>
                    <a:pt x="3028088" y="362526"/>
                  </a:moveTo>
                  <a:lnTo>
                    <a:pt x="3015345" y="359951"/>
                  </a:lnTo>
                  <a:lnTo>
                    <a:pt x="3004937" y="352928"/>
                  </a:lnTo>
                  <a:lnTo>
                    <a:pt x="2997919" y="342514"/>
                  </a:lnTo>
                  <a:lnTo>
                    <a:pt x="2995345" y="329764"/>
                  </a:lnTo>
                  <a:lnTo>
                    <a:pt x="2997919" y="317012"/>
                  </a:lnTo>
                  <a:lnTo>
                    <a:pt x="3004937" y="306598"/>
                  </a:lnTo>
                  <a:lnTo>
                    <a:pt x="3015345" y="299575"/>
                  </a:lnTo>
                  <a:lnTo>
                    <a:pt x="3028088" y="296999"/>
                  </a:lnTo>
                  <a:lnTo>
                    <a:pt x="3040832" y="299575"/>
                  </a:lnTo>
                  <a:lnTo>
                    <a:pt x="3051242" y="306598"/>
                  </a:lnTo>
                  <a:lnTo>
                    <a:pt x="3058261" y="317012"/>
                  </a:lnTo>
                  <a:lnTo>
                    <a:pt x="3060835" y="329764"/>
                  </a:lnTo>
                  <a:lnTo>
                    <a:pt x="3058261" y="342514"/>
                  </a:lnTo>
                  <a:lnTo>
                    <a:pt x="3051242" y="352928"/>
                  </a:lnTo>
                  <a:lnTo>
                    <a:pt x="3040832" y="359951"/>
                  </a:lnTo>
                  <a:lnTo>
                    <a:pt x="3028088" y="362526"/>
                  </a:lnTo>
                  <a:close/>
                </a:path>
                <a:path w="4587875" h="2474595">
                  <a:moveTo>
                    <a:pt x="3330812" y="365051"/>
                  </a:moveTo>
                  <a:lnTo>
                    <a:pt x="3317096" y="362278"/>
                  </a:lnTo>
                  <a:lnTo>
                    <a:pt x="3305892" y="354717"/>
                  </a:lnTo>
                  <a:lnTo>
                    <a:pt x="3298335" y="343505"/>
                  </a:lnTo>
                  <a:lnTo>
                    <a:pt x="3295564" y="329780"/>
                  </a:lnTo>
                  <a:lnTo>
                    <a:pt x="3298335" y="316055"/>
                  </a:lnTo>
                  <a:lnTo>
                    <a:pt x="3305892" y="304843"/>
                  </a:lnTo>
                  <a:lnTo>
                    <a:pt x="3317096" y="297282"/>
                  </a:lnTo>
                  <a:lnTo>
                    <a:pt x="3330812" y="294509"/>
                  </a:lnTo>
                  <a:lnTo>
                    <a:pt x="3344530" y="297282"/>
                  </a:lnTo>
                  <a:lnTo>
                    <a:pt x="3355735" y="304843"/>
                  </a:lnTo>
                  <a:lnTo>
                    <a:pt x="3363292" y="316055"/>
                  </a:lnTo>
                  <a:lnTo>
                    <a:pt x="3366064" y="329780"/>
                  </a:lnTo>
                  <a:lnTo>
                    <a:pt x="3363294" y="343505"/>
                  </a:lnTo>
                  <a:lnTo>
                    <a:pt x="3355742" y="354717"/>
                  </a:lnTo>
                  <a:lnTo>
                    <a:pt x="3344537" y="362278"/>
                  </a:lnTo>
                  <a:lnTo>
                    <a:pt x="3330812" y="365051"/>
                  </a:lnTo>
                  <a:close/>
                </a:path>
                <a:path w="4587875" h="2474595">
                  <a:moveTo>
                    <a:pt x="3633529" y="367576"/>
                  </a:moveTo>
                  <a:lnTo>
                    <a:pt x="3618826" y="364605"/>
                  </a:lnTo>
                  <a:lnTo>
                    <a:pt x="3606820" y="356503"/>
                  </a:lnTo>
                  <a:lnTo>
                    <a:pt x="3598725" y="344489"/>
                  </a:lnTo>
                  <a:lnTo>
                    <a:pt x="3595756" y="329780"/>
                  </a:lnTo>
                  <a:lnTo>
                    <a:pt x="3598725" y="315071"/>
                  </a:lnTo>
                  <a:lnTo>
                    <a:pt x="3606820" y="303057"/>
                  </a:lnTo>
                  <a:lnTo>
                    <a:pt x="3618826" y="294955"/>
                  </a:lnTo>
                  <a:lnTo>
                    <a:pt x="3633529" y="291984"/>
                  </a:lnTo>
                  <a:lnTo>
                    <a:pt x="3648232" y="294955"/>
                  </a:lnTo>
                  <a:lnTo>
                    <a:pt x="3660239" y="303057"/>
                  </a:lnTo>
                  <a:lnTo>
                    <a:pt x="3668334" y="315071"/>
                  </a:lnTo>
                  <a:lnTo>
                    <a:pt x="3671302" y="329780"/>
                  </a:lnTo>
                  <a:lnTo>
                    <a:pt x="3668334" y="344489"/>
                  </a:lnTo>
                  <a:lnTo>
                    <a:pt x="3660239" y="356503"/>
                  </a:lnTo>
                  <a:lnTo>
                    <a:pt x="3648232" y="364605"/>
                  </a:lnTo>
                  <a:lnTo>
                    <a:pt x="3633529" y="367576"/>
                  </a:lnTo>
                  <a:close/>
                </a:path>
                <a:path w="4587875" h="2474595">
                  <a:moveTo>
                    <a:pt x="3936253" y="370942"/>
                  </a:moveTo>
                  <a:lnTo>
                    <a:pt x="3920245" y="367707"/>
                  </a:lnTo>
                  <a:lnTo>
                    <a:pt x="3907176" y="358886"/>
                  </a:lnTo>
                  <a:lnTo>
                    <a:pt x="3898368" y="345803"/>
                  </a:lnTo>
                  <a:lnTo>
                    <a:pt x="3895138" y="329780"/>
                  </a:lnTo>
                  <a:lnTo>
                    <a:pt x="3898368" y="313757"/>
                  </a:lnTo>
                  <a:lnTo>
                    <a:pt x="3907176" y="300674"/>
                  </a:lnTo>
                  <a:lnTo>
                    <a:pt x="3920245" y="291853"/>
                  </a:lnTo>
                  <a:lnTo>
                    <a:pt x="3936253" y="288619"/>
                  </a:lnTo>
                  <a:lnTo>
                    <a:pt x="3952266" y="291853"/>
                  </a:lnTo>
                  <a:lnTo>
                    <a:pt x="3965346" y="300674"/>
                  </a:lnTo>
                  <a:lnTo>
                    <a:pt x="3974167" y="313757"/>
                  </a:lnTo>
                  <a:lnTo>
                    <a:pt x="3977402" y="329780"/>
                  </a:lnTo>
                  <a:lnTo>
                    <a:pt x="3974167" y="345803"/>
                  </a:lnTo>
                  <a:lnTo>
                    <a:pt x="3965346" y="358886"/>
                  </a:lnTo>
                  <a:lnTo>
                    <a:pt x="3952266" y="367707"/>
                  </a:lnTo>
                  <a:lnTo>
                    <a:pt x="3936253" y="370942"/>
                  </a:lnTo>
                  <a:close/>
                </a:path>
                <a:path w="4587875" h="2474595">
                  <a:moveTo>
                    <a:pt x="4238977" y="373467"/>
                  </a:moveTo>
                  <a:lnTo>
                    <a:pt x="4221989" y="370034"/>
                  </a:lnTo>
                  <a:lnTo>
                    <a:pt x="4208115" y="360675"/>
                  </a:lnTo>
                  <a:lnTo>
                    <a:pt x="4198761" y="346794"/>
                  </a:lnTo>
                  <a:lnTo>
                    <a:pt x="4195330" y="329797"/>
                  </a:lnTo>
                  <a:lnTo>
                    <a:pt x="4198761" y="312800"/>
                  </a:lnTo>
                  <a:lnTo>
                    <a:pt x="4208115" y="298920"/>
                  </a:lnTo>
                  <a:lnTo>
                    <a:pt x="4221989" y="289560"/>
                  </a:lnTo>
                  <a:lnTo>
                    <a:pt x="4238977" y="286128"/>
                  </a:lnTo>
                  <a:lnTo>
                    <a:pt x="4255965" y="289560"/>
                  </a:lnTo>
                  <a:lnTo>
                    <a:pt x="4269838" y="298920"/>
                  </a:lnTo>
                  <a:lnTo>
                    <a:pt x="4279193" y="312800"/>
                  </a:lnTo>
                  <a:lnTo>
                    <a:pt x="4282623" y="329797"/>
                  </a:lnTo>
                  <a:lnTo>
                    <a:pt x="4279193" y="346794"/>
                  </a:lnTo>
                  <a:lnTo>
                    <a:pt x="4269838" y="360675"/>
                  </a:lnTo>
                  <a:lnTo>
                    <a:pt x="4255965" y="370034"/>
                  </a:lnTo>
                  <a:lnTo>
                    <a:pt x="4238977" y="373467"/>
                  </a:lnTo>
                  <a:close/>
                </a:path>
                <a:path w="4587875" h="2474595">
                  <a:moveTo>
                    <a:pt x="4541701" y="375992"/>
                  </a:moveTo>
                  <a:lnTo>
                    <a:pt x="4523739" y="372361"/>
                  </a:lnTo>
                  <a:lnTo>
                    <a:pt x="4509071" y="362461"/>
                  </a:lnTo>
                  <a:lnTo>
                    <a:pt x="4499182" y="347778"/>
                  </a:lnTo>
                  <a:lnTo>
                    <a:pt x="4495556" y="329797"/>
                  </a:lnTo>
                  <a:lnTo>
                    <a:pt x="4499182" y="311817"/>
                  </a:lnTo>
                  <a:lnTo>
                    <a:pt x="4509071" y="297134"/>
                  </a:lnTo>
                  <a:lnTo>
                    <a:pt x="4523739" y="287234"/>
                  </a:lnTo>
                  <a:lnTo>
                    <a:pt x="4541701" y="283604"/>
                  </a:lnTo>
                  <a:lnTo>
                    <a:pt x="4559682" y="287234"/>
                  </a:lnTo>
                  <a:lnTo>
                    <a:pt x="4574360" y="297134"/>
                  </a:lnTo>
                  <a:lnTo>
                    <a:pt x="4584252" y="311817"/>
                  </a:lnTo>
                  <a:lnTo>
                    <a:pt x="4587879" y="329797"/>
                  </a:lnTo>
                  <a:lnTo>
                    <a:pt x="4584252" y="347778"/>
                  </a:lnTo>
                  <a:lnTo>
                    <a:pt x="4574360" y="362461"/>
                  </a:lnTo>
                  <a:lnTo>
                    <a:pt x="4559682" y="372361"/>
                  </a:lnTo>
                  <a:lnTo>
                    <a:pt x="4541701" y="375992"/>
                  </a:lnTo>
                  <a:close/>
                </a:path>
                <a:path w="4587875" h="2474595">
                  <a:moveTo>
                    <a:pt x="304490" y="634404"/>
                  </a:moveTo>
                  <a:lnTo>
                    <a:pt x="302640" y="634404"/>
                  </a:lnTo>
                  <a:lnTo>
                    <a:pt x="301883" y="633644"/>
                  </a:lnTo>
                  <a:lnTo>
                    <a:pt x="301883" y="631794"/>
                  </a:lnTo>
                  <a:lnTo>
                    <a:pt x="302640" y="631038"/>
                  </a:lnTo>
                  <a:lnTo>
                    <a:pt x="304490" y="631038"/>
                  </a:lnTo>
                  <a:lnTo>
                    <a:pt x="305247" y="631794"/>
                  </a:lnTo>
                  <a:lnTo>
                    <a:pt x="305247" y="633644"/>
                  </a:lnTo>
                  <a:lnTo>
                    <a:pt x="304490" y="634404"/>
                  </a:lnTo>
                  <a:close/>
                </a:path>
                <a:path w="4587875" h="2474595">
                  <a:moveTo>
                    <a:pt x="609535" y="638610"/>
                  </a:moveTo>
                  <a:lnTo>
                    <a:pt x="603044" y="638610"/>
                  </a:lnTo>
                  <a:lnTo>
                    <a:pt x="600421" y="635984"/>
                  </a:lnTo>
                  <a:lnTo>
                    <a:pt x="600421" y="629489"/>
                  </a:lnTo>
                  <a:lnTo>
                    <a:pt x="603044" y="626863"/>
                  </a:lnTo>
                  <a:lnTo>
                    <a:pt x="609535" y="626863"/>
                  </a:lnTo>
                  <a:lnTo>
                    <a:pt x="612161" y="629489"/>
                  </a:lnTo>
                  <a:lnTo>
                    <a:pt x="612161" y="635984"/>
                  </a:lnTo>
                  <a:lnTo>
                    <a:pt x="609535" y="638610"/>
                  </a:lnTo>
                  <a:close/>
                </a:path>
                <a:path w="4587875" h="2474595">
                  <a:moveTo>
                    <a:pt x="914581" y="642816"/>
                  </a:moveTo>
                  <a:lnTo>
                    <a:pt x="903448" y="642816"/>
                  </a:lnTo>
                  <a:lnTo>
                    <a:pt x="898942" y="638306"/>
                  </a:lnTo>
                  <a:lnTo>
                    <a:pt x="898942" y="627167"/>
                  </a:lnTo>
                  <a:lnTo>
                    <a:pt x="903448" y="622657"/>
                  </a:lnTo>
                  <a:lnTo>
                    <a:pt x="914581" y="622657"/>
                  </a:lnTo>
                  <a:lnTo>
                    <a:pt x="919088" y="627167"/>
                  </a:lnTo>
                  <a:lnTo>
                    <a:pt x="919088" y="638306"/>
                  </a:lnTo>
                  <a:lnTo>
                    <a:pt x="914581" y="642816"/>
                  </a:lnTo>
                  <a:close/>
                </a:path>
                <a:path w="4587875" h="2474595">
                  <a:moveTo>
                    <a:pt x="1219155" y="646181"/>
                  </a:moveTo>
                  <a:lnTo>
                    <a:pt x="1204323" y="646181"/>
                  </a:lnTo>
                  <a:lnTo>
                    <a:pt x="1198304" y="640159"/>
                  </a:lnTo>
                  <a:lnTo>
                    <a:pt x="1198304" y="625317"/>
                  </a:lnTo>
                  <a:lnTo>
                    <a:pt x="1204323" y="619291"/>
                  </a:lnTo>
                  <a:lnTo>
                    <a:pt x="1219155" y="619291"/>
                  </a:lnTo>
                  <a:lnTo>
                    <a:pt x="1225177" y="625317"/>
                  </a:lnTo>
                  <a:lnTo>
                    <a:pt x="1225177" y="640159"/>
                  </a:lnTo>
                  <a:lnTo>
                    <a:pt x="1219155" y="646181"/>
                  </a:lnTo>
                  <a:close/>
                </a:path>
                <a:path w="4587875" h="2474595">
                  <a:moveTo>
                    <a:pt x="1523732" y="649550"/>
                  </a:moveTo>
                  <a:lnTo>
                    <a:pt x="1505196" y="649550"/>
                  </a:lnTo>
                  <a:lnTo>
                    <a:pt x="1497679" y="642026"/>
                  </a:lnTo>
                  <a:lnTo>
                    <a:pt x="1497679" y="623480"/>
                  </a:lnTo>
                  <a:lnTo>
                    <a:pt x="1505196" y="615960"/>
                  </a:lnTo>
                  <a:lnTo>
                    <a:pt x="1523732" y="615960"/>
                  </a:lnTo>
                  <a:lnTo>
                    <a:pt x="1531249" y="623480"/>
                  </a:lnTo>
                  <a:lnTo>
                    <a:pt x="1531249" y="642026"/>
                  </a:lnTo>
                  <a:lnTo>
                    <a:pt x="1523732" y="649550"/>
                  </a:lnTo>
                  <a:close/>
                </a:path>
                <a:path w="4587875" h="2474595">
                  <a:moveTo>
                    <a:pt x="1817190" y="652912"/>
                  </a:moveTo>
                  <a:lnTo>
                    <a:pt x="1809345" y="651329"/>
                  </a:lnTo>
                  <a:lnTo>
                    <a:pt x="1802940" y="647010"/>
                  </a:lnTo>
                  <a:lnTo>
                    <a:pt x="1798623" y="640603"/>
                  </a:lnTo>
                  <a:lnTo>
                    <a:pt x="1797041" y="632753"/>
                  </a:lnTo>
                  <a:lnTo>
                    <a:pt x="1798623" y="624904"/>
                  </a:lnTo>
                  <a:lnTo>
                    <a:pt x="1802940" y="618496"/>
                  </a:lnTo>
                  <a:lnTo>
                    <a:pt x="1809345" y="614178"/>
                  </a:lnTo>
                  <a:lnTo>
                    <a:pt x="1817190" y="612594"/>
                  </a:lnTo>
                  <a:lnTo>
                    <a:pt x="1825035" y="614178"/>
                  </a:lnTo>
                  <a:lnTo>
                    <a:pt x="1831439" y="618496"/>
                  </a:lnTo>
                  <a:lnTo>
                    <a:pt x="1835756" y="624904"/>
                  </a:lnTo>
                  <a:lnTo>
                    <a:pt x="1837339" y="632753"/>
                  </a:lnTo>
                  <a:lnTo>
                    <a:pt x="1835756" y="640603"/>
                  </a:lnTo>
                  <a:lnTo>
                    <a:pt x="1831439" y="647010"/>
                  </a:lnTo>
                  <a:lnTo>
                    <a:pt x="1825035" y="651329"/>
                  </a:lnTo>
                  <a:lnTo>
                    <a:pt x="1817190" y="652912"/>
                  </a:lnTo>
                  <a:close/>
                </a:path>
                <a:path w="4587875" h="2474595">
                  <a:moveTo>
                    <a:pt x="2119913" y="656281"/>
                  </a:moveTo>
                  <a:lnTo>
                    <a:pt x="2110763" y="654432"/>
                  </a:lnTo>
                  <a:lnTo>
                    <a:pt x="2103290" y="649389"/>
                  </a:lnTo>
                  <a:lnTo>
                    <a:pt x="2098250" y="641911"/>
                  </a:lnTo>
                  <a:lnTo>
                    <a:pt x="2096403" y="632753"/>
                  </a:lnTo>
                  <a:lnTo>
                    <a:pt x="2098250" y="623598"/>
                  </a:lnTo>
                  <a:lnTo>
                    <a:pt x="2103290" y="616120"/>
                  </a:lnTo>
                  <a:lnTo>
                    <a:pt x="2110763" y="611078"/>
                  </a:lnTo>
                  <a:lnTo>
                    <a:pt x="2119913" y="609229"/>
                  </a:lnTo>
                  <a:lnTo>
                    <a:pt x="2129064" y="611078"/>
                  </a:lnTo>
                  <a:lnTo>
                    <a:pt x="2136537" y="616120"/>
                  </a:lnTo>
                  <a:lnTo>
                    <a:pt x="2141577" y="623598"/>
                  </a:lnTo>
                  <a:lnTo>
                    <a:pt x="2143425" y="632753"/>
                  </a:lnTo>
                  <a:lnTo>
                    <a:pt x="2141577" y="641911"/>
                  </a:lnTo>
                  <a:lnTo>
                    <a:pt x="2136537" y="649389"/>
                  </a:lnTo>
                  <a:lnTo>
                    <a:pt x="2129064" y="654432"/>
                  </a:lnTo>
                  <a:lnTo>
                    <a:pt x="2119913" y="656281"/>
                  </a:lnTo>
                  <a:close/>
                </a:path>
                <a:path w="4587875" h="2474595">
                  <a:moveTo>
                    <a:pt x="2422641" y="658803"/>
                  </a:moveTo>
                  <a:lnTo>
                    <a:pt x="2412516" y="656756"/>
                  </a:lnTo>
                  <a:lnTo>
                    <a:pt x="2404245" y="651176"/>
                  </a:lnTo>
                  <a:lnTo>
                    <a:pt x="2398667" y="642901"/>
                  </a:lnTo>
                  <a:lnTo>
                    <a:pt x="2396622" y="632770"/>
                  </a:lnTo>
                  <a:lnTo>
                    <a:pt x="2398667" y="622640"/>
                  </a:lnTo>
                  <a:lnTo>
                    <a:pt x="2404245" y="614365"/>
                  </a:lnTo>
                  <a:lnTo>
                    <a:pt x="2412516" y="608784"/>
                  </a:lnTo>
                  <a:lnTo>
                    <a:pt x="2422641" y="606737"/>
                  </a:lnTo>
                  <a:lnTo>
                    <a:pt x="2432764" y="608784"/>
                  </a:lnTo>
                  <a:lnTo>
                    <a:pt x="2441033" y="614365"/>
                  </a:lnTo>
                  <a:lnTo>
                    <a:pt x="2446611" y="622640"/>
                  </a:lnTo>
                  <a:lnTo>
                    <a:pt x="2448656" y="632770"/>
                  </a:lnTo>
                  <a:lnTo>
                    <a:pt x="2446613" y="642901"/>
                  </a:lnTo>
                  <a:lnTo>
                    <a:pt x="2441040" y="651176"/>
                  </a:lnTo>
                  <a:lnTo>
                    <a:pt x="2432771" y="656756"/>
                  </a:lnTo>
                  <a:lnTo>
                    <a:pt x="2422641" y="658803"/>
                  </a:lnTo>
                  <a:close/>
                </a:path>
                <a:path w="4587875" h="2474595">
                  <a:moveTo>
                    <a:pt x="2725365" y="662168"/>
                  </a:moveTo>
                  <a:lnTo>
                    <a:pt x="2713927" y="659858"/>
                  </a:lnTo>
                  <a:lnTo>
                    <a:pt x="2704588" y="653559"/>
                  </a:lnTo>
                  <a:lnTo>
                    <a:pt x="2698292" y="644215"/>
                  </a:lnTo>
                  <a:lnTo>
                    <a:pt x="2695983" y="632770"/>
                  </a:lnTo>
                  <a:lnTo>
                    <a:pt x="2698292" y="621325"/>
                  </a:lnTo>
                  <a:lnTo>
                    <a:pt x="2704588" y="611981"/>
                  </a:lnTo>
                  <a:lnTo>
                    <a:pt x="2713927" y="605682"/>
                  </a:lnTo>
                  <a:lnTo>
                    <a:pt x="2725365" y="603372"/>
                  </a:lnTo>
                  <a:lnTo>
                    <a:pt x="2736802" y="605682"/>
                  </a:lnTo>
                  <a:lnTo>
                    <a:pt x="2746141" y="611981"/>
                  </a:lnTo>
                  <a:lnTo>
                    <a:pt x="2752437" y="621325"/>
                  </a:lnTo>
                  <a:lnTo>
                    <a:pt x="2754746" y="632770"/>
                  </a:lnTo>
                  <a:lnTo>
                    <a:pt x="2752437" y="644215"/>
                  </a:lnTo>
                  <a:lnTo>
                    <a:pt x="2746141" y="653559"/>
                  </a:lnTo>
                  <a:lnTo>
                    <a:pt x="2736802" y="659858"/>
                  </a:lnTo>
                  <a:lnTo>
                    <a:pt x="2725365" y="662168"/>
                  </a:lnTo>
                  <a:close/>
                </a:path>
                <a:path w="4587875" h="2474595">
                  <a:moveTo>
                    <a:pt x="3028088" y="665534"/>
                  </a:moveTo>
                  <a:lnTo>
                    <a:pt x="3015345" y="662958"/>
                  </a:lnTo>
                  <a:lnTo>
                    <a:pt x="3004937" y="655936"/>
                  </a:lnTo>
                  <a:lnTo>
                    <a:pt x="2997919" y="645521"/>
                  </a:lnTo>
                  <a:lnTo>
                    <a:pt x="2995345" y="632770"/>
                  </a:lnTo>
                  <a:lnTo>
                    <a:pt x="2997919" y="620019"/>
                  </a:lnTo>
                  <a:lnTo>
                    <a:pt x="3004937" y="609605"/>
                  </a:lnTo>
                  <a:lnTo>
                    <a:pt x="3015345" y="602582"/>
                  </a:lnTo>
                  <a:lnTo>
                    <a:pt x="3028088" y="600006"/>
                  </a:lnTo>
                  <a:lnTo>
                    <a:pt x="3040832" y="602582"/>
                  </a:lnTo>
                  <a:lnTo>
                    <a:pt x="3051242" y="609605"/>
                  </a:lnTo>
                  <a:lnTo>
                    <a:pt x="3058261" y="620019"/>
                  </a:lnTo>
                  <a:lnTo>
                    <a:pt x="3060835" y="632770"/>
                  </a:lnTo>
                  <a:lnTo>
                    <a:pt x="3058261" y="645521"/>
                  </a:lnTo>
                  <a:lnTo>
                    <a:pt x="3051242" y="655936"/>
                  </a:lnTo>
                  <a:lnTo>
                    <a:pt x="3040832" y="662958"/>
                  </a:lnTo>
                  <a:lnTo>
                    <a:pt x="3028088" y="665534"/>
                  </a:lnTo>
                  <a:close/>
                </a:path>
                <a:path w="4587875" h="2474595">
                  <a:moveTo>
                    <a:pt x="3330812" y="668059"/>
                  </a:moveTo>
                  <a:lnTo>
                    <a:pt x="3317096" y="665285"/>
                  </a:lnTo>
                  <a:lnTo>
                    <a:pt x="3305892" y="657724"/>
                  </a:lnTo>
                  <a:lnTo>
                    <a:pt x="3298335" y="646512"/>
                  </a:lnTo>
                  <a:lnTo>
                    <a:pt x="3295564" y="632787"/>
                  </a:lnTo>
                  <a:lnTo>
                    <a:pt x="3298335" y="619062"/>
                  </a:lnTo>
                  <a:lnTo>
                    <a:pt x="3305892" y="607850"/>
                  </a:lnTo>
                  <a:lnTo>
                    <a:pt x="3317096" y="600288"/>
                  </a:lnTo>
                  <a:lnTo>
                    <a:pt x="3330812" y="597515"/>
                  </a:lnTo>
                  <a:lnTo>
                    <a:pt x="3344530" y="600288"/>
                  </a:lnTo>
                  <a:lnTo>
                    <a:pt x="3355735" y="607850"/>
                  </a:lnTo>
                  <a:lnTo>
                    <a:pt x="3363292" y="619062"/>
                  </a:lnTo>
                  <a:lnTo>
                    <a:pt x="3366064" y="632787"/>
                  </a:lnTo>
                  <a:lnTo>
                    <a:pt x="3363294" y="646512"/>
                  </a:lnTo>
                  <a:lnTo>
                    <a:pt x="3355742" y="657724"/>
                  </a:lnTo>
                  <a:lnTo>
                    <a:pt x="3344537" y="665285"/>
                  </a:lnTo>
                  <a:lnTo>
                    <a:pt x="3330812" y="668059"/>
                  </a:lnTo>
                  <a:close/>
                </a:path>
                <a:path w="4587875" h="2474595">
                  <a:moveTo>
                    <a:pt x="3633529" y="670584"/>
                  </a:moveTo>
                  <a:lnTo>
                    <a:pt x="3618826" y="667612"/>
                  </a:lnTo>
                  <a:lnTo>
                    <a:pt x="3606820" y="659511"/>
                  </a:lnTo>
                  <a:lnTo>
                    <a:pt x="3598725" y="647496"/>
                  </a:lnTo>
                  <a:lnTo>
                    <a:pt x="3595756" y="632787"/>
                  </a:lnTo>
                  <a:lnTo>
                    <a:pt x="3598725" y="618079"/>
                  </a:lnTo>
                  <a:lnTo>
                    <a:pt x="3606820" y="606064"/>
                  </a:lnTo>
                  <a:lnTo>
                    <a:pt x="3618826" y="597962"/>
                  </a:lnTo>
                  <a:lnTo>
                    <a:pt x="3633529" y="594990"/>
                  </a:lnTo>
                  <a:lnTo>
                    <a:pt x="3648232" y="597962"/>
                  </a:lnTo>
                  <a:lnTo>
                    <a:pt x="3660239" y="606064"/>
                  </a:lnTo>
                  <a:lnTo>
                    <a:pt x="3668334" y="618079"/>
                  </a:lnTo>
                  <a:lnTo>
                    <a:pt x="3671302" y="632787"/>
                  </a:lnTo>
                  <a:lnTo>
                    <a:pt x="3668334" y="647496"/>
                  </a:lnTo>
                  <a:lnTo>
                    <a:pt x="3660239" y="659511"/>
                  </a:lnTo>
                  <a:lnTo>
                    <a:pt x="3648232" y="667612"/>
                  </a:lnTo>
                  <a:lnTo>
                    <a:pt x="3633529" y="670584"/>
                  </a:lnTo>
                  <a:close/>
                </a:path>
                <a:path w="4587875" h="2474595">
                  <a:moveTo>
                    <a:pt x="3936253" y="673949"/>
                  </a:moveTo>
                  <a:lnTo>
                    <a:pt x="3920245" y="670715"/>
                  </a:lnTo>
                  <a:lnTo>
                    <a:pt x="3907176" y="661893"/>
                  </a:lnTo>
                  <a:lnTo>
                    <a:pt x="3898368" y="648810"/>
                  </a:lnTo>
                  <a:lnTo>
                    <a:pt x="3895138" y="632787"/>
                  </a:lnTo>
                  <a:lnTo>
                    <a:pt x="3898368" y="616764"/>
                  </a:lnTo>
                  <a:lnTo>
                    <a:pt x="3907176" y="603680"/>
                  </a:lnTo>
                  <a:lnTo>
                    <a:pt x="3920245" y="594859"/>
                  </a:lnTo>
                  <a:lnTo>
                    <a:pt x="3936253" y="591625"/>
                  </a:lnTo>
                  <a:lnTo>
                    <a:pt x="3952266" y="594859"/>
                  </a:lnTo>
                  <a:lnTo>
                    <a:pt x="3965346" y="603680"/>
                  </a:lnTo>
                  <a:lnTo>
                    <a:pt x="3974167" y="616764"/>
                  </a:lnTo>
                  <a:lnTo>
                    <a:pt x="3977402" y="632787"/>
                  </a:lnTo>
                  <a:lnTo>
                    <a:pt x="3974167" y="648810"/>
                  </a:lnTo>
                  <a:lnTo>
                    <a:pt x="3965346" y="661893"/>
                  </a:lnTo>
                  <a:lnTo>
                    <a:pt x="3952266" y="670715"/>
                  </a:lnTo>
                  <a:lnTo>
                    <a:pt x="3936253" y="673949"/>
                  </a:lnTo>
                  <a:close/>
                </a:path>
                <a:path w="4587875" h="2474595">
                  <a:moveTo>
                    <a:pt x="4238977" y="676474"/>
                  </a:moveTo>
                  <a:lnTo>
                    <a:pt x="4221989" y="673042"/>
                  </a:lnTo>
                  <a:lnTo>
                    <a:pt x="4208115" y="663682"/>
                  </a:lnTo>
                  <a:lnTo>
                    <a:pt x="4198761" y="649801"/>
                  </a:lnTo>
                  <a:lnTo>
                    <a:pt x="4195330" y="632804"/>
                  </a:lnTo>
                  <a:lnTo>
                    <a:pt x="4198761" y="615807"/>
                  </a:lnTo>
                  <a:lnTo>
                    <a:pt x="4208115" y="601927"/>
                  </a:lnTo>
                  <a:lnTo>
                    <a:pt x="4221989" y="592569"/>
                  </a:lnTo>
                  <a:lnTo>
                    <a:pt x="4238977" y="589137"/>
                  </a:lnTo>
                  <a:lnTo>
                    <a:pt x="4255965" y="592569"/>
                  </a:lnTo>
                  <a:lnTo>
                    <a:pt x="4269838" y="601927"/>
                  </a:lnTo>
                  <a:lnTo>
                    <a:pt x="4279193" y="615807"/>
                  </a:lnTo>
                  <a:lnTo>
                    <a:pt x="4282623" y="632804"/>
                  </a:lnTo>
                  <a:lnTo>
                    <a:pt x="4279193" y="649801"/>
                  </a:lnTo>
                  <a:lnTo>
                    <a:pt x="4269838" y="663682"/>
                  </a:lnTo>
                  <a:lnTo>
                    <a:pt x="4255965" y="673042"/>
                  </a:lnTo>
                  <a:lnTo>
                    <a:pt x="4238977" y="676474"/>
                  </a:lnTo>
                  <a:close/>
                </a:path>
                <a:path w="4587875" h="2474595">
                  <a:moveTo>
                    <a:pt x="4541701" y="678999"/>
                  </a:moveTo>
                  <a:lnTo>
                    <a:pt x="4523739" y="675369"/>
                  </a:lnTo>
                  <a:lnTo>
                    <a:pt x="4509071" y="665469"/>
                  </a:lnTo>
                  <a:lnTo>
                    <a:pt x="4499182" y="650785"/>
                  </a:lnTo>
                  <a:lnTo>
                    <a:pt x="4495556" y="632804"/>
                  </a:lnTo>
                  <a:lnTo>
                    <a:pt x="4499182" y="614825"/>
                  </a:lnTo>
                  <a:lnTo>
                    <a:pt x="4509071" y="600142"/>
                  </a:lnTo>
                  <a:lnTo>
                    <a:pt x="4523739" y="590242"/>
                  </a:lnTo>
                  <a:lnTo>
                    <a:pt x="4541701" y="586612"/>
                  </a:lnTo>
                  <a:lnTo>
                    <a:pt x="4559682" y="590242"/>
                  </a:lnTo>
                  <a:lnTo>
                    <a:pt x="4574360" y="600142"/>
                  </a:lnTo>
                  <a:lnTo>
                    <a:pt x="4584252" y="614825"/>
                  </a:lnTo>
                  <a:lnTo>
                    <a:pt x="4587879" y="632804"/>
                  </a:lnTo>
                  <a:lnTo>
                    <a:pt x="4584252" y="650785"/>
                  </a:lnTo>
                  <a:lnTo>
                    <a:pt x="4574360" y="665469"/>
                  </a:lnTo>
                  <a:lnTo>
                    <a:pt x="4559682" y="675369"/>
                  </a:lnTo>
                  <a:lnTo>
                    <a:pt x="4541701" y="678999"/>
                  </a:lnTo>
                  <a:close/>
                </a:path>
                <a:path w="4587875" h="2474595">
                  <a:moveTo>
                    <a:pt x="1311" y="936588"/>
                  </a:moveTo>
                  <a:lnTo>
                    <a:pt x="370" y="936588"/>
                  </a:lnTo>
                  <a:lnTo>
                    <a:pt x="0" y="936216"/>
                  </a:lnTo>
                  <a:lnTo>
                    <a:pt x="0" y="935274"/>
                  </a:lnTo>
                  <a:lnTo>
                    <a:pt x="370" y="934903"/>
                  </a:lnTo>
                  <a:lnTo>
                    <a:pt x="1311" y="934903"/>
                  </a:lnTo>
                  <a:lnTo>
                    <a:pt x="1681" y="935274"/>
                  </a:lnTo>
                  <a:lnTo>
                    <a:pt x="1681" y="936216"/>
                  </a:lnTo>
                  <a:lnTo>
                    <a:pt x="1311" y="936588"/>
                  </a:lnTo>
                  <a:close/>
                </a:path>
                <a:path w="4587875" h="2474595">
                  <a:moveTo>
                    <a:pt x="305415" y="939109"/>
                  </a:moveTo>
                  <a:lnTo>
                    <a:pt x="301698" y="939109"/>
                  </a:lnTo>
                  <a:lnTo>
                    <a:pt x="300201" y="937614"/>
                  </a:lnTo>
                  <a:lnTo>
                    <a:pt x="300201" y="933877"/>
                  </a:lnTo>
                  <a:lnTo>
                    <a:pt x="301698" y="932378"/>
                  </a:lnTo>
                  <a:lnTo>
                    <a:pt x="305432" y="932378"/>
                  </a:lnTo>
                  <a:lnTo>
                    <a:pt x="306929" y="933877"/>
                  </a:lnTo>
                  <a:lnTo>
                    <a:pt x="306929" y="937614"/>
                  </a:lnTo>
                  <a:lnTo>
                    <a:pt x="305415" y="939109"/>
                  </a:lnTo>
                  <a:close/>
                </a:path>
                <a:path w="4587875" h="2474595">
                  <a:moveTo>
                    <a:pt x="610008" y="942475"/>
                  </a:moveTo>
                  <a:lnTo>
                    <a:pt x="602591" y="942475"/>
                  </a:lnTo>
                  <a:lnTo>
                    <a:pt x="599580" y="939464"/>
                  </a:lnTo>
                  <a:lnTo>
                    <a:pt x="599580" y="932061"/>
                  </a:lnTo>
                  <a:lnTo>
                    <a:pt x="602591" y="929046"/>
                  </a:lnTo>
                  <a:lnTo>
                    <a:pt x="609991" y="929046"/>
                  </a:lnTo>
                  <a:lnTo>
                    <a:pt x="613002" y="932061"/>
                  </a:lnTo>
                  <a:lnTo>
                    <a:pt x="613002" y="939464"/>
                  </a:lnTo>
                  <a:lnTo>
                    <a:pt x="610008" y="942475"/>
                  </a:lnTo>
                  <a:close/>
                </a:path>
                <a:path w="4587875" h="2474595">
                  <a:moveTo>
                    <a:pt x="914581" y="945840"/>
                  </a:moveTo>
                  <a:lnTo>
                    <a:pt x="903448" y="945840"/>
                  </a:lnTo>
                  <a:lnTo>
                    <a:pt x="898942" y="941330"/>
                  </a:lnTo>
                  <a:lnTo>
                    <a:pt x="898942" y="930191"/>
                  </a:lnTo>
                  <a:lnTo>
                    <a:pt x="903448" y="925681"/>
                  </a:lnTo>
                  <a:lnTo>
                    <a:pt x="914581" y="925681"/>
                  </a:lnTo>
                  <a:lnTo>
                    <a:pt x="919088" y="930191"/>
                  </a:lnTo>
                  <a:lnTo>
                    <a:pt x="919088" y="941330"/>
                  </a:lnTo>
                  <a:lnTo>
                    <a:pt x="914581" y="945840"/>
                  </a:lnTo>
                  <a:close/>
                </a:path>
                <a:path w="4587875" h="2474595">
                  <a:moveTo>
                    <a:pt x="1219155" y="949209"/>
                  </a:moveTo>
                  <a:lnTo>
                    <a:pt x="1204323" y="949209"/>
                  </a:lnTo>
                  <a:lnTo>
                    <a:pt x="1198304" y="943184"/>
                  </a:lnTo>
                  <a:lnTo>
                    <a:pt x="1198304" y="928341"/>
                  </a:lnTo>
                  <a:lnTo>
                    <a:pt x="1204323" y="922316"/>
                  </a:lnTo>
                  <a:lnTo>
                    <a:pt x="1219155" y="922316"/>
                  </a:lnTo>
                  <a:lnTo>
                    <a:pt x="1225177" y="928341"/>
                  </a:lnTo>
                  <a:lnTo>
                    <a:pt x="1225177" y="943184"/>
                  </a:lnTo>
                  <a:lnTo>
                    <a:pt x="1219155" y="949209"/>
                  </a:lnTo>
                  <a:close/>
                </a:path>
                <a:path w="4587875" h="2474595">
                  <a:moveTo>
                    <a:pt x="1523732" y="952571"/>
                  </a:moveTo>
                  <a:lnTo>
                    <a:pt x="1505196" y="952571"/>
                  </a:lnTo>
                  <a:lnTo>
                    <a:pt x="1497679" y="945050"/>
                  </a:lnTo>
                  <a:lnTo>
                    <a:pt x="1497679" y="926505"/>
                  </a:lnTo>
                  <a:lnTo>
                    <a:pt x="1505196" y="918984"/>
                  </a:lnTo>
                  <a:lnTo>
                    <a:pt x="1523732" y="918984"/>
                  </a:lnTo>
                  <a:lnTo>
                    <a:pt x="1531249" y="926505"/>
                  </a:lnTo>
                  <a:lnTo>
                    <a:pt x="1531249" y="945050"/>
                  </a:lnTo>
                  <a:lnTo>
                    <a:pt x="1523732" y="952571"/>
                  </a:lnTo>
                  <a:close/>
                </a:path>
                <a:path w="4587875" h="2474595">
                  <a:moveTo>
                    <a:pt x="1817190" y="955940"/>
                  </a:moveTo>
                  <a:lnTo>
                    <a:pt x="1809345" y="954356"/>
                  </a:lnTo>
                  <a:lnTo>
                    <a:pt x="1802940" y="950036"/>
                  </a:lnTo>
                  <a:lnTo>
                    <a:pt x="1798623" y="943627"/>
                  </a:lnTo>
                  <a:lnTo>
                    <a:pt x="1797041" y="935777"/>
                  </a:lnTo>
                  <a:lnTo>
                    <a:pt x="1798623" y="927928"/>
                  </a:lnTo>
                  <a:lnTo>
                    <a:pt x="1802940" y="921521"/>
                  </a:lnTo>
                  <a:lnTo>
                    <a:pt x="1809345" y="917202"/>
                  </a:lnTo>
                  <a:lnTo>
                    <a:pt x="1817190" y="915618"/>
                  </a:lnTo>
                  <a:lnTo>
                    <a:pt x="1825035" y="917202"/>
                  </a:lnTo>
                  <a:lnTo>
                    <a:pt x="1831439" y="921521"/>
                  </a:lnTo>
                  <a:lnTo>
                    <a:pt x="1835756" y="927928"/>
                  </a:lnTo>
                  <a:lnTo>
                    <a:pt x="1837339" y="935777"/>
                  </a:lnTo>
                  <a:lnTo>
                    <a:pt x="1835756" y="943627"/>
                  </a:lnTo>
                  <a:lnTo>
                    <a:pt x="1831439" y="950036"/>
                  </a:lnTo>
                  <a:lnTo>
                    <a:pt x="1825035" y="954356"/>
                  </a:lnTo>
                  <a:lnTo>
                    <a:pt x="1817190" y="955940"/>
                  </a:lnTo>
                  <a:close/>
                </a:path>
                <a:path w="4587875" h="2474595">
                  <a:moveTo>
                    <a:pt x="2119913" y="959305"/>
                  </a:moveTo>
                  <a:lnTo>
                    <a:pt x="2110763" y="957456"/>
                  </a:lnTo>
                  <a:lnTo>
                    <a:pt x="2103290" y="952414"/>
                  </a:lnTo>
                  <a:lnTo>
                    <a:pt x="2098250" y="944935"/>
                  </a:lnTo>
                  <a:lnTo>
                    <a:pt x="2096403" y="935777"/>
                  </a:lnTo>
                  <a:lnTo>
                    <a:pt x="2098250" y="926622"/>
                  </a:lnTo>
                  <a:lnTo>
                    <a:pt x="2103290" y="919144"/>
                  </a:lnTo>
                  <a:lnTo>
                    <a:pt x="2110763" y="914102"/>
                  </a:lnTo>
                  <a:lnTo>
                    <a:pt x="2119913" y="912253"/>
                  </a:lnTo>
                  <a:lnTo>
                    <a:pt x="2129064" y="914102"/>
                  </a:lnTo>
                  <a:lnTo>
                    <a:pt x="2136537" y="919144"/>
                  </a:lnTo>
                  <a:lnTo>
                    <a:pt x="2141577" y="926622"/>
                  </a:lnTo>
                  <a:lnTo>
                    <a:pt x="2143425" y="935777"/>
                  </a:lnTo>
                  <a:lnTo>
                    <a:pt x="2141577" y="944935"/>
                  </a:lnTo>
                  <a:lnTo>
                    <a:pt x="2136537" y="952414"/>
                  </a:lnTo>
                  <a:lnTo>
                    <a:pt x="2129064" y="957456"/>
                  </a:lnTo>
                  <a:lnTo>
                    <a:pt x="2119913" y="959305"/>
                  </a:lnTo>
                  <a:close/>
                </a:path>
                <a:path w="4587875" h="2474595">
                  <a:moveTo>
                    <a:pt x="2422641" y="961827"/>
                  </a:moveTo>
                  <a:lnTo>
                    <a:pt x="2412516" y="959781"/>
                  </a:lnTo>
                  <a:lnTo>
                    <a:pt x="2404245" y="954201"/>
                  </a:lnTo>
                  <a:lnTo>
                    <a:pt x="2398667" y="945926"/>
                  </a:lnTo>
                  <a:lnTo>
                    <a:pt x="2396622" y="935794"/>
                  </a:lnTo>
                  <a:lnTo>
                    <a:pt x="2398667" y="925664"/>
                  </a:lnTo>
                  <a:lnTo>
                    <a:pt x="2404245" y="917389"/>
                  </a:lnTo>
                  <a:lnTo>
                    <a:pt x="2412516" y="911809"/>
                  </a:lnTo>
                  <a:lnTo>
                    <a:pt x="2422641" y="909762"/>
                  </a:lnTo>
                  <a:lnTo>
                    <a:pt x="2432764" y="911809"/>
                  </a:lnTo>
                  <a:lnTo>
                    <a:pt x="2441033" y="917389"/>
                  </a:lnTo>
                  <a:lnTo>
                    <a:pt x="2446611" y="925664"/>
                  </a:lnTo>
                  <a:lnTo>
                    <a:pt x="2448656" y="935794"/>
                  </a:lnTo>
                  <a:lnTo>
                    <a:pt x="2446613" y="945926"/>
                  </a:lnTo>
                  <a:lnTo>
                    <a:pt x="2441040" y="954201"/>
                  </a:lnTo>
                  <a:lnTo>
                    <a:pt x="2432771" y="959781"/>
                  </a:lnTo>
                  <a:lnTo>
                    <a:pt x="2422641" y="961827"/>
                  </a:lnTo>
                  <a:close/>
                </a:path>
                <a:path w="4587875" h="2474595">
                  <a:moveTo>
                    <a:pt x="2725365" y="965192"/>
                  </a:moveTo>
                  <a:lnTo>
                    <a:pt x="2713927" y="962883"/>
                  </a:lnTo>
                  <a:lnTo>
                    <a:pt x="2704588" y="956583"/>
                  </a:lnTo>
                  <a:lnTo>
                    <a:pt x="2698292" y="947239"/>
                  </a:lnTo>
                  <a:lnTo>
                    <a:pt x="2695983" y="935794"/>
                  </a:lnTo>
                  <a:lnTo>
                    <a:pt x="2698292" y="924350"/>
                  </a:lnTo>
                  <a:lnTo>
                    <a:pt x="2704588" y="915005"/>
                  </a:lnTo>
                  <a:lnTo>
                    <a:pt x="2713927" y="908706"/>
                  </a:lnTo>
                  <a:lnTo>
                    <a:pt x="2725365" y="906396"/>
                  </a:lnTo>
                  <a:lnTo>
                    <a:pt x="2736802" y="908706"/>
                  </a:lnTo>
                  <a:lnTo>
                    <a:pt x="2746141" y="915005"/>
                  </a:lnTo>
                  <a:lnTo>
                    <a:pt x="2752437" y="924350"/>
                  </a:lnTo>
                  <a:lnTo>
                    <a:pt x="2754746" y="935794"/>
                  </a:lnTo>
                  <a:lnTo>
                    <a:pt x="2752437" y="947239"/>
                  </a:lnTo>
                  <a:lnTo>
                    <a:pt x="2746141" y="956583"/>
                  </a:lnTo>
                  <a:lnTo>
                    <a:pt x="2736802" y="962883"/>
                  </a:lnTo>
                  <a:lnTo>
                    <a:pt x="2725365" y="965192"/>
                  </a:lnTo>
                  <a:close/>
                </a:path>
                <a:path w="4587875" h="2474595">
                  <a:moveTo>
                    <a:pt x="3028088" y="968558"/>
                  </a:moveTo>
                  <a:lnTo>
                    <a:pt x="3015345" y="965982"/>
                  </a:lnTo>
                  <a:lnTo>
                    <a:pt x="3004937" y="958960"/>
                  </a:lnTo>
                  <a:lnTo>
                    <a:pt x="2997919" y="948545"/>
                  </a:lnTo>
                  <a:lnTo>
                    <a:pt x="2995345" y="935794"/>
                  </a:lnTo>
                  <a:lnTo>
                    <a:pt x="2997919" y="923043"/>
                  </a:lnTo>
                  <a:lnTo>
                    <a:pt x="3004937" y="912629"/>
                  </a:lnTo>
                  <a:lnTo>
                    <a:pt x="3015345" y="905606"/>
                  </a:lnTo>
                  <a:lnTo>
                    <a:pt x="3028088" y="903031"/>
                  </a:lnTo>
                  <a:lnTo>
                    <a:pt x="3040832" y="905606"/>
                  </a:lnTo>
                  <a:lnTo>
                    <a:pt x="3051242" y="912629"/>
                  </a:lnTo>
                  <a:lnTo>
                    <a:pt x="3058261" y="923043"/>
                  </a:lnTo>
                  <a:lnTo>
                    <a:pt x="3060835" y="935794"/>
                  </a:lnTo>
                  <a:lnTo>
                    <a:pt x="3058261" y="948545"/>
                  </a:lnTo>
                  <a:lnTo>
                    <a:pt x="3051242" y="958960"/>
                  </a:lnTo>
                  <a:lnTo>
                    <a:pt x="3040832" y="965982"/>
                  </a:lnTo>
                  <a:lnTo>
                    <a:pt x="3028088" y="968558"/>
                  </a:lnTo>
                  <a:close/>
                </a:path>
                <a:path w="4587875" h="2474595">
                  <a:moveTo>
                    <a:pt x="3330812" y="971083"/>
                  </a:moveTo>
                  <a:lnTo>
                    <a:pt x="3317096" y="968310"/>
                  </a:lnTo>
                  <a:lnTo>
                    <a:pt x="3305892" y="960748"/>
                  </a:lnTo>
                  <a:lnTo>
                    <a:pt x="3298335" y="949536"/>
                  </a:lnTo>
                  <a:lnTo>
                    <a:pt x="3295564" y="935811"/>
                  </a:lnTo>
                  <a:lnTo>
                    <a:pt x="3298335" y="922086"/>
                  </a:lnTo>
                  <a:lnTo>
                    <a:pt x="3305892" y="910874"/>
                  </a:lnTo>
                  <a:lnTo>
                    <a:pt x="3317096" y="903313"/>
                  </a:lnTo>
                  <a:lnTo>
                    <a:pt x="3330812" y="900540"/>
                  </a:lnTo>
                  <a:lnTo>
                    <a:pt x="3344530" y="903313"/>
                  </a:lnTo>
                  <a:lnTo>
                    <a:pt x="3355735" y="910874"/>
                  </a:lnTo>
                  <a:lnTo>
                    <a:pt x="3363292" y="922086"/>
                  </a:lnTo>
                  <a:lnTo>
                    <a:pt x="3366064" y="935811"/>
                  </a:lnTo>
                  <a:lnTo>
                    <a:pt x="3363294" y="949536"/>
                  </a:lnTo>
                  <a:lnTo>
                    <a:pt x="3355742" y="960748"/>
                  </a:lnTo>
                  <a:lnTo>
                    <a:pt x="3344537" y="968310"/>
                  </a:lnTo>
                  <a:lnTo>
                    <a:pt x="3330812" y="971083"/>
                  </a:lnTo>
                  <a:close/>
                </a:path>
                <a:path w="4587875" h="2474595">
                  <a:moveTo>
                    <a:pt x="3633529" y="973608"/>
                  </a:moveTo>
                  <a:lnTo>
                    <a:pt x="3618826" y="970637"/>
                  </a:lnTo>
                  <a:lnTo>
                    <a:pt x="3606820" y="962535"/>
                  </a:lnTo>
                  <a:lnTo>
                    <a:pt x="3598725" y="950521"/>
                  </a:lnTo>
                  <a:lnTo>
                    <a:pt x="3595756" y="935811"/>
                  </a:lnTo>
                  <a:lnTo>
                    <a:pt x="3598725" y="921102"/>
                  </a:lnTo>
                  <a:lnTo>
                    <a:pt x="3606820" y="909087"/>
                  </a:lnTo>
                  <a:lnTo>
                    <a:pt x="3618826" y="900986"/>
                  </a:lnTo>
                  <a:lnTo>
                    <a:pt x="3633529" y="898015"/>
                  </a:lnTo>
                  <a:lnTo>
                    <a:pt x="3648232" y="900986"/>
                  </a:lnTo>
                  <a:lnTo>
                    <a:pt x="3660239" y="909087"/>
                  </a:lnTo>
                  <a:lnTo>
                    <a:pt x="3668334" y="921102"/>
                  </a:lnTo>
                  <a:lnTo>
                    <a:pt x="3671302" y="935811"/>
                  </a:lnTo>
                  <a:lnTo>
                    <a:pt x="3668334" y="950521"/>
                  </a:lnTo>
                  <a:lnTo>
                    <a:pt x="3660239" y="962535"/>
                  </a:lnTo>
                  <a:lnTo>
                    <a:pt x="3648232" y="970637"/>
                  </a:lnTo>
                  <a:lnTo>
                    <a:pt x="3633529" y="973608"/>
                  </a:lnTo>
                  <a:close/>
                </a:path>
                <a:path w="4587875" h="2474595">
                  <a:moveTo>
                    <a:pt x="3936253" y="976973"/>
                  </a:moveTo>
                  <a:lnTo>
                    <a:pt x="3920245" y="973739"/>
                  </a:lnTo>
                  <a:lnTo>
                    <a:pt x="3907176" y="964918"/>
                  </a:lnTo>
                  <a:lnTo>
                    <a:pt x="3898368" y="951834"/>
                  </a:lnTo>
                  <a:lnTo>
                    <a:pt x="3895138" y="935811"/>
                  </a:lnTo>
                  <a:lnTo>
                    <a:pt x="3898368" y="919788"/>
                  </a:lnTo>
                  <a:lnTo>
                    <a:pt x="3907176" y="906705"/>
                  </a:lnTo>
                  <a:lnTo>
                    <a:pt x="3920245" y="897884"/>
                  </a:lnTo>
                  <a:lnTo>
                    <a:pt x="3936253" y="894649"/>
                  </a:lnTo>
                  <a:lnTo>
                    <a:pt x="3952266" y="897884"/>
                  </a:lnTo>
                  <a:lnTo>
                    <a:pt x="3965346" y="906705"/>
                  </a:lnTo>
                  <a:lnTo>
                    <a:pt x="3974167" y="919788"/>
                  </a:lnTo>
                  <a:lnTo>
                    <a:pt x="3977402" y="935811"/>
                  </a:lnTo>
                  <a:lnTo>
                    <a:pt x="3974167" y="951834"/>
                  </a:lnTo>
                  <a:lnTo>
                    <a:pt x="3965346" y="964918"/>
                  </a:lnTo>
                  <a:lnTo>
                    <a:pt x="3952266" y="973739"/>
                  </a:lnTo>
                  <a:lnTo>
                    <a:pt x="3936253" y="976973"/>
                  </a:lnTo>
                  <a:close/>
                </a:path>
                <a:path w="4587875" h="2474595">
                  <a:moveTo>
                    <a:pt x="4238977" y="979498"/>
                  </a:moveTo>
                  <a:lnTo>
                    <a:pt x="4221989" y="976066"/>
                  </a:lnTo>
                  <a:lnTo>
                    <a:pt x="4208115" y="966706"/>
                  </a:lnTo>
                  <a:lnTo>
                    <a:pt x="4198761" y="952825"/>
                  </a:lnTo>
                  <a:lnTo>
                    <a:pt x="4195330" y="935828"/>
                  </a:lnTo>
                  <a:lnTo>
                    <a:pt x="4198761" y="918832"/>
                  </a:lnTo>
                  <a:lnTo>
                    <a:pt x="4208115" y="904951"/>
                  </a:lnTo>
                  <a:lnTo>
                    <a:pt x="4221989" y="895593"/>
                  </a:lnTo>
                  <a:lnTo>
                    <a:pt x="4238977" y="892161"/>
                  </a:lnTo>
                  <a:lnTo>
                    <a:pt x="4255965" y="895593"/>
                  </a:lnTo>
                  <a:lnTo>
                    <a:pt x="4269838" y="904951"/>
                  </a:lnTo>
                  <a:lnTo>
                    <a:pt x="4279193" y="918832"/>
                  </a:lnTo>
                  <a:lnTo>
                    <a:pt x="4282623" y="935828"/>
                  </a:lnTo>
                  <a:lnTo>
                    <a:pt x="4279193" y="952825"/>
                  </a:lnTo>
                  <a:lnTo>
                    <a:pt x="4269838" y="966706"/>
                  </a:lnTo>
                  <a:lnTo>
                    <a:pt x="4255965" y="976066"/>
                  </a:lnTo>
                  <a:lnTo>
                    <a:pt x="4238977" y="979498"/>
                  </a:lnTo>
                  <a:close/>
                </a:path>
                <a:path w="4587875" h="2474595">
                  <a:moveTo>
                    <a:pt x="4541701" y="982023"/>
                  </a:moveTo>
                  <a:lnTo>
                    <a:pt x="4523739" y="978393"/>
                  </a:lnTo>
                  <a:lnTo>
                    <a:pt x="4509071" y="968493"/>
                  </a:lnTo>
                  <a:lnTo>
                    <a:pt x="4499182" y="953809"/>
                  </a:lnTo>
                  <a:lnTo>
                    <a:pt x="4495556" y="935828"/>
                  </a:lnTo>
                  <a:lnTo>
                    <a:pt x="4499182" y="917849"/>
                  </a:lnTo>
                  <a:lnTo>
                    <a:pt x="4509071" y="903166"/>
                  </a:lnTo>
                  <a:lnTo>
                    <a:pt x="4523739" y="893267"/>
                  </a:lnTo>
                  <a:lnTo>
                    <a:pt x="4541701" y="889636"/>
                  </a:lnTo>
                  <a:lnTo>
                    <a:pt x="4559682" y="893267"/>
                  </a:lnTo>
                  <a:lnTo>
                    <a:pt x="4574360" y="903166"/>
                  </a:lnTo>
                  <a:lnTo>
                    <a:pt x="4584252" y="917849"/>
                  </a:lnTo>
                  <a:lnTo>
                    <a:pt x="4587879" y="935828"/>
                  </a:lnTo>
                  <a:lnTo>
                    <a:pt x="4584252" y="953809"/>
                  </a:lnTo>
                  <a:lnTo>
                    <a:pt x="4574360" y="968493"/>
                  </a:lnTo>
                  <a:lnTo>
                    <a:pt x="4559682" y="978393"/>
                  </a:lnTo>
                  <a:lnTo>
                    <a:pt x="4541701" y="982023"/>
                  </a:lnTo>
                  <a:close/>
                </a:path>
                <a:path w="4587875" h="2474595">
                  <a:moveTo>
                    <a:pt x="1311" y="1239612"/>
                  </a:moveTo>
                  <a:lnTo>
                    <a:pt x="370" y="1239612"/>
                  </a:lnTo>
                  <a:lnTo>
                    <a:pt x="0" y="1239240"/>
                  </a:lnTo>
                  <a:lnTo>
                    <a:pt x="0" y="1238299"/>
                  </a:lnTo>
                  <a:lnTo>
                    <a:pt x="370" y="1237927"/>
                  </a:lnTo>
                  <a:lnTo>
                    <a:pt x="1311" y="1237927"/>
                  </a:lnTo>
                  <a:lnTo>
                    <a:pt x="1681" y="1238299"/>
                  </a:lnTo>
                  <a:lnTo>
                    <a:pt x="1681" y="1239240"/>
                  </a:lnTo>
                  <a:lnTo>
                    <a:pt x="1311" y="1239612"/>
                  </a:lnTo>
                  <a:close/>
                </a:path>
                <a:path w="4587875" h="2474595">
                  <a:moveTo>
                    <a:pt x="305415" y="1242133"/>
                  </a:moveTo>
                  <a:lnTo>
                    <a:pt x="301698" y="1242133"/>
                  </a:lnTo>
                  <a:lnTo>
                    <a:pt x="300201" y="1240638"/>
                  </a:lnTo>
                  <a:lnTo>
                    <a:pt x="300201" y="1236901"/>
                  </a:lnTo>
                  <a:lnTo>
                    <a:pt x="301698" y="1235402"/>
                  </a:lnTo>
                  <a:lnTo>
                    <a:pt x="305432" y="1235402"/>
                  </a:lnTo>
                  <a:lnTo>
                    <a:pt x="306929" y="1236901"/>
                  </a:lnTo>
                  <a:lnTo>
                    <a:pt x="306929" y="1240638"/>
                  </a:lnTo>
                  <a:lnTo>
                    <a:pt x="305415" y="1242133"/>
                  </a:lnTo>
                  <a:close/>
                </a:path>
                <a:path w="4587875" h="2474595">
                  <a:moveTo>
                    <a:pt x="610008" y="1245499"/>
                  </a:moveTo>
                  <a:lnTo>
                    <a:pt x="602591" y="1245499"/>
                  </a:lnTo>
                  <a:lnTo>
                    <a:pt x="599580" y="1242488"/>
                  </a:lnTo>
                  <a:lnTo>
                    <a:pt x="599580" y="1235082"/>
                  </a:lnTo>
                  <a:lnTo>
                    <a:pt x="602591" y="1232071"/>
                  </a:lnTo>
                  <a:lnTo>
                    <a:pt x="609991" y="1232071"/>
                  </a:lnTo>
                  <a:lnTo>
                    <a:pt x="613002" y="1235082"/>
                  </a:lnTo>
                  <a:lnTo>
                    <a:pt x="613002" y="1242488"/>
                  </a:lnTo>
                  <a:lnTo>
                    <a:pt x="610008" y="1245499"/>
                  </a:lnTo>
                  <a:close/>
                </a:path>
                <a:path w="4587875" h="2474595">
                  <a:moveTo>
                    <a:pt x="914581" y="1248864"/>
                  </a:moveTo>
                  <a:lnTo>
                    <a:pt x="903448" y="1248864"/>
                  </a:lnTo>
                  <a:lnTo>
                    <a:pt x="898942" y="1244355"/>
                  </a:lnTo>
                  <a:lnTo>
                    <a:pt x="898942" y="1233215"/>
                  </a:lnTo>
                  <a:lnTo>
                    <a:pt x="903448" y="1228705"/>
                  </a:lnTo>
                  <a:lnTo>
                    <a:pt x="914581" y="1228705"/>
                  </a:lnTo>
                  <a:lnTo>
                    <a:pt x="919088" y="1233215"/>
                  </a:lnTo>
                  <a:lnTo>
                    <a:pt x="919088" y="1244355"/>
                  </a:lnTo>
                  <a:lnTo>
                    <a:pt x="914581" y="1248864"/>
                  </a:lnTo>
                  <a:close/>
                </a:path>
                <a:path w="4587875" h="2474595">
                  <a:moveTo>
                    <a:pt x="1219155" y="1252230"/>
                  </a:moveTo>
                  <a:lnTo>
                    <a:pt x="1204323" y="1252230"/>
                  </a:lnTo>
                  <a:lnTo>
                    <a:pt x="1198304" y="1246208"/>
                  </a:lnTo>
                  <a:lnTo>
                    <a:pt x="1198304" y="1231365"/>
                  </a:lnTo>
                  <a:lnTo>
                    <a:pt x="1204323" y="1225340"/>
                  </a:lnTo>
                  <a:lnTo>
                    <a:pt x="1219155" y="1225340"/>
                  </a:lnTo>
                  <a:lnTo>
                    <a:pt x="1225177" y="1231365"/>
                  </a:lnTo>
                  <a:lnTo>
                    <a:pt x="1225177" y="1246208"/>
                  </a:lnTo>
                  <a:lnTo>
                    <a:pt x="1219155" y="1252230"/>
                  </a:lnTo>
                  <a:close/>
                </a:path>
                <a:path w="4587875" h="2474595">
                  <a:moveTo>
                    <a:pt x="1523732" y="1255599"/>
                  </a:moveTo>
                  <a:lnTo>
                    <a:pt x="1505196" y="1255599"/>
                  </a:lnTo>
                  <a:lnTo>
                    <a:pt x="1497679" y="1248074"/>
                  </a:lnTo>
                  <a:lnTo>
                    <a:pt x="1497679" y="1229529"/>
                  </a:lnTo>
                  <a:lnTo>
                    <a:pt x="1505196" y="1222008"/>
                  </a:lnTo>
                  <a:lnTo>
                    <a:pt x="1523732" y="1222008"/>
                  </a:lnTo>
                  <a:lnTo>
                    <a:pt x="1531249" y="1229529"/>
                  </a:lnTo>
                  <a:lnTo>
                    <a:pt x="1531249" y="1248074"/>
                  </a:lnTo>
                  <a:lnTo>
                    <a:pt x="1523732" y="1255599"/>
                  </a:lnTo>
                  <a:close/>
                </a:path>
                <a:path w="4587875" h="2474595">
                  <a:moveTo>
                    <a:pt x="1817190" y="1258961"/>
                  </a:moveTo>
                  <a:lnTo>
                    <a:pt x="1809345" y="1257377"/>
                  </a:lnTo>
                  <a:lnTo>
                    <a:pt x="1802940" y="1253059"/>
                  </a:lnTo>
                  <a:lnTo>
                    <a:pt x="1798623" y="1246651"/>
                  </a:lnTo>
                  <a:lnTo>
                    <a:pt x="1797041" y="1238802"/>
                  </a:lnTo>
                  <a:lnTo>
                    <a:pt x="1798623" y="1230952"/>
                  </a:lnTo>
                  <a:lnTo>
                    <a:pt x="1802940" y="1224545"/>
                  </a:lnTo>
                  <a:lnTo>
                    <a:pt x="1809345" y="1220226"/>
                  </a:lnTo>
                  <a:lnTo>
                    <a:pt x="1817190" y="1218643"/>
                  </a:lnTo>
                  <a:lnTo>
                    <a:pt x="1825035" y="1220226"/>
                  </a:lnTo>
                  <a:lnTo>
                    <a:pt x="1831439" y="1224545"/>
                  </a:lnTo>
                  <a:lnTo>
                    <a:pt x="1835756" y="1230952"/>
                  </a:lnTo>
                  <a:lnTo>
                    <a:pt x="1837339" y="1238802"/>
                  </a:lnTo>
                  <a:lnTo>
                    <a:pt x="1835756" y="1246651"/>
                  </a:lnTo>
                  <a:lnTo>
                    <a:pt x="1831439" y="1253059"/>
                  </a:lnTo>
                  <a:lnTo>
                    <a:pt x="1825035" y="1257377"/>
                  </a:lnTo>
                  <a:lnTo>
                    <a:pt x="1817190" y="1258961"/>
                  </a:lnTo>
                  <a:close/>
                </a:path>
                <a:path w="4587875" h="2474595">
                  <a:moveTo>
                    <a:pt x="2119913" y="1262330"/>
                  </a:moveTo>
                  <a:lnTo>
                    <a:pt x="2110763" y="1260480"/>
                  </a:lnTo>
                  <a:lnTo>
                    <a:pt x="2103290" y="1255438"/>
                  </a:lnTo>
                  <a:lnTo>
                    <a:pt x="2098250" y="1247959"/>
                  </a:lnTo>
                  <a:lnTo>
                    <a:pt x="2096403" y="1238802"/>
                  </a:lnTo>
                  <a:lnTo>
                    <a:pt x="2098250" y="1229646"/>
                  </a:lnTo>
                  <a:lnTo>
                    <a:pt x="2103290" y="1222168"/>
                  </a:lnTo>
                  <a:lnTo>
                    <a:pt x="2110763" y="1217126"/>
                  </a:lnTo>
                  <a:lnTo>
                    <a:pt x="2119913" y="1215277"/>
                  </a:lnTo>
                  <a:lnTo>
                    <a:pt x="2129064" y="1217126"/>
                  </a:lnTo>
                  <a:lnTo>
                    <a:pt x="2136537" y="1222168"/>
                  </a:lnTo>
                  <a:lnTo>
                    <a:pt x="2141577" y="1229646"/>
                  </a:lnTo>
                  <a:lnTo>
                    <a:pt x="2143425" y="1238802"/>
                  </a:lnTo>
                  <a:lnTo>
                    <a:pt x="2141577" y="1247959"/>
                  </a:lnTo>
                  <a:lnTo>
                    <a:pt x="2136537" y="1255438"/>
                  </a:lnTo>
                  <a:lnTo>
                    <a:pt x="2129064" y="1260480"/>
                  </a:lnTo>
                  <a:lnTo>
                    <a:pt x="2119913" y="1262330"/>
                  </a:lnTo>
                  <a:close/>
                </a:path>
                <a:path w="4587875" h="2474595">
                  <a:moveTo>
                    <a:pt x="2422641" y="1264851"/>
                  </a:moveTo>
                  <a:lnTo>
                    <a:pt x="2412516" y="1262805"/>
                  </a:lnTo>
                  <a:lnTo>
                    <a:pt x="2404245" y="1257225"/>
                  </a:lnTo>
                  <a:lnTo>
                    <a:pt x="2398667" y="1248950"/>
                  </a:lnTo>
                  <a:lnTo>
                    <a:pt x="2396622" y="1238819"/>
                  </a:lnTo>
                  <a:lnTo>
                    <a:pt x="2398667" y="1228689"/>
                  </a:lnTo>
                  <a:lnTo>
                    <a:pt x="2404245" y="1220414"/>
                  </a:lnTo>
                  <a:lnTo>
                    <a:pt x="2412516" y="1214833"/>
                  </a:lnTo>
                  <a:lnTo>
                    <a:pt x="2422641" y="1212786"/>
                  </a:lnTo>
                  <a:lnTo>
                    <a:pt x="2432764" y="1214833"/>
                  </a:lnTo>
                  <a:lnTo>
                    <a:pt x="2441033" y="1220414"/>
                  </a:lnTo>
                  <a:lnTo>
                    <a:pt x="2446611" y="1228689"/>
                  </a:lnTo>
                  <a:lnTo>
                    <a:pt x="2448656" y="1238819"/>
                  </a:lnTo>
                  <a:lnTo>
                    <a:pt x="2446613" y="1248950"/>
                  </a:lnTo>
                  <a:lnTo>
                    <a:pt x="2441040" y="1257225"/>
                  </a:lnTo>
                  <a:lnTo>
                    <a:pt x="2432771" y="1262805"/>
                  </a:lnTo>
                  <a:lnTo>
                    <a:pt x="2422641" y="1264851"/>
                  </a:lnTo>
                  <a:close/>
                </a:path>
                <a:path w="4587875" h="2474595">
                  <a:moveTo>
                    <a:pt x="2725365" y="1268217"/>
                  </a:moveTo>
                  <a:lnTo>
                    <a:pt x="2713927" y="1265907"/>
                  </a:lnTo>
                  <a:lnTo>
                    <a:pt x="2704588" y="1259608"/>
                  </a:lnTo>
                  <a:lnTo>
                    <a:pt x="2698292" y="1250263"/>
                  </a:lnTo>
                  <a:lnTo>
                    <a:pt x="2695983" y="1238819"/>
                  </a:lnTo>
                  <a:lnTo>
                    <a:pt x="2698292" y="1227374"/>
                  </a:lnTo>
                  <a:lnTo>
                    <a:pt x="2704588" y="1218030"/>
                  </a:lnTo>
                  <a:lnTo>
                    <a:pt x="2713927" y="1211730"/>
                  </a:lnTo>
                  <a:lnTo>
                    <a:pt x="2725365" y="1209420"/>
                  </a:lnTo>
                  <a:lnTo>
                    <a:pt x="2736802" y="1211730"/>
                  </a:lnTo>
                  <a:lnTo>
                    <a:pt x="2746141" y="1218030"/>
                  </a:lnTo>
                  <a:lnTo>
                    <a:pt x="2752437" y="1227374"/>
                  </a:lnTo>
                  <a:lnTo>
                    <a:pt x="2754746" y="1238819"/>
                  </a:lnTo>
                  <a:lnTo>
                    <a:pt x="2752437" y="1250263"/>
                  </a:lnTo>
                  <a:lnTo>
                    <a:pt x="2746141" y="1259608"/>
                  </a:lnTo>
                  <a:lnTo>
                    <a:pt x="2736802" y="1265907"/>
                  </a:lnTo>
                  <a:lnTo>
                    <a:pt x="2725365" y="1268217"/>
                  </a:lnTo>
                  <a:close/>
                </a:path>
                <a:path w="4587875" h="2474595">
                  <a:moveTo>
                    <a:pt x="3028088" y="1271582"/>
                  </a:moveTo>
                  <a:lnTo>
                    <a:pt x="3015345" y="1269007"/>
                  </a:lnTo>
                  <a:lnTo>
                    <a:pt x="3004937" y="1261984"/>
                  </a:lnTo>
                  <a:lnTo>
                    <a:pt x="2997919" y="1251570"/>
                  </a:lnTo>
                  <a:lnTo>
                    <a:pt x="2995345" y="1238819"/>
                  </a:lnTo>
                  <a:lnTo>
                    <a:pt x="2997919" y="1226068"/>
                  </a:lnTo>
                  <a:lnTo>
                    <a:pt x="3004937" y="1215653"/>
                  </a:lnTo>
                  <a:lnTo>
                    <a:pt x="3015345" y="1208630"/>
                  </a:lnTo>
                  <a:lnTo>
                    <a:pt x="3028088" y="1206055"/>
                  </a:lnTo>
                  <a:lnTo>
                    <a:pt x="3040832" y="1208630"/>
                  </a:lnTo>
                  <a:lnTo>
                    <a:pt x="3051242" y="1215653"/>
                  </a:lnTo>
                  <a:lnTo>
                    <a:pt x="3058261" y="1226068"/>
                  </a:lnTo>
                  <a:lnTo>
                    <a:pt x="3060835" y="1238819"/>
                  </a:lnTo>
                  <a:lnTo>
                    <a:pt x="3058261" y="1251570"/>
                  </a:lnTo>
                  <a:lnTo>
                    <a:pt x="3051242" y="1261984"/>
                  </a:lnTo>
                  <a:lnTo>
                    <a:pt x="3040832" y="1269007"/>
                  </a:lnTo>
                  <a:lnTo>
                    <a:pt x="3028088" y="1271582"/>
                  </a:lnTo>
                  <a:close/>
                </a:path>
                <a:path w="4587875" h="2474595">
                  <a:moveTo>
                    <a:pt x="3330812" y="1274107"/>
                  </a:moveTo>
                  <a:lnTo>
                    <a:pt x="3317096" y="1271334"/>
                  </a:lnTo>
                  <a:lnTo>
                    <a:pt x="3305892" y="1263773"/>
                  </a:lnTo>
                  <a:lnTo>
                    <a:pt x="3298335" y="1252561"/>
                  </a:lnTo>
                  <a:lnTo>
                    <a:pt x="3295564" y="1238835"/>
                  </a:lnTo>
                  <a:lnTo>
                    <a:pt x="3298335" y="1225110"/>
                  </a:lnTo>
                  <a:lnTo>
                    <a:pt x="3305892" y="1213898"/>
                  </a:lnTo>
                  <a:lnTo>
                    <a:pt x="3317096" y="1206337"/>
                  </a:lnTo>
                  <a:lnTo>
                    <a:pt x="3330812" y="1203564"/>
                  </a:lnTo>
                  <a:lnTo>
                    <a:pt x="3344530" y="1206337"/>
                  </a:lnTo>
                  <a:lnTo>
                    <a:pt x="3355735" y="1213898"/>
                  </a:lnTo>
                  <a:lnTo>
                    <a:pt x="3363292" y="1225110"/>
                  </a:lnTo>
                  <a:lnTo>
                    <a:pt x="3366064" y="1238835"/>
                  </a:lnTo>
                  <a:lnTo>
                    <a:pt x="3363294" y="1252561"/>
                  </a:lnTo>
                  <a:lnTo>
                    <a:pt x="3355742" y="1263773"/>
                  </a:lnTo>
                  <a:lnTo>
                    <a:pt x="3344537" y="1271334"/>
                  </a:lnTo>
                  <a:lnTo>
                    <a:pt x="3330812" y="1274107"/>
                  </a:lnTo>
                  <a:close/>
                </a:path>
                <a:path w="4587875" h="2474595">
                  <a:moveTo>
                    <a:pt x="3633529" y="1276632"/>
                  </a:moveTo>
                  <a:lnTo>
                    <a:pt x="3618826" y="1273661"/>
                  </a:lnTo>
                  <a:lnTo>
                    <a:pt x="3606820" y="1265559"/>
                  </a:lnTo>
                  <a:lnTo>
                    <a:pt x="3598725" y="1253545"/>
                  </a:lnTo>
                  <a:lnTo>
                    <a:pt x="3595756" y="1238835"/>
                  </a:lnTo>
                  <a:lnTo>
                    <a:pt x="3598725" y="1224127"/>
                  </a:lnTo>
                  <a:lnTo>
                    <a:pt x="3606820" y="1212113"/>
                  </a:lnTo>
                  <a:lnTo>
                    <a:pt x="3618826" y="1204010"/>
                  </a:lnTo>
                  <a:lnTo>
                    <a:pt x="3633529" y="1201039"/>
                  </a:lnTo>
                  <a:lnTo>
                    <a:pt x="3648232" y="1204010"/>
                  </a:lnTo>
                  <a:lnTo>
                    <a:pt x="3660239" y="1212113"/>
                  </a:lnTo>
                  <a:lnTo>
                    <a:pt x="3668334" y="1224127"/>
                  </a:lnTo>
                  <a:lnTo>
                    <a:pt x="3671302" y="1238835"/>
                  </a:lnTo>
                  <a:lnTo>
                    <a:pt x="3668334" y="1253545"/>
                  </a:lnTo>
                  <a:lnTo>
                    <a:pt x="3660239" y="1265559"/>
                  </a:lnTo>
                  <a:lnTo>
                    <a:pt x="3648232" y="1273661"/>
                  </a:lnTo>
                  <a:lnTo>
                    <a:pt x="3633529" y="1276632"/>
                  </a:lnTo>
                  <a:close/>
                </a:path>
                <a:path w="4587875" h="2474595">
                  <a:moveTo>
                    <a:pt x="3936253" y="1279998"/>
                  </a:moveTo>
                  <a:lnTo>
                    <a:pt x="3920245" y="1276763"/>
                  </a:lnTo>
                  <a:lnTo>
                    <a:pt x="3907176" y="1267942"/>
                  </a:lnTo>
                  <a:lnTo>
                    <a:pt x="3898368" y="1254858"/>
                  </a:lnTo>
                  <a:lnTo>
                    <a:pt x="3895138" y="1238835"/>
                  </a:lnTo>
                  <a:lnTo>
                    <a:pt x="3898368" y="1222813"/>
                  </a:lnTo>
                  <a:lnTo>
                    <a:pt x="3907176" y="1209729"/>
                  </a:lnTo>
                  <a:lnTo>
                    <a:pt x="3920245" y="1200908"/>
                  </a:lnTo>
                  <a:lnTo>
                    <a:pt x="3936253" y="1197673"/>
                  </a:lnTo>
                  <a:lnTo>
                    <a:pt x="3952266" y="1200908"/>
                  </a:lnTo>
                  <a:lnTo>
                    <a:pt x="3965346" y="1209729"/>
                  </a:lnTo>
                  <a:lnTo>
                    <a:pt x="3974167" y="1222813"/>
                  </a:lnTo>
                  <a:lnTo>
                    <a:pt x="3977402" y="1238835"/>
                  </a:lnTo>
                  <a:lnTo>
                    <a:pt x="3974167" y="1254858"/>
                  </a:lnTo>
                  <a:lnTo>
                    <a:pt x="3965346" y="1267942"/>
                  </a:lnTo>
                  <a:lnTo>
                    <a:pt x="3952266" y="1276763"/>
                  </a:lnTo>
                  <a:lnTo>
                    <a:pt x="3936253" y="1279998"/>
                  </a:lnTo>
                  <a:close/>
                </a:path>
                <a:path w="4587875" h="2474595">
                  <a:moveTo>
                    <a:pt x="4238977" y="1282522"/>
                  </a:moveTo>
                  <a:lnTo>
                    <a:pt x="4221989" y="1279090"/>
                  </a:lnTo>
                  <a:lnTo>
                    <a:pt x="4208115" y="1269731"/>
                  </a:lnTo>
                  <a:lnTo>
                    <a:pt x="4198761" y="1255849"/>
                  </a:lnTo>
                  <a:lnTo>
                    <a:pt x="4195330" y="1238852"/>
                  </a:lnTo>
                  <a:lnTo>
                    <a:pt x="4198761" y="1221855"/>
                  </a:lnTo>
                  <a:lnTo>
                    <a:pt x="4208115" y="1207974"/>
                  </a:lnTo>
                  <a:lnTo>
                    <a:pt x="4221989" y="1198614"/>
                  </a:lnTo>
                  <a:lnTo>
                    <a:pt x="4238977" y="1195182"/>
                  </a:lnTo>
                  <a:lnTo>
                    <a:pt x="4255965" y="1198614"/>
                  </a:lnTo>
                  <a:lnTo>
                    <a:pt x="4269838" y="1207974"/>
                  </a:lnTo>
                  <a:lnTo>
                    <a:pt x="4279193" y="1221855"/>
                  </a:lnTo>
                  <a:lnTo>
                    <a:pt x="4282623" y="1238852"/>
                  </a:lnTo>
                  <a:lnTo>
                    <a:pt x="4279193" y="1255849"/>
                  </a:lnTo>
                  <a:lnTo>
                    <a:pt x="4269838" y="1269731"/>
                  </a:lnTo>
                  <a:lnTo>
                    <a:pt x="4255965" y="1279090"/>
                  </a:lnTo>
                  <a:lnTo>
                    <a:pt x="4238977" y="1282522"/>
                  </a:lnTo>
                  <a:close/>
                </a:path>
                <a:path w="4587875" h="2474595">
                  <a:moveTo>
                    <a:pt x="4541701" y="1285047"/>
                  </a:moveTo>
                  <a:lnTo>
                    <a:pt x="4523739" y="1281417"/>
                  </a:lnTo>
                  <a:lnTo>
                    <a:pt x="4509071" y="1271517"/>
                  </a:lnTo>
                  <a:lnTo>
                    <a:pt x="4499182" y="1256834"/>
                  </a:lnTo>
                  <a:lnTo>
                    <a:pt x="4495556" y="1238852"/>
                  </a:lnTo>
                  <a:lnTo>
                    <a:pt x="4499182" y="1220873"/>
                  </a:lnTo>
                  <a:lnTo>
                    <a:pt x="4509071" y="1206190"/>
                  </a:lnTo>
                  <a:lnTo>
                    <a:pt x="4523739" y="1196291"/>
                  </a:lnTo>
                  <a:lnTo>
                    <a:pt x="4541701" y="1192661"/>
                  </a:lnTo>
                  <a:lnTo>
                    <a:pt x="4559682" y="1196291"/>
                  </a:lnTo>
                  <a:lnTo>
                    <a:pt x="4574360" y="1206190"/>
                  </a:lnTo>
                  <a:lnTo>
                    <a:pt x="4584252" y="1220873"/>
                  </a:lnTo>
                  <a:lnTo>
                    <a:pt x="4587879" y="1238852"/>
                  </a:lnTo>
                  <a:lnTo>
                    <a:pt x="4584252" y="1256834"/>
                  </a:lnTo>
                  <a:lnTo>
                    <a:pt x="4574360" y="1271517"/>
                  </a:lnTo>
                  <a:lnTo>
                    <a:pt x="4559682" y="1281417"/>
                  </a:lnTo>
                  <a:lnTo>
                    <a:pt x="4541701" y="1285047"/>
                  </a:lnTo>
                  <a:close/>
                </a:path>
                <a:path w="4587875" h="2474595">
                  <a:moveTo>
                    <a:pt x="1311" y="1542633"/>
                  </a:moveTo>
                  <a:lnTo>
                    <a:pt x="370" y="1542633"/>
                  </a:lnTo>
                  <a:lnTo>
                    <a:pt x="0" y="1542265"/>
                  </a:lnTo>
                  <a:lnTo>
                    <a:pt x="0" y="1541323"/>
                  </a:lnTo>
                  <a:lnTo>
                    <a:pt x="370" y="1540952"/>
                  </a:lnTo>
                  <a:lnTo>
                    <a:pt x="1311" y="1540952"/>
                  </a:lnTo>
                  <a:lnTo>
                    <a:pt x="1681" y="1541323"/>
                  </a:lnTo>
                  <a:lnTo>
                    <a:pt x="1681" y="1542265"/>
                  </a:lnTo>
                  <a:lnTo>
                    <a:pt x="1311" y="1542633"/>
                  </a:lnTo>
                  <a:close/>
                </a:path>
                <a:path w="4587875" h="2474595">
                  <a:moveTo>
                    <a:pt x="305415" y="1545158"/>
                  </a:moveTo>
                  <a:lnTo>
                    <a:pt x="301698" y="1545158"/>
                  </a:lnTo>
                  <a:lnTo>
                    <a:pt x="300201" y="1543662"/>
                  </a:lnTo>
                  <a:lnTo>
                    <a:pt x="300201" y="1539926"/>
                  </a:lnTo>
                  <a:lnTo>
                    <a:pt x="301698" y="1538427"/>
                  </a:lnTo>
                  <a:lnTo>
                    <a:pt x="305432" y="1538427"/>
                  </a:lnTo>
                  <a:lnTo>
                    <a:pt x="306929" y="1539926"/>
                  </a:lnTo>
                  <a:lnTo>
                    <a:pt x="306929" y="1543662"/>
                  </a:lnTo>
                  <a:lnTo>
                    <a:pt x="305415" y="1545158"/>
                  </a:lnTo>
                  <a:close/>
                </a:path>
                <a:path w="4587875" h="2474595">
                  <a:moveTo>
                    <a:pt x="610008" y="1548523"/>
                  </a:moveTo>
                  <a:lnTo>
                    <a:pt x="602591" y="1548523"/>
                  </a:lnTo>
                  <a:lnTo>
                    <a:pt x="599580" y="1545512"/>
                  </a:lnTo>
                  <a:lnTo>
                    <a:pt x="599580" y="1538109"/>
                  </a:lnTo>
                  <a:lnTo>
                    <a:pt x="602591" y="1535095"/>
                  </a:lnTo>
                  <a:lnTo>
                    <a:pt x="609991" y="1535095"/>
                  </a:lnTo>
                  <a:lnTo>
                    <a:pt x="613002" y="1538109"/>
                  </a:lnTo>
                  <a:lnTo>
                    <a:pt x="613002" y="1545512"/>
                  </a:lnTo>
                  <a:lnTo>
                    <a:pt x="610008" y="1548523"/>
                  </a:lnTo>
                  <a:close/>
                </a:path>
                <a:path w="4587875" h="2474595">
                  <a:moveTo>
                    <a:pt x="914581" y="1551889"/>
                  </a:moveTo>
                  <a:lnTo>
                    <a:pt x="903448" y="1551889"/>
                  </a:lnTo>
                  <a:lnTo>
                    <a:pt x="898942" y="1547379"/>
                  </a:lnTo>
                  <a:lnTo>
                    <a:pt x="898942" y="1536239"/>
                  </a:lnTo>
                  <a:lnTo>
                    <a:pt x="903448" y="1531730"/>
                  </a:lnTo>
                  <a:lnTo>
                    <a:pt x="914581" y="1531730"/>
                  </a:lnTo>
                  <a:lnTo>
                    <a:pt x="919088" y="1536239"/>
                  </a:lnTo>
                  <a:lnTo>
                    <a:pt x="919088" y="1547379"/>
                  </a:lnTo>
                  <a:lnTo>
                    <a:pt x="914581" y="1551889"/>
                  </a:lnTo>
                  <a:close/>
                </a:path>
                <a:path w="4587875" h="2474595">
                  <a:moveTo>
                    <a:pt x="1219155" y="1555254"/>
                  </a:moveTo>
                  <a:lnTo>
                    <a:pt x="1204323" y="1555254"/>
                  </a:lnTo>
                  <a:lnTo>
                    <a:pt x="1198304" y="1549232"/>
                  </a:lnTo>
                  <a:lnTo>
                    <a:pt x="1198304" y="1534389"/>
                  </a:lnTo>
                  <a:lnTo>
                    <a:pt x="1204323" y="1528364"/>
                  </a:lnTo>
                  <a:lnTo>
                    <a:pt x="1219155" y="1528364"/>
                  </a:lnTo>
                  <a:lnTo>
                    <a:pt x="1225177" y="1534389"/>
                  </a:lnTo>
                  <a:lnTo>
                    <a:pt x="1225177" y="1549232"/>
                  </a:lnTo>
                  <a:lnTo>
                    <a:pt x="1219155" y="1555254"/>
                  </a:lnTo>
                  <a:close/>
                </a:path>
                <a:path w="4587875" h="2474595">
                  <a:moveTo>
                    <a:pt x="1523732" y="1558620"/>
                  </a:moveTo>
                  <a:lnTo>
                    <a:pt x="1505196" y="1558620"/>
                  </a:lnTo>
                  <a:lnTo>
                    <a:pt x="1497679" y="1551099"/>
                  </a:lnTo>
                  <a:lnTo>
                    <a:pt x="1497679" y="1532553"/>
                  </a:lnTo>
                  <a:lnTo>
                    <a:pt x="1505196" y="1525032"/>
                  </a:lnTo>
                  <a:lnTo>
                    <a:pt x="1523732" y="1525032"/>
                  </a:lnTo>
                  <a:lnTo>
                    <a:pt x="1531249" y="1532553"/>
                  </a:lnTo>
                  <a:lnTo>
                    <a:pt x="1531249" y="1551099"/>
                  </a:lnTo>
                  <a:lnTo>
                    <a:pt x="1523732" y="1558620"/>
                  </a:lnTo>
                  <a:close/>
                </a:path>
                <a:path w="4587875" h="2474595">
                  <a:moveTo>
                    <a:pt x="1817190" y="1561988"/>
                  </a:moveTo>
                  <a:lnTo>
                    <a:pt x="1809345" y="1560404"/>
                  </a:lnTo>
                  <a:lnTo>
                    <a:pt x="1802940" y="1556084"/>
                  </a:lnTo>
                  <a:lnTo>
                    <a:pt x="1798623" y="1549676"/>
                  </a:lnTo>
                  <a:lnTo>
                    <a:pt x="1797041" y="1541826"/>
                  </a:lnTo>
                  <a:lnTo>
                    <a:pt x="1798623" y="1533977"/>
                  </a:lnTo>
                  <a:lnTo>
                    <a:pt x="1802940" y="1527569"/>
                  </a:lnTo>
                  <a:lnTo>
                    <a:pt x="1809345" y="1523250"/>
                  </a:lnTo>
                  <a:lnTo>
                    <a:pt x="1817190" y="1521667"/>
                  </a:lnTo>
                  <a:lnTo>
                    <a:pt x="1825035" y="1523250"/>
                  </a:lnTo>
                  <a:lnTo>
                    <a:pt x="1831439" y="1527569"/>
                  </a:lnTo>
                  <a:lnTo>
                    <a:pt x="1835756" y="1533977"/>
                  </a:lnTo>
                  <a:lnTo>
                    <a:pt x="1837339" y="1541826"/>
                  </a:lnTo>
                  <a:lnTo>
                    <a:pt x="1835756" y="1549676"/>
                  </a:lnTo>
                  <a:lnTo>
                    <a:pt x="1831439" y="1556084"/>
                  </a:lnTo>
                  <a:lnTo>
                    <a:pt x="1825035" y="1560404"/>
                  </a:lnTo>
                  <a:lnTo>
                    <a:pt x="1817190" y="1561988"/>
                  </a:lnTo>
                  <a:close/>
                </a:path>
                <a:path w="4587875" h="2474595">
                  <a:moveTo>
                    <a:pt x="2119913" y="1565354"/>
                  </a:moveTo>
                  <a:lnTo>
                    <a:pt x="2110763" y="1563505"/>
                  </a:lnTo>
                  <a:lnTo>
                    <a:pt x="2103290" y="1558462"/>
                  </a:lnTo>
                  <a:lnTo>
                    <a:pt x="2098250" y="1550983"/>
                  </a:lnTo>
                  <a:lnTo>
                    <a:pt x="2096403" y="1541826"/>
                  </a:lnTo>
                  <a:lnTo>
                    <a:pt x="2098250" y="1532670"/>
                  </a:lnTo>
                  <a:lnTo>
                    <a:pt x="2103290" y="1525193"/>
                  </a:lnTo>
                  <a:lnTo>
                    <a:pt x="2110763" y="1520150"/>
                  </a:lnTo>
                  <a:lnTo>
                    <a:pt x="2119913" y="1518301"/>
                  </a:lnTo>
                  <a:lnTo>
                    <a:pt x="2129064" y="1520150"/>
                  </a:lnTo>
                  <a:lnTo>
                    <a:pt x="2136537" y="1525193"/>
                  </a:lnTo>
                  <a:lnTo>
                    <a:pt x="2141577" y="1532670"/>
                  </a:lnTo>
                  <a:lnTo>
                    <a:pt x="2143425" y="1541826"/>
                  </a:lnTo>
                  <a:lnTo>
                    <a:pt x="2141577" y="1550983"/>
                  </a:lnTo>
                  <a:lnTo>
                    <a:pt x="2136537" y="1558462"/>
                  </a:lnTo>
                  <a:lnTo>
                    <a:pt x="2129064" y="1563505"/>
                  </a:lnTo>
                  <a:lnTo>
                    <a:pt x="2119913" y="1565354"/>
                  </a:lnTo>
                  <a:close/>
                </a:path>
                <a:path w="4587875" h="2474595">
                  <a:moveTo>
                    <a:pt x="2422641" y="1567875"/>
                  </a:moveTo>
                  <a:lnTo>
                    <a:pt x="2412516" y="1565829"/>
                  </a:lnTo>
                  <a:lnTo>
                    <a:pt x="2404245" y="1560249"/>
                  </a:lnTo>
                  <a:lnTo>
                    <a:pt x="2398667" y="1551974"/>
                  </a:lnTo>
                  <a:lnTo>
                    <a:pt x="2396622" y="1541843"/>
                  </a:lnTo>
                  <a:lnTo>
                    <a:pt x="2398667" y="1531713"/>
                  </a:lnTo>
                  <a:lnTo>
                    <a:pt x="2404245" y="1523438"/>
                  </a:lnTo>
                  <a:lnTo>
                    <a:pt x="2412516" y="1517857"/>
                  </a:lnTo>
                  <a:lnTo>
                    <a:pt x="2422641" y="1515810"/>
                  </a:lnTo>
                  <a:lnTo>
                    <a:pt x="2432764" y="1517857"/>
                  </a:lnTo>
                  <a:lnTo>
                    <a:pt x="2441033" y="1523438"/>
                  </a:lnTo>
                  <a:lnTo>
                    <a:pt x="2446611" y="1531713"/>
                  </a:lnTo>
                  <a:lnTo>
                    <a:pt x="2448656" y="1541843"/>
                  </a:lnTo>
                  <a:lnTo>
                    <a:pt x="2446613" y="1551974"/>
                  </a:lnTo>
                  <a:lnTo>
                    <a:pt x="2441040" y="1560249"/>
                  </a:lnTo>
                  <a:lnTo>
                    <a:pt x="2432771" y="1565829"/>
                  </a:lnTo>
                  <a:lnTo>
                    <a:pt x="2422641" y="1567875"/>
                  </a:lnTo>
                  <a:close/>
                </a:path>
                <a:path w="4587875" h="2474595">
                  <a:moveTo>
                    <a:pt x="2725365" y="1571241"/>
                  </a:moveTo>
                  <a:lnTo>
                    <a:pt x="2713927" y="1568931"/>
                  </a:lnTo>
                  <a:lnTo>
                    <a:pt x="2704588" y="1562632"/>
                  </a:lnTo>
                  <a:lnTo>
                    <a:pt x="2698292" y="1553288"/>
                  </a:lnTo>
                  <a:lnTo>
                    <a:pt x="2695983" y="1541843"/>
                  </a:lnTo>
                  <a:lnTo>
                    <a:pt x="2698292" y="1530398"/>
                  </a:lnTo>
                  <a:lnTo>
                    <a:pt x="2704588" y="1521054"/>
                  </a:lnTo>
                  <a:lnTo>
                    <a:pt x="2713927" y="1514754"/>
                  </a:lnTo>
                  <a:lnTo>
                    <a:pt x="2725365" y="1512445"/>
                  </a:lnTo>
                  <a:lnTo>
                    <a:pt x="2736802" y="1514754"/>
                  </a:lnTo>
                  <a:lnTo>
                    <a:pt x="2746141" y="1521054"/>
                  </a:lnTo>
                  <a:lnTo>
                    <a:pt x="2752437" y="1530398"/>
                  </a:lnTo>
                  <a:lnTo>
                    <a:pt x="2754746" y="1541843"/>
                  </a:lnTo>
                  <a:lnTo>
                    <a:pt x="2752437" y="1553288"/>
                  </a:lnTo>
                  <a:lnTo>
                    <a:pt x="2746141" y="1562632"/>
                  </a:lnTo>
                  <a:lnTo>
                    <a:pt x="2736802" y="1568931"/>
                  </a:lnTo>
                  <a:lnTo>
                    <a:pt x="2725365" y="1571241"/>
                  </a:lnTo>
                  <a:close/>
                </a:path>
                <a:path w="4587875" h="2474595">
                  <a:moveTo>
                    <a:pt x="3028088" y="1574606"/>
                  </a:moveTo>
                  <a:lnTo>
                    <a:pt x="3015345" y="1572031"/>
                  </a:lnTo>
                  <a:lnTo>
                    <a:pt x="3004937" y="1565008"/>
                  </a:lnTo>
                  <a:lnTo>
                    <a:pt x="2997919" y="1554594"/>
                  </a:lnTo>
                  <a:lnTo>
                    <a:pt x="2995345" y="1541843"/>
                  </a:lnTo>
                  <a:lnTo>
                    <a:pt x="2997919" y="1529092"/>
                  </a:lnTo>
                  <a:lnTo>
                    <a:pt x="3004937" y="1518677"/>
                  </a:lnTo>
                  <a:lnTo>
                    <a:pt x="3015345" y="1511655"/>
                  </a:lnTo>
                  <a:lnTo>
                    <a:pt x="3028088" y="1509079"/>
                  </a:lnTo>
                  <a:lnTo>
                    <a:pt x="3040832" y="1511655"/>
                  </a:lnTo>
                  <a:lnTo>
                    <a:pt x="3051242" y="1518677"/>
                  </a:lnTo>
                  <a:lnTo>
                    <a:pt x="3058261" y="1529092"/>
                  </a:lnTo>
                  <a:lnTo>
                    <a:pt x="3060835" y="1541843"/>
                  </a:lnTo>
                  <a:lnTo>
                    <a:pt x="3058261" y="1554594"/>
                  </a:lnTo>
                  <a:lnTo>
                    <a:pt x="3051242" y="1565008"/>
                  </a:lnTo>
                  <a:lnTo>
                    <a:pt x="3040832" y="1572031"/>
                  </a:lnTo>
                  <a:lnTo>
                    <a:pt x="3028088" y="1574606"/>
                  </a:lnTo>
                  <a:close/>
                </a:path>
                <a:path w="4587875" h="2474595">
                  <a:moveTo>
                    <a:pt x="3330812" y="1577131"/>
                  </a:moveTo>
                  <a:lnTo>
                    <a:pt x="3317096" y="1574358"/>
                  </a:lnTo>
                  <a:lnTo>
                    <a:pt x="3305892" y="1566797"/>
                  </a:lnTo>
                  <a:lnTo>
                    <a:pt x="3298335" y="1555585"/>
                  </a:lnTo>
                  <a:lnTo>
                    <a:pt x="3295564" y="1541860"/>
                  </a:lnTo>
                  <a:lnTo>
                    <a:pt x="3298335" y="1528134"/>
                  </a:lnTo>
                  <a:lnTo>
                    <a:pt x="3305892" y="1516922"/>
                  </a:lnTo>
                  <a:lnTo>
                    <a:pt x="3317096" y="1509361"/>
                  </a:lnTo>
                  <a:lnTo>
                    <a:pt x="3330812" y="1506588"/>
                  </a:lnTo>
                  <a:lnTo>
                    <a:pt x="3344530" y="1509361"/>
                  </a:lnTo>
                  <a:lnTo>
                    <a:pt x="3355735" y="1516922"/>
                  </a:lnTo>
                  <a:lnTo>
                    <a:pt x="3363292" y="1528134"/>
                  </a:lnTo>
                  <a:lnTo>
                    <a:pt x="3366064" y="1541860"/>
                  </a:lnTo>
                  <a:lnTo>
                    <a:pt x="3363294" y="1555585"/>
                  </a:lnTo>
                  <a:lnTo>
                    <a:pt x="3355742" y="1566797"/>
                  </a:lnTo>
                  <a:lnTo>
                    <a:pt x="3344537" y="1574358"/>
                  </a:lnTo>
                  <a:lnTo>
                    <a:pt x="3330812" y="1577131"/>
                  </a:lnTo>
                  <a:close/>
                </a:path>
                <a:path w="4587875" h="2474595">
                  <a:moveTo>
                    <a:pt x="3633529" y="1579656"/>
                  </a:moveTo>
                  <a:lnTo>
                    <a:pt x="3618826" y="1576685"/>
                  </a:lnTo>
                  <a:lnTo>
                    <a:pt x="3606820" y="1568583"/>
                  </a:lnTo>
                  <a:lnTo>
                    <a:pt x="3598725" y="1556569"/>
                  </a:lnTo>
                  <a:lnTo>
                    <a:pt x="3595756" y="1541860"/>
                  </a:lnTo>
                  <a:lnTo>
                    <a:pt x="3598725" y="1527150"/>
                  </a:lnTo>
                  <a:lnTo>
                    <a:pt x="3606820" y="1515136"/>
                  </a:lnTo>
                  <a:lnTo>
                    <a:pt x="3618826" y="1507034"/>
                  </a:lnTo>
                  <a:lnTo>
                    <a:pt x="3633529" y="1504063"/>
                  </a:lnTo>
                  <a:lnTo>
                    <a:pt x="3648232" y="1507034"/>
                  </a:lnTo>
                  <a:lnTo>
                    <a:pt x="3660239" y="1515136"/>
                  </a:lnTo>
                  <a:lnTo>
                    <a:pt x="3668334" y="1527150"/>
                  </a:lnTo>
                  <a:lnTo>
                    <a:pt x="3671302" y="1541860"/>
                  </a:lnTo>
                  <a:lnTo>
                    <a:pt x="3668334" y="1556569"/>
                  </a:lnTo>
                  <a:lnTo>
                    <a:pt x="3660239" y="1568583"/>
                  </a:lnTo>
                  <a:lnTo>
                    <a:pt x="3648232" y="1576685"/>
                  </a:lnTo>
                  <a:lnTo>
                    <a:pt x="3633529" y="1579656"/>
                  </a:lnTo>
                  <a:close/>
                </a:path>
                <a:path w="4587875" h="2474595">
                  <a:moveTo>
                    <a:pt x="3936253" y="1583022"/>
                  </a:moveTo>
                  <a:lnTo>
                    <a:pt x="3920245" y="1579787"/>
                  </a:lnTo>
                  <a:lnTo>
                    <a:pt x="3907176" y="1570966"/>
                  </a:lnTo>
                  <a:lnTo>
                    <a:pt x="3898368" y="1557882"/>
                  </a:lnTo>
                  <a:lnTo>
                    <a:pt x="3895138" y="1541860"/>
                  </a:lnTo>
                  <a:lnTo>
                    <a:pt x="3898368" y="1525837"/>
                  </a:lnTo>
                  <a:lnTo>
                    <a:pt x="3907176" y="1512753"/>
                  </a:lnTo>
                  <a:lnTo>
                    <a:pt x="3920245" y="1503932"/>
                  </a:lnTo>
                  <a:lnTo>
                    <a:pt x="3936253" y="1500698"/>
                  </a:lnTo>
                  <a:lnTo>
                    <a:pt x="3952266" y="1503932"/>
                  </a:lnTo>
                  <a:lnTo>
                    <a:pt x="3965346" y="1512753"/>
                  </a:lnTo>
                  <a:lnTo>
                    <a:pt x="3974167" y="1525837"/>
                  </a:lnTo>
                  <a:lnTo>
                    <a:pt x="3977402" y="1541860"/>
                  </a:lnTo>
                  <a:lnTo>
                    <a:pt x="3974167" y="1557882"/>
                  </a:lnTo>
                  <a:lnTo>
                    <a:pt x="3965346" y="1570966"/>
                  </a:lnTo>
                  <a:lnTo>
                    <a:pt x="3952266" y="1579787"/>
                  </a:lnTo>
                  <a:lnTo>
                    <a:pt x="3936253" y="1583022"/>
                  </a:lnTo>
                  <a:close/>
                </a:path>
                <a:path w="4587875" h="2474595">
                  <a:moveTo>
                    <a:pt x="4238977" y="1585547"/>
                  </a:moveTo>
                  <a:lnTo>
                    <a:pt x="4221989" y="1582114"/>
                  </a:lnTo>
                  <a:lnTo>
                    <a:pt x="4208115" y="1572755"/>
                  </a:lnTo>
                  <a:lnTo>
                    <a:pt x="4198761" y="1558874"/>
                  </a:lnTo>
                  <a:lnTo>
                    <a:pt x="4195330" y="1541877"/>
                  </a:lnTo>
                  <a:lnTo>
                    <a:pt x="4198761" y="1524880"/>
                  </a:lnTo>
                  <a:lnTo>
                    <a:pt x="4208115" y="1511000"/>
                  </a:lnTo>
                  <a:lnTo>
                    <a:pt x="4221989" y="1501642"/>
                  </a:lnTo>
                  <a:lnTo>
                    <a:pt x="4238977" y="1498210"/>
                  </a:lnTo>
                  <a:lnTo>
                    <a:pt x="4255965" y="1501642"/>
                  </a:lnTo>
                  <a:lnTo>
                    <a:pt x="4269838" y="1511000"/>
                  </a:lnTo>
                  <a:lnTo>
                    <a:pt x="4279193" y="1524880"/>
                  </a:lnTo>
                  <a:lnTo>
                    <a:pt x="4282623" y="1541877"/>
                  </a:lnTo>
                  <a:lnTo>
                    <a:pt x="4279193" y="1558874"/>
                  </a:lnTo>
                  <a:lnTo>
                    <a:pt x="4269838" y="1572755"/>
                  </a:lnTo>
                  <a:lnTo>
                    <a:pt x="4255965" y="1582114"/>
                  </a:lnTo>
                  <a:lnTo>
                    <a:pt x="4238977" y="1585547"/>
                  </a:lnTo>
                  <a:close/>
                </a:path>
                <a:path w="4587875" h="2474595">
                  <a:moveTo>
                    <a:pt x="4541701" y="1588072"/>
                  </a:moveTo>
                  <a:lnTo>
                    <a:pt x="4523739" y="1584441"/>
                  </a:lnTo>
                  <a:lnTo>
                    <a:pt x="4509071" y="1574541"/>
                  </a:lnTo>
                  <a:lnTo>
                    <a:pt x="4499182" y="1559858"/>
                  </a:lnTo>
                  <a:lnTo>
                    <a:pt x="4495556" y="1541877"/>
                  </a:lnTo>
                  <a:lnTo>
                    <a:pt x="4499182" y="1523897"/>
                  </a:lnTo>
                  <a:lnTo>
                    <a:pt x="4509071" y="1509215"/>
                  </a:lnTo>
                  <a:lnTo>
                    <a:pt x="4523739" y="1499315"/>
                  </a:lnTo>
                  <a:lnTo>
                    <a:pt x="4541701" y="1495685"/>
                  </a:lnTo>
                  <a:lnTo>
                    <a:pt x="4559682" y="1499315"/>
                  </a:lnTo>
                  <a:lnTo>
                    <a:pt x="4574360" y="1509215"/>
                  </a:lnTo>
                  <a:lnTo>
                    <a:pt x="4584252" y="1523897"/>
                  </a:lnTo>
                  <a:lnTo>
                    <a:pt x="4587879" y="1541877"/>
                  </a:lnTo>
                  <a:lnTo>
                    <a:pt x="4584252" y="1559858"/>
                  </a:lnTo>
                  <a:lnTo>
                    <a:pt x="4574360" y="1574541"/>
                  </a:lnTo>
                  <a:lnTo>
                    <a:pt x="4559682" y="1584441"/>
                  </a:lnTo>
                  <a:lnTo>
                    <a:pt x="4541701" y="1588072"/>
                  </a:lnTo>
                  <a:close/>
                </a:path>
                <a:path w="4587875" h="2474595">
                  <a:moveTo>
                    <a:pt x="304961" y="1847324"/>
                  </a:moveTo>
                  <a:lnTo>
                    <a:pt x="302169" y="1847324"/>
                  </a:lnTo>
                  <a:lnTo>
                    <a:pt x="301043" y="1846197"/>
                  </a:lnTo>
                  <a:lnTo>
                    <a:pt x="301043" y="1843402"/>
                  </a:lnTo>
                  <a:lnTo>
                    <a:pt x="302169" y="1842278"/>
                  </a:lnTo>
                  <a:lnTo>
                    <a:pt x="304961" y="1842278"/>
                  </a:lnTo>
                  <a:lnTo>
                    <a:pt x="306088" y="1843402"/>
                  </a:lnTo>
                  <a:lnTo>
                    <a:pt x="306088" y="1846197"/>
                  </a:lnTo>
                  <a:lnTo>
                    <a:pt x="304961" y="1847324"/>
                  </a:lnTo>
                  <a:close/>
                </a:path>
                <a:path w="4587875" h="2474595">
                  <a:moveTo>
                    <a:pt x="610008" y="1851531"/>
                  </a:moveTo>
                  <a:lnTo>
                    <a:pt x="602591" y="1851531"/>
                  </a:lnTo>
                  <a:lnTo>
                    <a:pt x="599580" y="1848519"/>
                  </a:lnTo>
                  <a:lnTo>
                    <a:pt x="599580" y="1841117"/>
                  </a:lnTo>
                  <a:lnTo>
                    <a:pt x="602591" y="1838102"/>
                  </a:lnTo>
                  <a:lnTo>
                    <a:pt x="609991" y="1838102"/>
                  </a:lnTo>
                  <a:lnTo>
                    <a:pt x="613002" y="1841117"/>
                  </a:lnTo>
                  <a:lnTo>
                    <a:pt x="613002" y="1848519"/>
                  </a:lnTo>
                  <a:lnTo>
                    <a:pt x="610008" y="1851531"/>
                  </a:lnTo>
                  <a:close/>
                </a:path>
                <a:path w="4587875" h="2474595">
                  <a:moveTo>
                    <a:pt x="914581" y="1854896"/>
                  </a:moveTo>
                  <a:lnTo>
                    <a:pt x="903448" y="1854896"/>
                  </a:lnTo>
                  <a:lnTo>
                    <a:pt x="898942" y="1850386"/>
                  </a:lnTo>
                  <a:lnTo>
                    <a:pt x="898942" y="1839247"/>
                  </a:lnTo>
                  <a:lnTo>
                    <a:pt x="903448" y="1834737"/>
                  </a:lnTo>
                  <a:lnTo>
                    <a:pt x="914581" y="1834737"/>
                  </a:lnTo>
                  <a:lnTo>
                    <a:pt x="919088" y="1839247"/>
                  </a:lnTo>
                  <a:lnTo>
                    <a:pt x="919088" y="1850386"/>
                  </a:lnTo>
                  <a:lnTo>
                    <a:pt x="914581" y="1854896"/>
                  </a:lnTo>
                  <a:close/>
                </a:path>
                <a:path w="4587875" h="2474595">
                  <a:moveTo>
                    <a:pt x="1219155" y="1858261"/>
                  </a:moveTo>
                  <a:lnTo>
                    <a:pt x="1204323" y="1858261"/>
                  </a:lnTo>
                  <a:lnTo>
                    <a:pt x="1198304" y="1852239"/>
                  </a:lnTo>
                  <a:lnTo>
                    <a:pt x="1198304" y="1837397"/>
                  </a:lnTo>
                  <a:lnTo>
                    <a:pt x="1204323" y="1831372"/>
                  </a:lnTo>
                  <a:lnTo>
                    <a:pt x="1219155" y="1831372"/>
                  </a:lnTo>
                  <a:lnTo>
                    <a:pt x="1225177" y="1837397"/>
                  </a:lnTo>
                  <a:lnTo>
                    <a:pt x="1225177" y="1852239"/>
                  </a:lnTo>
                  <a:lnTo>
                    <a:pt x="1219155" y="1858261"/>
                  </a:lnTo>
                  <a:close/>
                </a:path>
                <a:path w="4587875" h="2474595">
                  <a:moveTo>
                    <a:pt x="1523732" y="1861627"/>
                  </a:moveTo>
                  <a:lnTo>
                    <a:pt x="1505196" y="1861627"/>
                  </a:lnTo>
                  <a:lnTo>
                    <a:pt x="1497679" y="1854106"/>
                  </a:lnTo>
                  <a:lnTo>
                    <a:pt x="1497679" y="1835561"/>
                  </a:lnTo>
                  <a:lnTo>
                    <a:pt x="1505196" y="1828040"/>
                  </a:lnTo>
                  <a:lnTo>
                    <a:pt x="1523732" y="1828040"/>
                  </a:lnTo>
                  <a:lnTo>
                    <a:pt x="1531249" y="1835561"/>
                  </a:lnTo>
                  <a:lnTo>
                    <a:pt x="1531249" y="1854106"/>
                  </a:lnTo>
                  <a:lnTo>
                    <a:pt x="1523732" y="1861627"/>
                  </a:lnTo>
                  <a:close/>
                </a:path>
                <a:path w="4587875" h="2474595">
                  <a:moveTo>
                    <a:pt x="1817190" y="1864992"/>
                  </a:moveTo>
                  <a:lnTo>
                    <a:pt x="1809345" y="1863409"/>
                  </a:lnTo>
                  <a:lnTo>
                    <a:pt x="1802940" y="1859090"/>
                  </a:lnTo>
                  <a:lnTo>
                    <a:pt x="1798623" y="1852683"/>
                  </a:lnTo>
                  <a:lnTo>
                    <a:pt x="1797041" y="1844833"/>
                  </a:lnTo>
                  <a:lnTo>
                    <a:pt x="1798623" y="1836984"/>
                  </a:lnTo>
                  <a:lnTo>
                    <a:pt x="1802940" y="1830577"/>
                  </a:lnTo>
                  <a:lnTo>
                    <a:pt x="1809345" y="1826258"/>
                  </a:lnTo>
                  <a:lnTo>
                    <a:pt x="1817190" y="1824674"/>
                  </a:lnTo>
                  <a:lnTo>
                    <a:pt x="1825035" y="1826258"/>
                  </a:lnTo>
                  <a:lnTo>
                    <a:pt x="1831439" y="1830577"/>
                  </a:lnTo>
                  <a:lnTo>
                    <a:pt x="1835756" y="1836984"/>
                  </a:lnTo>
                  <a:lnTo>
                    <a:pt x="1837339" y="1844833"/>
                  </a:lnTo>
                  <a:lnTo>
                    <a:pt x="1835756" y="1852683"/>
                  </a:lnTo>
                  <a:lnTo>
                    <a:pt x="1831439" y="1859090"/>
                  </a:lnTo>
                  <a:lnTo>
                    <a:pt x="1825035" y="1863409"/>
                  </a:lnTo>
                  <a:lnTo>
                    <a:pt x="1817190" y="1864992"/>
                  </a:lnTo>
                  <a:close/>
                </a:path>
                <a:path w="4587875" h="2474595">
                  <a:moveTo>
                    <a:pt x="2119913" y="1868361"/>
                  </a:moveTo>
                  <a:lnTo>
                    <a:pt x="2110763" y="1866512"/>
                  </a:lnTo>
                  <a:lnTo>
                    <a:pt x="2103290" y="1861469"/>
                  </a:lnTo>
                  <a:lnTo>
                    <a:pt x="2098250" y="1853991"/>
                  </a:lnTo>
                  <a:lnTo>
                    <a:pt x="2096403" y="1844833"/>
                  </a:lnTo>
                  <a:lnTo>
                    <a:pt x="2098250" y="1835678"/>
                  </a:lnTo>
                  <a:lnTo>
                    <a:pt x="2103290" y="1828200"/>
                  </a:lnTo>
                  <a:lnTo>
                    <a:pt x="2110763" y="1823158"/>
                  </a:lnTo>
                  <a:lnTo>
                    <a:pt x="2119913" y="1821309"/>
                  </a:lnTo>
                  <a:lnTo>
                    <a:pt x="2129064" y="1823158"/>
                  </a:lnTo>
                  <a:lnTo>
                    <a:pt x="2136537" y="1828200"/>
                  </a:lnTo>
                  <a:lnTo>
                    <a:pt x="2141577" y="1835678"/>
                  </a:lnTo>
                  <a:lnTo>
                    <a:pt x="2143425" y="1844833"/>
                  </a:lnTo>
                  <a:lnTo>
                    <a:pt x="2141577" y="1853991"/>
                  </a:lnTo>
                  <a:lnTo>
                    <a:pt x="2136537" y="1861469"/>
                  </a:lnTo>
                  <a:lnTo>
                    <a:pt x="2129064" y="1866512"/>
                  </a:lnTo>
                  <a:lnTo>
                    <a:pt x="2119913" y="1868361"/>
                  </a:lnTo>
                  <a:close/>
                </a:path>
                <a:path w="4587875" h="2474595">
                  <a:moveTo>
                    <a:pt x="2422641" y="1870883"/>
                  </a:moveTo>
                  <a:lnTo>
                    <a:pt x="2412516" y="1868836"/>
                  </a:lnTo>
                  <a:lnTo>
                    <a:pt x="2404245" y="1863255"/>
                  </a:lnTo>
                  <a:lnTo>
                    <a:pt x="2398667" y="1854980"/>
                  </a:lnTo>
                  <a:lnTo>
                    <a:pt x="2396622" y="1844850"/>
                  </a:lnTo>
                  <a:lnTo>
                    <a:pt x="2398667" y="1834720"/>
                  </a:lnTo>
                  <a:lnTo>
                    <a:pt x="2404245" y="1826445"/>
                  </a:lnTo>
                  <a:lnTo>
                    <a:pt x="2412516" y="1820864"/>
                  </a:lnTo>
                  <a:lnTo>
                    <a:pt x="2422641" y="1818817"/>
                  </a:lnTo>
                  <a:lnTo>
                    <a:pt x="2432764" y="1820864"/>
                  </a:lnTo>
                  <a:lnTo>
                    <a:pt x="2441033" y="1826445"/>
                  </a:lnTo>
                  <a:lnTo>
                    <a:pt x="2446611" y="1834720"/>
                  </a:lnTo>
                  <a:lnTo>
                    <a:pt x="2448656" y="1844850"/>
                  </a:lnTo>
                  <a:lnTo>
                    <a:pt x="2446613" y="1854980"/>
                  </a:lnTo>
                  <a:lnTo>
                    <a:pt x="2441040" y="1863255"/>
                  </a:lnTo>
                  <a:lnTo>
                    <a:pt x="2432771" y="1868836"/>
                  </a:lnTo>
                  <a:lnTo>
                    <a:pt x="2422641" y="1870883"/>
                  </a:lnTo>
                  <a:close/>
                </a:path>
                <a:path w="4587875" h="2474595">
                  <a:moveTo>
                    <a:pt x="2725365" y="1874248"/>
                  </a:moveTo>
                  <a:lnTo>
                    <a:pt x="2713927" y="1871939"/>
                  </a:lnTo>
                  <a:lnTo>
                    <a:pt x="2704588" y="1865639"/>
                  </a:lnTo>
                  <a:lnTo>
                    <a:pt x="2698292" y="1856295"/>
                  </a:lnTo>
                  <a:lnTo>
                    <a:pt x="2695983" y="1844850"/>
                  </a:lnTo>
                  <a:lnTo>
                    <a:pt x="2698292" y="1833405"/>
                  </a:lnTo>
                  <a:lnTo>
                    <a:pt x="2704588" y="1824061"/>
                  </a:lnTo>
                  <a:lnTo>
                    <a:pt x="2713927" y="1817762"/>
                  </a:lnTo>
                  <a:lnTo>
                    <a:pt x="2725365" y="1815452"/>
                  </a:lnTo>
                  <a:lnTo>
                    <a:pt x="2736802" y="1817762"/>
                  </a:lnTo>
                  <a:lnTo>
                    <a:pt x="2746141" y="1824061"/>
                  </a:lnTo>
                  <a:lnTo>
                    <a:pt x="2752437" y="1833405"/>
                  </a:lnTo>
                  <a:lnTo>
                    <a:pt x="2754746" y="1844850"/>
                  </a:lnTo>
                  <a:lnTo>
                    <a:pt x="2752437" y="1856295"/>
                  </a:lnTo>
                  <a:lnTo>
                    <a:pt x="2746141" y="1865639"/>
                  </a:lnTo>
                  <a:lnTo>
                    <a:pt x="2736802" y="1871939"/>
                  </a:lnTo>
                  <a:lnTo>
                    <a:pt x="2725365" y="1874248"/>
                  </a:lnTo>
                  <a:close/>
                </a:path>
                <a:path w="4587875" h="2474595">
                  <a:moveTo>
                    <a:pt x="3028088" y="1877614"/>
                  </a:moveTo>
                  <a:lnTo>
                    <a:pt x="3015345" y="1875038"/>
                  </a:lnTo>
                  <a:lnTo>
                    <a:pt x="3004937" y="1868016"/>
                  </a:lnTo>
                  <a:lnTo>
                    <a:pt x="2997919" y="1857601"/>
                  </a:lnTo>
                  <a:lnTo>
                    <a:pt x="2995345" y="1844850"/>
                  </a:lnTo>
                  <a:lnTo>
                    <a:pt x="2997919" y="1832099"/>
                  </a:lnTo>
                  <a:lnTo>
                    <a:pt x="3004937" y="1821685"/>
                  </a:lnTo>
                  <a:lnTo>
                    <a:pt x="3015345" y="1814662"/>
                  </a:lnTo>
                  <a:lnTo>
                    <a:pt x="3028088" y="1812087"/>
                  </a:lnTo>
                  <a:lnTo>
                    <a:pt x="3040832" y="1814662"/>
                  </a:lnTo>
                  <a:lnTo>
                    <a:pt x="3051242" y="1821685"/>
                  </a:lnTo>
                  <a:lnTo>
                    <a:pt x="3058261" y="1832099"/>
                  </a:lnTo>
                  <a:lnTo>
                    <a:pt x="3060835" y="1844850"/>
                  </a:lnTo>
                  <a:lnTo>
                    <a:pt x="3058261" y="1857601"/>
                  </a:lnTo>
                  <a:lnTo>
                    <a:pt x="3051242" y="1868016"/>
                  </a:lnTo>
                  <a:lnTo>
                    <a:pt x="3040832" y="1875038"/>
                  </a:lnTo>
                  <a:lnTo>
                    <a:pt x="3028088" y="1877614"/>
                  </a:lnTo>
                  <a:close/>
                </a:path>
                <a:path w="4587875" h="2474595">
                  <a:moveTo>
                    <a:pt x="3330812" y="1880139"/>
                  </a:moveTo>
                  <a:lnTo>
                    <a:pt x="3317096" y="1877366"/>
                  </a:lnTo>
                  <a:lnTo>
                    <a:pt x="3305892" y="1869804"/>
                  </a:lnTo>
                  <a:lnTo>
                    <a:pt x="3298335" y="1858592"/>
                  </a:lnTo>
                  <a:lnTo>
                    <a:pt x="3295564" y="1844867"/>
                  </a:lnTo>
                  <a:lnTo>
                    <a:pt x="3298335" y="1831142"/>
                  </a:lnTo>
                  <a:lnTo>
                    <a:pt x="3305892" y="1819930"/>
                  </a:lnTo>
                  <a:lnTo>
                    <a:pt x="3317096" y="1812369"/>
                  </a:lnTo>
                  <a:lnTo>
                    <a:pt x="3330812" y="1809595"/>
                  </a:lnTo>
                  <a:lnTo>
                    <a:pt x="3344530" y="1812369"/>
                  </a:lnTo>
                  <a:lnTo>
                    <a:pt x="3355735" y="1819930"/>
                  </a:lnTo>
                  <a:lnTo>
                    <a:pt x="3363292" y="1831142"/>
                  </a:lnTo>
                  <a:lnTo>
                    <a:pt x="3366064" y="1844867"/>
                  </a:lnTo>
                  <a:lnTo>
                    <a:pt x="3363294" y="1858592"/>
                  </a:lnTo>
                  <a:lnTo>
                    <a:pt x="3355742" y="1869804"/>
                  </a:lnTo>
                  <a:lnTo>
                    <a:pt x="3344537" y="1877366"/>
                  </a:lnTo>
                  <a:lnTo>
                    <a:pt x="3330812" y="1880139"/>
                  </a:lnTo>
                  <a:close/>
                </a:path>
                <a:path w="4587875" h="2474595">
                  <a:moveTo>
                    <a:pt x="3633529" y="1882664"/>
                  </a:moveTo>
                  <a:lnTo>
                    <a:pt x="3618826" y="1879692"/>
                  </a:lnTo>
                  <a:lnTo>
                    <a:pt x="3606820" y="1871591"/>
                  </a:lnTo>
                  <a:lnTo>
                    <a:pt x="3598725" y="1859576"/>
                  </a:lnTo>
                  <a:lnTo>
                    <a:pt x="3595756" y="1844867"/>
                  </a:lnTo>
                  <a:lnTo>
                    <a:pt x="3598725" y="1830159"/>
                  </a:lnTo>
                  <a:lnTo>
                    <a:pt x="3606820" y="1818145"/>
                  </a:lnTo>
                  <a:lnTo>
                    <a:pt x="3618826" y="1810042"/>
                  </a:lnTo>
                  <a:lnTo>
                    <a:pt x="3633529" y="1807070"/>
                  </a:lnTo>
                  <a:lnTo>
                    <a:pt x="3648232" y="1810042"/>
                  </a:lnTo>
                  <a:lnTo>
                    <a:pt x="3660239" y="1818145"/>
                  </a:lnTo>
                  <a:lnTo>
                    <a:pt x="3668334" y="1830159"/>
                  </a:lnTo>
                  <a:lnTo>
                    <a:pt x="3671302" y="1844867"/>
                  </a:lnTo>
                  <a:lnTo>
                    <a:pt x="3668334" y="1859576"/>
                  </a:lnTo>
                  <a:lnTo>
                    <a:pt x="3660239" y="1871591"/>
                  </a:lnTo>
                  <a:lnTo>
                    <a:pt x="3648232" y="1879692"/>
                  </a:lnTo>
                  <a:lnTo>
                    <a:pt x="3633529" y="1882664"/>
                  </a:lnTo>
                  <a:close/>
                </a:path>
                <a:path w="4587875" h="2474595">
                  <a:moveTo>
                    <a:pt x="3936253" y="1886029"/>
                  </a:moveTo>
                  <a:lnTo>
                    <a:pt x="3920245" y="1882795"/>
                  </a:lnTo>
                  <a:lnTo>
                    <a:pt x="3907176" y="1873974"/>
                  </a:lnTo>
                  <a:lnTo>
                    <a:pt x="3898368" y="1860890"/>
                  </a:lnTo>
                  <a:lnTo>
                    <a:pt x="3895138" y="1844867"/>
                  </a:lnTo>
                  <a:lnTo>
                    <a:pt x="3898368" y="1828844"/>
                  </a:lnTo>
                  <a:lnTo>
                    <a:pt x="3907176" y="1815761"/>
                  </a:lnTo>
                  <a:lnTo>
                    <a:pt x="3920245" y="1806939"/>
                  </a:lnTo>
                  <a:lnTo>
                    <a:pt x="3936253" y="1803705"/>
                  </a:lnTo>
                  <a:lnTo>
                    <a:pt x="3952266" y="1806939"/>
                  </a:lnTo>
                  <a:lnTo>
                    <a:pt x="3965346" y="1815761"/>
                  </a:lnTo>
                  <a:lnTo>
                    <a:pt x="3974167" y="1828844"/>
                  </a:lnTo>
                  <a:lnTo>
                    <a:pt x="3977402" y="1844867"/>
                  </a:lnTo>
                  <a:lnTo>
                    <a:pt x="3974167" y="1860890"/>
                  </a:lnTo>
                  <a:lnTo>
                    <a:pt x="3965346" y="1873974"/>
                  </a:lnTo>
                  <a:lnTo>
                    <a:pt x="3952266" y="1882795"/>
                  </a:lnTo>
                  <a:lnTo>
                    <a:pt x="3936253" y="1886029"/>
                  </a:lnTo>
                  <a:close/>
                </a:path>
                <a:path w="4587875" h="2474595">
                  <a:moveTo>
                    <a:pt x="4238977" y="1888554"/>
                  </a:moveTo>
                  <a:lnTo>
                    <a:pt x="4221989" y="1885122"/>
                  </a:lnTo>
                  <a:lnTo>
                    <a:pt x="4208115" y="1875762"/>
                  </a:lnTo>
                  <a:lnTo>
                    <a:pt x="4198761" y="1861881"/>
                  </a:lnTo>
                  <a:lnTo>
                    <a:pt x="4195330" y="1844884"/>
                  </a:lnTo>
                  <a:lnTo>
                    <a:pt x="4198761" y="1827887"/>
                  </a:lnTo>
                  <a:lnTo>
                    <a:pt x="4208115" y="1814007"/>
                  </a:lnTo>
                  <a:lnTo>
                    <a:pt x="4221989" y="1804649"/>
                  </a:lnTo>
                  <a:lnTo>
                    <a:pt x="4238977" y="1801217"/>
                  </a:lnTo>
                  <a:lnTo>
                    <a:pt x="4255965" y="1804649"/>
                  </a:lnTo>
                  <a:lnTo>
                    <a:pt x="4269838" y="1814007"/>
                  </a:lnTo>
                  <a:lnTo>
                    <a:pt x="4279193" y="1827887"/>
                  </a:lnTo>
                  <a:lnTo>
                    <a:pt x="4282623" y="1844884"/>
                  </a:lnTo>
                  <a:lnTo>
                    <a:pt x="4279193" y="1861881"/>
                  </a:lnTo>
                  <a:lnTo>
                    <a:pt x="4269838" y="1875762"/>
                  </a:lnTo>
                  <a:lnTo>
                    <a:pt x="4255965" y="1885122"/>
                  </a:lnTo>
                  <a:lnTo>
                    <a:pt x="4238977" y="1888554"/>
                  </a:lnTo>
                  <a:close/>
                </a:path>
                <a:path w="4587875" h="2474595">
                  <a:moveTo>
                    <a:pt x="4541701" y="1891079"/>
                  </a:moveTo>
                  <a:lnTo>
                    <a:pt x="4523739" y="1887449"/>
                  </a:lnTo>
                  <a:lnTo>
                    <a:pt x="4509071" y="1877549"/>
                  </a:lnTo>
                  <a:lnTo>
                    <a:pt x="4499182" y="1862865"/>
                  </a:lnTo>
                  <a:lnTo>
                    <a:pt x="4495556" y="1844884"/>
                  </a:lnTo>
                  <a:lnTo>
                    <a:pt x="4499182" y="1826903"/>
                  </a:lnTo>
                  <a:lnTo>
                    <a:pt x="4509071" y="1812221"/>
                  </a:lnTo>
                  <a:lnTo>
                    <a:pt x="4523739" y="1802322"/>
                  </a:lnTo>
                  <a:lnTo>
                    <a:pt x="4541701" y="1798692"/>
                  </a:lnTo>
                  <a:lnTo>
                    <a:pt x="4559682" y="1802322"/>
                  </a:lnTo>
                  <a:lnTo>
                    <a:pt x="4574360" y="1812221"/>
                  </a:lnTo>
                  <a:lnTo>
                    <a:pt x="4584252" y="1826903"/>
                  </a:lnTo>
                  <a:lnTo>
                    <a:pt x="4587879" y="1844884"/>
                  </a:lnTo>
                  <a:lnTo>
                    <a:pt x="4584252" y="1862865"/>
                  </a:lnTo>
                  <a:lnTo>
                    <a:pt x="4574360" y="1877549"/>
                  </a:lnTo>
                  <a:lnTo>
                    <a:pt x="4559682" y="1887449"/>
                  </a:lnTo>
                  <a:lnTo>
                    <a:pt x="4541701" y="1891079"/>
                  </a:lnTo>
                  <a:close/>
                </a:path>
                <a:path w="4587875" h="2474595">
                  <a:moveTo>
                    <a:pt x="607685" y="2150332"/>
                  </a:moveTo>
                  <a:lnTo>
                    <a:pt x="604894" y="2150332"/>
                  </a:lnTo>
                  <a:lnTo>
                    <a:pt x="603766" y="2149204"/>
                  </a:lnTo>
                  <a:lnTo>
                    <a:pt x="603766" y="2146413"/>
                  </a:lnTo>
                  <a:lnTo>
                    <a:pt x="604894" y="2145282"/>
                  </a:lnTo>
                  <a:lnTo>
                    <a:pt x="607685" y="2145282"/>
                  </a:lnTo>
                  <a:lnTo>
                    <a:pt x="608813" y="2146413"/>
                  </a:lnTo>
                  <a:lnTo>
                    <a:pt x="608813" y="2149204"/>
                  </a:lnTo>
                  <a:lnTo>
                    <a:pt x="607685" y="2150332"/>
                  </a:lnTo>
                  <a:close/>
                </a:path>
                <a:path w="4587875" h="2474595">
                  <a:moveTo>
                    <a:pt x="913187" y="2155365"/>
                  </a:moveTo>
                  <a:lnTo>
                    <a:pt x="904843" y="2155365"/>
                  </a:lnTo>
                  <a:lnTo>
                    <a:pt x="901464" y="2151982"/>
                  </a:lnTo>
                  <a:lnTo>
                    <a:pt x="901464" y="2143635"/>
                  </a:lnTo>
                  <a:lnTo>
                    <a:pt x="904843" y="2140252"/>
                  </a:lnTo>
                  <a:lnTo>
                    <a:pt x="913187" y="2140252"/>
                  </a:lnTo>
                  <a:lnTo>
                    <a:pt x="916566" y="2143635"/>
                  </a:lnTo>
                  <a:lnTo>
                    <a:pt x="916566" y="2151982"/>
                  </a:lnTo>
                  <a:lnTo>
                    <a:pt x="913187" y="2155365"/>
                  </a:lnTo>
                  <a:close/>
                </a:path>
                <a:path w="4587875" h="2474595">
                  <a:moveTo>
                    <a:pt x="1218686" y="2160394"/>
                  </a:moveTo>
                  <a:lnTo>
                    <a:pt x="1204778" y="2160394"/>
                  </a:lnTo>
                  <a:lnTo>
                    <a:pt x="1199144" y="2154757"/>
                  </a:lnTo>
                  <a:lnTo>
                    <a:pt x="1199144" y="2140823"/>
                  </a:lnTo>
                  <a:lnTo>
                    <a:pt x="1204778" y="2135186"/>
                  </a:lnTo>
                  <a:lnTo>
                    <a:pt x="1218703" y="2135186"/>
                  </a:lnTo>
                  <a:lnTo>
                    <a:pt x="1224336" y="2140823"/>
                  </a:lnTo>
                  <a:lnTo>
                    <a:pt x="1224336" y="2154757"/>
                  </a:lnTo>
                  <a:lnTo>
                    <a:pt x="1218686" y="2160394"/>
                  </a:lnTo>
                  <a:close/>
                </a:path>
                <a:path w="4587875" h="2474595">
                  <a:moveTo>
                    <a:pt x="1523732" y="2164604"/>
                  </a:moveTo>
                  <a:lnTo>
                    <a:pt x="1505196" y="2164604"/>
                  </a:lnTo>
                  <a:lnTo>
                    <a:pt x="1497679" y="2157080"/>
                  </a:lnTo>
                  <a:lnTo>
                    <a:pt x="1497679" y="2138534"/>
                  </a:lnTo>
                  <a:lnTo>
                    <a:pt x="1505196" y="2131013"/>
                  </a:lnTo>
                  <a:lnTo>
                    <a:pt x="1523732" y="2131013"/>
                  </a:lnTo>
                  <a:lnTo>
                    <a:pt x="1531249" y="2138534"/>
                  </a:lnTo>
                  <a:lnTo>
                    <a:pt x="1531249" y="2157080"/>
                  </a:lnTo>
                  <a:lnTo>
                    <a:pt x="1523732" y="2164604"/>
                  </a:lnTo>
                  <a:close/>
                </a:path>
                <a:path w="4587875" h="2474595">
                  <a:moveTo>
                    <a:pt x="1817190" y="2167969"/>
                  </a:moveTo>
                  <a:lnTo>
                    <a:pt x="1809345" y="2166386"/>
                  </a:lnTo>
                  <a:lnTo>
                    <a:pt x="1802940" y="2162067"/>
                  </a:lnTo>
                  <a:lnTo>
                    <a:pt x="1798623" y="2155658"/>
                  </a:lnTo>
                  <a:lnTo>
                    <a:pt x="1797041" y="2147807"/>
                  </a:lnTo>
                  <a:lnTo>
                    <a:pt x="1798623" y="2139958"/>
                  </a:lnTo>
                  <a:lnTo>
                    <a:pt x="1802940" y="2133550"/>
                  </a:lnTo>
                  <a:lnTo>
                    <a:pt x="1809345" y="2129231"/>
                  </a:lnTo>
                  <a:lnTo>
                    <a:pt x="1817190" y="2127648"/>
                  </a:lnTo>
                  <a:lnTo>
                    <a:pt x="1825035" y="2129231"/>
                  </a:lnTo>
                  <a:lnTo>
                    <a:pt x="1831439" y="2133550"/>
                  </a:lnTo>
                  <a:lnTo>
                    <a:pt x="1835756" y="2139958"/>
                  </a:lnTo>
                  <a:lnTo>
                    <a:pt x="1837339" y="2147807"/>
                  </a:lnTo>
                  <a:lnTo>
                    <a:pt x="1835756" y="2155658"/>
                  </a:lnTo>
                  <a:lnTo>
                    <a:pt x="1831439" y="2162067"/>
                  </a:lnTo>
                  <a:lnTo>
                    <a:pt x="1825035" y="2166386"/>
                  </a:lnTo>
                  <a:lnTo>
                    <a:pt x="1817190" y="2167969"/>
                  </a:lnTo>
                  <a:close/>
                </a:path>
                <a:path w="4587875" h="2474595">
                  <a:moveTo>
                    <a:pt x="2119913" y="2171332"/>
                  </a:moveTo>
                  <a:lnTo>
                    <a:pt x="2110763" y="2169483"/>
                  </a:lnTo>
                  <a:lnTo>
                    <a:pt x="2103290" y="2164441"/>
                  </a:lnTo>
                  <a:lnTo>
                    <a:pt x="2098250" y="2156964"/>
                  </a:lnTo>
                  <a:lnTo>
                    <a:pt x="2096403" y="2147807"/>
                  </a:lnTo>
                  <a:lnTo>
                    <a:pt x="2098250" y="2138651"/>
                  </a:lnTo>
                  <a:lnTo>
                    <a:pt x="2103290" y="2131174"/>
                  </a:lnTo>
                  <a:lnTo>
                    <a:pt x="2110763" y="2126131"/>
                  </a:lnTo>
                  <a:lnTo>
                    <a:pt x="2119913" y="2124282"/>
                  </a:lnTo>
                  <a:lnTo>
                    <a:pt x="2129064" y="2126131"/>
                  </a:lnTo>
                  <a:lnTo>
                    <a:pt x="2136537" y="2131174"/>
                  </a:lnTo>
                  <a:lnTo>
                    <a:pt x="2141577" y="2138651"/>
                  </a:lnTo>
                  <a:lnTo>
                    <a:pt x="2143425" y="2147807"/>
                  </a:lnTo>
                  <a:lnTo>
                    <a:pt x="2141577" y="2156964"/>
                  </a:lnTo>
                  <a:lnTo>
                    <a:pt x="2136537" y="2164441"/>
                  </a:lnTo>
                  <a:lnTo>
                    <a:pt x="2129064" y="2169483"/>
                  </a:lnTo>
                  <a:lnTo>
                    <a:pt x="2119913" y="2171332"/>
                  </a:lnTo>
                  <a:close/>
                </a:path>
                <a:path w="4587875" h="2474595">
                  <a:moveTo>
                    <a:pt x="2422641" y="2173856"/>
                  </a:moveTo>
                  <a:lnTo>
                    <a:pt x="2412516" y="2171810"/>
                  </a:lnTo>
                  <a:lnTo>
                    <a:pt x="2404245" y="2166230"/>
                  </a:lnTo>
                  <a:lnTo>
                    <a:pt x="2398667" y="2157955"/>
                  </a:lnTo>
                  <a:lnTo>
                    <a:pt x="2396622" y="2147824"/>
                  </a:lnTo>
                  <a:lnTo>
                    <a:pt x="2398667" y="2137694"/>
                  </a:lnTo>
                  <a:lnTo>
                    <a:pt x="2404245" y="2129419"/>
                  </a:lnTo>
                  <a:lnTo>
                    <a:pt x="2412516" y="2123838"/>
                  </a:lnTo>
                  <a:lnTo>
                    <a:pt x="2422641" y="2121791"/>
                  </a:lnTo>
                  <a:lnTo>
                    <a:pt x="2432764" y="2123838"/>
                  </a:lnTo>
                  <a:lnTo>
                    <a:pt x="2441033" y="2129419"/>
                  </a:lnTo>
                  <a:lnTo>
                    <a:pt x="2446611" y="2137694"/>
                  </a:lnTo>
                  <a:lnTo>
                    <a:pt x="2448656" y="2147824"/>
                  </a:lnTo>
                  <a:lnTo>
                    <a:pt x="2446613" y="2157955"/>
                  </a:lnTo>
                  <a:lnTo>
                    <a:pt x="2441040" y="2166230"/>
                  </a:lnTo>
                  <a:lnTo>
                    <a:pt x="2432771" y="2171810"/>
                  </a:lnTo>
                  <a:lnTo>
                    <a:pt x="2422641" y="2173856"/>
                  </a:lnTo>
                  <a:close/>
                </a:path>
                <a:path w="4587875" h="2474595">
                  <a:moveTo>
                    <a:pt x="2725365" y="2177222"/>
                  </a:moveTo>
                  <a:lnTo>
                    <a:pt x="2713927" y="2174912"/>
                  </a:lnTo>
                  <a:lnTo>
                    <a:pt x="2704588" y="2168613"/>
                  </a:lnTo>
                  <a:lnTo>
                    <a:pt x="2698292" y="2159268"/>
                  </a:lnTo>
                  <a:lnTo>
                    <a:pt x="2695983" y="2147824"/>
                  </a:lnTo>
                  <a:lnTo>
                    <a:pt x="2698292" y="2136379"/>
                  </a:lnTo>
                  <a:lnTo>
                    <a:pt x="2704588" y="2127035"/>
                  </a:lnTo>
                  <a:lnTo>
                    <a:pt x="2713927" y="2120735"/>
                  </a:lnTo>
                  <a:lnTo>
                    <a:pt x="2725365" y="2118426"/>
                  </a:lnTo>
                  <a:lnTo>
                    <a:pt x="2736802" y="2120735"/>
                  </a:lnTo>
                  <a:lnTo>
                    <a:pt x="2746141" y="2127035"/>
                  </a:lnTo>
                  <a:lnTo>
                    <a:pt x="2752437" y="2136379"/>
                  </a:lnTo>
                  <a:lnTo>
                    <a:pt x="2754746" y="2147824"/>
                  </a:lnTo>
                  <a:lnTo>
                    <a:pt x="2752437" y="2159268"/>
                  </a:lnTo>
                  <a:lnTo>
                    <a:pt x="2746141" y="2168613"/>
                  </a:lnTo>
                  <a:lnTo>
                    <a:pt x="2736802" y="2174912"/>
                  </a:lnTo>
                  <a:lnTo>
                    <a:pt x="2725365" y="2177222"/>
                  </a:lnTo>
                  <a:close/>
                </a:path>
                <a:path w="4587875" h="2474595">
                  <a:moveTo>
                    <a:pt x="3028088" y="2180591"/>
                  </a:moveTo>
                  <a:lnTo>
                    <a:pt x="3015345" y="2178015"/>
                  </a:lnTo>
                  <a:lnTo>
                    <a:pt x="3004937" y="2170991"/>
                  </a:lnTo>
                  <a:lnTo>
                    <a:pt x="2997919" y="2160575"/>
                  </a:lnTo>
                  <a:lnTo>
                    <a:pt x="2995345" y="2147824"/>
                  </a:lnTo>
                  <a:lnTo>
                    <a:pt x="2997919" y="2135073"/>
                  </a:lnTo>
                  <a:lnTo>
                    <a:pt x="3004937" y="2124658"/>
                  </a:lnTo>
                  <a:lnTo>
                    <a:pt x="3015345" y="2117636"/>
                  </a:lnTo>
                  <a:lnTo>
                    <a:pt x="3028088" y="2115060"/>
                  </a:lnTo>
                  <a:lnTo>
                    <a:pt x="3040832" y="2117636"/>
                  </a:lnTo>
                  <a:lnTo>
                    <a:pt x="3051242" y="2124658"/>
                  </a:lnTo>
                  <a:lnTo>
                    <a:pt x="3058261" y="2135073"/>
                  </a:lnTo>
                  <a:lnTo>
                    <a:pt x="3060835" y="2147824"/>
                  </a:lnTo>
                  <a:lnTo>
                    <a:pt x="3058261" y="2160575"/>
                  </a:lnTo>
                  <a:lnTo>
                    <a:pt x="3051242" y="2170991"/>
                  </a:lnTo>
                  <a:lnTo>
                    <a:pt x="3040832" y="2178015"/>
                  </a:lnTo>
                  <a:lnTo>
                    <a:pt x="3028088" y="2180591"/>
                  </a:lnTo>
                  <a:close/>
                </a:path>
                <a:path w="4587875" h="2474595">
                  <a:moveTo>
                    <a:pt x="3330812" y="2183112"/>
                  </a:moveTo>
                  <a:lnTo>
                    <a:pt x="3317096" y="2180339"/>
                  </a:lnTo>
                  <a:lnTo>
                    <a:pt x="3305892" y="2172778"/>
                  </a:lnTo>
                  <a:lnTo>
                    <a:pt x="3298335" y="2161566"/>
                  </a:lnTo>
                  <a:lnTo>
                    <a:pt x="3295564" y="2147841"/>
                  </a:lnTo>
                  <a:lnTo>
                    <a:pt x="3298335" y="2134115"/>
                  </a:lnTo>
                  <a:lnTo>
                    <a:pt x="3305892" y="2122903"/>
                  </a:lnTo>
                  <a:lnTo>
                    <a:pt x="3317096" y="2115342"/>
                  </a:lnTo>
                  <a:lnTo>
                    <a:pt x="3330812" y="2112569"/>
                  </a:lnTo>
                  <a:lnTo>
                    <a:pt x="3344530" y="2115342"/>
                  </a:lnTo>
                  <a:lnTo>
                    <a:pt x="3355735" y="2122903"/>
                  </a:lnTo>
                  <a:lnTo>
                    <a:pt x="3363292" y="2134115"/>
                  </a:lnTo>
                  <a:lnTo>
                    <a:pt x="3366064" y="2147841"/>
                  </a:lnTo>
                  <a:lnTo>
                    <a:pt x="3363294" y="2161566"/>
                  </a:lnTo>
                  <a:lnTo>
                    <a:pt x="3355742" y="2172778"/>
                  </a:lnTo>
                  <a:lnTo>
                    <a:pt x="3344537" y="2180339"/>
                  </a:lnTo>
                  <a:lnTo>
                    <a:pt x="3330812" y="2183112"/>
                  </a:lnTo>
                  <a:close/>
                </a:path>
                <a:path w="4587875" h="2474595">
                  <a:moveTo>
                    <a:pt x="3633529" y="2185637"/>
                  </a:moveTo>
                  <a:lnTo>
                    <a:pt x="3618826" y="2182666"/>
                  </a:lnTo>
                  <a:lnTo>
                    <a:pt x="3606820" y="2174564"/>
                  </a:lnTo>
                  <a:lnTo>
                    <a:pt x="3598725" y="2162550"/>
                  </a:lnTo>
                  <a:lnTo>
                    <a:pt x="3595756" y="2147841"/>
                  </a:lnTo>
                  <a:lnTo>
                    <a:pt x="3598725" y="2133131"/>
                  </a:lnTo>
                  <a:lnTo>
                    <a:pt x="3606820" y="2121117"/>
                  </a:lnTo>
                  <a:lnTo>
                    <a:pt x="3618826" y="2113015"/>
                  </a:lnTo>
                  <a:lnTo>
                    <a:pt x="3633529" y="2110044"/>
                  </a:lnTo>
                  <a:lnTo>
                    <a:pt x="3648232" y="2113015"/>
                  </a:lnTo>
                  <a:lnTo>
                    <a:pt x="3660239" y="2121117"/>
                  </a:lnTo>
                  <a:lnTo>
                    <a:pt x="3668334" y="2133131"/>
                  </a:lnTo>
                  <a:lnTo>
                    <a:pt x="3671302" y="2147841"/>
                  </a:lnTo>
                  <a:lnTo>
                    <a:pt x="3668334" y="2162550"/>
                  </a:lnTo>
                  <a:lnTo>
                    <a:pt x="3660239" y="2174564"/>
                  </a:lnTo>
                  <a:lnTo>
                    <a:pt x="3648232" y="2182666"/>
                  </a:lnTo>
                  <a:lnTo>
                    <a:pt x="3633529" y="2185637"/>
                  </a:lnTo>
                  <a:close/>
                </a:path>
                <a:path w="4587875" h="2474595">
                  <a:moveTo>
                    <a:pt x="3936253" y="2189003"/>
                  </a:moveTo>
                  <a:lnTo>
                    <a:pt x="3920245" y="2185768"/>
                  </a:lnTo>
                  <a:lnTo>
                    <a:pt x="3907176" y="2176947"/>
                  </a:lnTo>
                  <a:lnTo>
                    <a:pt x="3898368" y="2163863"/>
                  </a:lnTo>
                  <a:lnTo>
                    <a:pt x="3895138" y="2147841"/>
                  </a:lnTo>
                  <a:lnTo>
                    <a:pt x="3898368" y="2131818"/>
                  </a:lnTo>
                  <a:lnTo>
                    <a:pt x="3907176" y="2118734"/>
                  </a:lnTo>
                  <a:lnTo>
                    <a:pt x="3920245" y="2109913"/>
                  </a:lnTo>
                  <a:lnTo>
                    <a:pt x="3936253" y="2106679"/>
                  </a:lnTo>
                  <a:lnTo>
                    <a:pt x="3952266" y="2109913"/>
                  </a:lnTo>
                  <a:lnTo>
                    <a:pt x="3965346" y="2118734"/>
                  </a:lnTo>
                  <a:lnTo>
                    <a:pt x="3974167" y="2131818"/>
                  </a:lnTo>
                  <a:lnTo>
                    <a:pt x="3977402" y="2147841"/>
                  </a:lnTo>
                  <a:lnTo>
                    <a:pt x="3974167" y="2163863"/>
                  </a:lnTo>
                  <a:lnTo>
                    <a:pt x="3965346" y="2176947"/>
                  </a:lnTo>
                  <a:lnTo>
                    <a:pt x="3952266" y="2185768"/>
                  </a:lnTo>
                  <a:lnTo>
                    <a:pt x="3936253" y="2189003"/>
                  </a:lnTo>
                  <a:close/>
                </a:path>
                <a:path w="4587875" h="2474595">
                  <a:moveTo>
                    <a:pt x="4238977" y="2191528"/>
                  </a:moveTo>
                  <a:lnTo>
                    <a:pt x="4221989" y="2188095"/>
                  </a:lnTo>
                  <a:lnTo>
                    <a:pt x="4208115" y="2178736"/>
                  </a:lnTo>
                  <a:lnTo>
                    <a:pt x="4198761" y="2164855"/>
                  </a:lnTo>
                  <a:lnTo>
                    <a:pt x="4195330" y="2147858"/>
                  </a:lnTo>
                  <a:lnTo>
                    <a:pt x="4198761" y="2130860"/>
                  </a:lnTo>
                  <a:lnTo>
                    <a:pt x="4208115" y="2116979"/>
                  </a:lnTo>
                  <a:lnTo>
                    <a:pt x="4221989" y="2107620"/>
                  </a:lnTo>
                  <a:lnTo>
                    <a:pt x="4238977" y="2104187"/>
                  </a:lnTo>
                  <a:lnTo>
                    <a:pt x="4255965" y="2107620"/>
                  </a:lnTo>
                  <a:lnTo>
                    <a:pt x="4269838" y="2116979"/>
                  </a:lnTo>
                  <a:lnTo>
                    <a:pt x="4279193" y="2130860"/>
                  </a:lnTo>
                  <a:lnTo>
                    <a:pt x="4282623" y="2147858"/>
                  </a:lnTo>
                  <a:lnTo>
                    <a:pt x="4279193" y="2164855"/>
                  </a:lnTo>
                  <a:lnTo>
                    <a:pt x="4269838" y="2178736"/>
                  </a:lnTo>
                  <a:lnTo>
                    <a:pt x="4255965" y="2188095"/>
                  </a:lnTo>
                  <a:lnTo>
                    <a:pt x="4238977" y="2191528"/>
                  </a:lnTo>
                  <a:close/>
                </a:path>
                <a:path w="4587875" h="2474595">
                  <a:moveTo>
                    <a:pt x="4541701" y="2194053"/>
                  </a:moveTo>
                  <a:lnTo>
                    <a:pt x="4523739" y="2190422"/>
                  </a:lnTo>
                  <a:lnTo>
                    <a:pt x="4509071" y="2180522"/>
                  </a:lnTo>
                  <a:lnTo>
                    <a:pt x="4499182" y="2165839"/>
                  </a:lnTo>
                  <a:lnTo>
                    <a:pt x="4495556" y="2147858"/>
                  </a:lnTo>
                  <a:lnTo>
                    <a:pt x="4499182" y="2129878"/>
                  </a:lnTo>
                  <a:lnTo>
                    <a:pt x="4509071" y="2115196"/>
                  </a:lnTo>
                  <a:lnTo>
                    <a:pt x="4523739" y="2105296"/>
                  </a:lnTo>
                  <a:lnTo>
                    <a:pt x="4541701" y="2101666"/>
                  </a:lnTo>
                  <a:lnTo>
                    <a:pt x="4559682" y="2105296"/>
                  </a:lnTo>
                  <a:lnTo>
                    <a:pt x="4574360" y="2115196"/>
                  </a:lnTo>
                  <a:lnTo>
                    <a:pt x="4584252" y="2129878"/>
                  </a:lnTo>
                  <a:lnTo>
                    <a:pt x="4587879" y="2147858"/>
                  </a:lnTo>
                  <a:lnTo>
                    <a:pt x="4584252" y="2165839"/>
                  </a:lnTo>
                  <a:lnTo>
                    <a:pt x="4574360" y="2180522"/>
                  </a:lnTo>
                  <a:lnTo>
                    <a:pt x="4559682" y="2190422"/>
                  </a:lnTo>
                  <a:lnTo>
                    <a:pt x="4541701" y="2194053"/>
                  </a:lnTo>
                  <a:close/>
                </a:path>
                <a:path w="4587875" h="2474595">
                  <a:moveTo>
                    <a:pt x="1212211" y="2451608"/>
                  </a:moveTo>
                  <a:lnTo>
                    <a:pt x="1211269" y="2451608"/>
                  </a:lnTo>
                  <a:lnTo>
                    <a:pt x="1210898" y="2451236"/>
                  </a:lnTo>
                  <a:lnTo>
                    <a:pt x="1210898" y="2450295"/>
                  </a:lnTo>
                  <a:lnTo>
                    <a:pt x="1211269" y="2449923"/>
                  </a:lnTo>
                  <a:lnTo>
                    <a:pt x="1212211" y="2449923"/>
                  </a:lnTo>
                  <a:lnTo>
                    <a:pt x="1212579" y="2450295"/>
                  </a:lnTo>
                  <a:lnTo>
                    <a:pt x="1212579" y="2451236"/>
                  </a:lnTo>
                  <a:lnTo>
                    <a:pt x="1212211" y="2451608"/>
                  </a:lnTo>
                  <a:close/>
                </a:path>
                <a:path w="4587875" h="2474595">
                  <a:moveTo>
                    <a:pt x="1516316" y="2454129"/>
                  </a:moveTo>
                  <a:lnTo>
                    <a:pt x="1512599" y="2454129"/>
                  </a:lnTo>
                  <a:lnTo>
                    <a:pt x="1511100" y="2452634"/>
                  </a:lnTo>
                  <a:lnTo>
                    <a:pt x="1511100" y="2448897"/>
                  </a:lnTo>
                  <a:lnTo>
                    <a:pt x="1512599" y="2447398"/>
                  </a:lnTo>
                  <a:lnTo>
                    <a:pt x="1516333" y="2447398"/>
                  </a:lnTo>
                  <a:lnTo>
                    <a:pt x="1517828" y="2448897"/>
                  </a:lnTo>
                  <a:lnTo>
                    <a:pt x="1517828" y="2452634"/>
                  </a:lnTo>
                  <a:lnTo>
                    <a:pt x="1516316" y="2454129"/>
                  </a:lnTo>
                  <a:close/>
                </a:path>
                <a:path w="4587875" h="2474595">
                  <a:moveTo>
                    <a:pt x="1821358" y="2458339"/>
                  </a:moveTo>
                  <a:lnTo>
                    <a:pt x="1813017" y="2458339"/>
                  </a:lnTo>
                  <a:lnTo>
                    <a:pt x="1809638" y="2454956"/>
                  </a:lnTo>
                  <a:lnTo>
                    <a:pt x="1809638" y="2446608"/>
                  </a:lnTo>
                  <a:lnTo>
                    <a:pt x="1813017" y="2443226"/>
                  </a:lnTo>
                  <a:lnTo>
                    <a:pt x="1821358" y="2443226"/>
                  </a:lnTo>
                  <a:lnTo>
                    <a:pt x="1824741" y="2446608"/>
                  </a:lnTo>
                  <a:lnTo>
                    <a:pt x="1824741" y="2454956"/>
                  </a:lnTo>
                  <a:lnTo>
                    <a:pt x="1821358" y="2458339"/>
                  </a:lnTo>
                  <a:close/>
                </a:path>
                <a:path w="4587875" h="2474595">
                  <a:moveTo>
                    <a:pt x="2125936" y="2461704"/>
                  </a:moveTo>
                  <a:lnTo>
                    <a:pt x="2113895" y="2461704"/>
                  </a:lnTo>
                  <a:lnTo>
                    <a:pt x="2109000" y="2456806"/>
                  </a:lnTo>
                  <a:lnTo>
                    <a:pt x="2109000" y="2444758"/>
                  </a:lnTo>
                  <a:lnTo>
                    <a:pt x="2113895" y="2439861"/>
                  </a:lnTo>
                  <a:lnTo>
                    <a:pt x="2125936" y="2439861"/>
                  </a:lnTo>
                  <a:lnTo>
                    <a:pt x="2130830" y="2444758"/>
                  </a:lnTo>
                  <a:lnTo>
                    <a:pt x="2130830" y="2456806"/>
                  </a:lnTo>
                  <a:lnTo>
                    <a:pt x="2125936" y="2461704"/>
                  </a:lnTo>
                  <a:close/>
                </a:path>
                <a:path w="4587875" h="2474595">
                  <a:moveTo>
                    <a:pt x="2430982" y="2465910"/>
                  </a:moveTo>
                  <a:lnTo>
                    <a:pt x="2414296" y="2465910"/>
                  </a:lnTo>
                  <a:lnTo>
                    <a:pt x="2407538" y="2459145"/>
                  </a:lnTo>
                  <a:lnTo>
                    <a:pt x="2407538" y="2442449"/>
                  </a:lnTo>
                  <a:lnTo>
                    <a:pt x="2414296" y="2435688"/>
                  </a:lnTo>
                  <a:lnTo>
                    <a:pt x="2430982" y="2435688"/>
                  </a:lnTo>
                  <a:lnTo>
                    <a:pt x="2437743" y="2442449"/>
                  </a:lnTo>
                  <a:lnTo>
                    <a:pt x="2437743" y="2459145"/>
                  </a:lnTo>
                  <a:lnTo>
                    <a:pt x="2430982" y="2465910"/>
                  </a:lnTo>
                  <a:close/>
                </a:path>
                <a:path w="4587875" h="2474595">
                  <a:moveTo>
                    <a:pt x="2735103" y="2468435"/>
                  </a:moveTo>
                  <a:lnTo>
                    <a:pt x="2715626" y="2468435"/>
                  </a:lnTo>
                  <a:lnTo>
                    <a:pt x="2707737" y="2460543"/>
                  </a:lnTo>
                  <a:lnTo>
                    <a:pt x="2707737" y="2441055"/>
                  </a:lnTo>
                  <a:lnTo>
                    <a:pt x="2715626" y="2433163"/>
                  </a:lnTo>
                  <a:lnTo>
                    <a:pt x="2735103" y="2433163"/>
                  </a:lnTo>
                  <a:lnTo>
                    <a:pt x="2742989" y="2441055"/>
                  </a:lnTo>
                  <a:lnTo>
                    <a:pt x="2742989" y="2460543"/>
                  </a:lnTo>
                  <a:lnTo>
                    <a:pt x="2735103" y="2468435"/>
                  </a:lnTo>
                  <a:close/>
                </a:path>
                <a:path w="4587875" h="2474595">
                  <a:moveTo>
                    <a:pt x="3028088" y="2471800"/>
                  </a:moveTo>
                  <a:lnTo>
                    <a:pt x="3019920" y="2470149"/>
                  </a:lnTo>
                  <a:lnTo>
                    <a:pt x="3013248" y="2465647"/>
                  </a:lnTo>
                  <a:lnTo>
                    <a:pt x="3008749" y="2458971"/>
                  </a:lnTo>
                  <a:lnTo>
                    <a:pt x="3007099" y="2450797"/>
                  </a:lnTo>
                  <a:lnTo>
                    <a:pt x="3008749" y="2442625"/>
                  </a:lnTo>
                  <a:lnTo>
                    <a:pt x="3013248" y="2435949"/>
                  </a:lnTo>
                  <a:lnTo>
                    <a:pt x="3019920" y="2431448"/>
                  </a:lnTo>
                  <a:lnTo>
                    <a:pt x="3028088" y="2429798"/>
                  </a:lnTo>
                  <a:lnTo>
                    <a:pt x="3036257" y="2431448"/>
                  </a:lnTo>
                  <a:lnTo>
                    <a:pt x="3042929" y="2435949"/>
                  </a:lnTo>
                  <a:lnTo>
                    <a:pt x="3047428" y="2442625"/>
                  </a:lnTo>
                  <a:lnTo>
                    <a:pt x="3049078" y="2450797"/>
                  </a:lnTo>
                  <a:lnTo>
                    <a:pt x="3047428" y="2458971"/>
                  </a:lnTo>
                  <a:lnTo>
                    <a:pt x="3042929" y="2465647"/>
                  </a:lnTo>
                  <a:lnTo>
                    <a:pt x="3036257" y="2470149"/>
                  </a:lnTo>
                  <a:lnTo>
                    <a:pt x="3028088" y="2471800"/>
                  </a:lnTo>
                  <a:close/>
                </a:path>
                <a:path w="4587875" h="2474595">
                  <a:moveTo>
                    <a:pt x="3330812" y="2473481"/>
                  </a:moveTo>
                  <a:lnTo>
                    <a:pt x="3321985" y="2471700"/>
                  </a:lnTo>
                  <a:lnTo>
                    <a:pt x="3314779" y="2466841"/>
                  </a:lnTo>
                  <a:lnTo>
                    <a:pt x="3309922" y="2459631"/>
                  </a:lnTo>
                  <a:lnTo>
                    <a:pt x="3308142" y="2450797"/>
                  </a:lnTo>
                  <a:lnTo>
                    <a:pt x="3309922" y="2441964"/>
                  </a:lnTo>
                  <a:lnTo>
                    <a:pt x="3314779" y="2434754"/>
                  </a:lnTo>
                  <a:lnTo>
                    <a:pt x="3321985" y="2429895"/>
                  </a:lnTo>
                  <a:lnTo>
                    <a:pt x="3330812" y="2428113"/>
                  </a:lnTo>
                  <a:lnTo>
                    <a:pt x="3339641" y="2429895"/>
                  </a:lnTo>
                  <a:lnTo>
                    <a:pt x="3346848" y="2434754"/>
                  </a:lnTo>
                  <a:lnTo>
                    <a:pt x="3351705" y="2441964"/>
                  </a:lnTo>
                  <a:lnTo>
                    <a:pt x="3353486" y="2450797"/>
                  </a:lnTo>
                  <a:lnTo>
                    <a:pt x="3351703" y="2459631"/>
                  </a:lnTo>
                  <a:lnTo>
                    <a:pt x="3346842" y="2466841"/>
                  </a:lnTo>
                  <a:lnTo>
                    <a:pt x="3339634" y="2471700"/>
                  </a:lnTo>
                  <a:lnTo>
                    <a:pt x="3330812" y="2473481"/>
                  </a:lnTo>
                  <a:close/>
                </a:path>
                <a:path w="4587875" h="2474595">
                  <a:moveTo>
                    <a:pt x="3633529" y="2473481"/>
                  </a:moveTo>
                  <a:lnTo>
                    <a:pt x="3624707" y="2471700"/>
                  </a:lnTo>
                  <a:lnTo>
                    <a:pt x="3617508" y="2466841"/>
                  </a:lnTo>
                  <a:lnTo>
                    <a:pt x="3612657" y="2459631"/>
                  </a:lnTo>
                  <a:lnTo>
                    <a:pt x="3610879" y="2450797"/>
                  </a:lnTo>
                  <a:lnTo>
                    <a:pt x="3612657" y="2441964"/>
                  </a:lnTo>
                  <a:lnTo>
                    <a:pt x="3617508" y="2434754"/>
                  </a:lnTo>
                  <a:lnTo>
                    <a:pt x="3624707" y="2429895"/>
                  </a:lnTo>
                  <a:lnTo>
                    <a:pt x="3633529" y="2428113"/>
                  </a:lnTo>
                  <a:lnTo>
                    <a:pt x="3642357" y="2429895"/>
                  </a:lnTo>
                  <a:lnTo>
                    <a:pt x="3649568" y="2434754"/>
                  </a:lnTo>
                  <a:lnTo>
                    <a:pt x="3654430" y="2441964"/>
                  </a:lnTo>
                  <a:lnTo>
                    <a:pt x="3656213" y="2450797"/>
                  </a:lnTo>
                  <a:lnTo>
                    <a:pt x="3654430" y="2459631"/>
                  </a:lnTo>
                  <a:lnTo>
                    <a:pt x="3649568" y="2466841"/>
                  </a:lnTo>
                  <a:lnTo>
                    <a:pt x="3642357" y="2471700"/>
                  </a:lnTo>
                  <a:lnTo>
                    <a:pt x="3633529" y="2473481"/>
                  </a:lnTo>
                  <a:close/>
                </a:path>
                <a:path w="4587875" h="2474595">
                  <a:moveTo>
                    <a:pt x="3942142" y="2473976"/>
                  </a:moveTo>
                  <a:lnTo>
                    <a:pt x="3930364" y="2473976"/>
                  </a:lnTo>
                  <a:lnTo>
                    <a:pt x="3926782" y="2473252"/>
                  </a:lnTo>
                  <a:lnTo>
                    <a:pt x="3919046" y="2468032"/>
                  </a:lnTo>
                  <a:lnTo>
                    <a:pt x="3913828" y="2460291"/>
                  </a:lnTo>
                  <a:lnTo>
                    <a:pt x="3911915" y="2450814"/>
                  </a:lnTo>
                  <a:lnTo>
                    <a:pt x="3913828" y="2441338"/>
                  </a:lnTo>
                  <a:lnTo>
                    <a:pt x="3919046" y="2433598"/>
                  </a:lnTo>
                  <a:lnTo>
                    <a:pt x="3926782" y="2428380"/>
                  </a:lnTo>
                  <a:lnTo>
                    <a:pt x="3936253" y="2426466"/>
                  </a:lnTo>
                  <a:lnTo>
                    <a:pt x="3945724" y="2428380"/>
                  </a:lnTo>
                  <a:lnTo>
                    <a:pt x="3953460" y="2433598"/>
                  </a:lnTo>
                  <a:lnTo>
                    <a:pt x="3958678" y="2441338"/>
                  </a:lnTo>
                  <a:lnTo>
                    <a:pt x="3960591" y="2450814"/>
                  </a:lnTo>
                  <a:lnTo>
                    <a:pt x="3958678" y="2460291"/>
                  </a:lnTo>
                  <a:lnTo>
                    <a:pt x="3953460" y="2468032"/>
                  </a:lnTo>
                  <a:lnTo>
                    <a:pt x="3945724" y="2473252"/>
                  </a:lnTo>
                  <a:lnTo>
                    <a:pt x="3942142" y="2473976"/>
                  </a:lnTo>
                  <a:close/>
                </a:path>
                <a:path w="4587875" h="2474595">
                  <a:moveTo>
                    <a:pt x="4238977" y="2473481"/>
                  </a:moveTo>
                  <a:lnTo>
                    <a:pt x="4230155" y="2471700"/>
                  </a:lnTo>
                  <a:lnTo>
                    <a:pt x="4222956" y="2466841"/>
                  </a:lnTo>
                  <a:lnTo>
                    <a:pt x="4218105" y="2459631"/>
                  </a:lnTo>
                  <a:lnTo>
                    <a:pt x="4216327" y="2450797"/>
                  </a:lnTo>
                  <a:lnTo>
                    <a:pt x="4218105" y="2441964"/>
                  </a:lnTo>
                  <a:lnTo>
                    <a:pt x="4222956" y="2434754"/>
                  </a:lnTo>
                  <a:lnTo>
                    <a:pt x="4230155" y="2429895"/>
                  </a:lnTo>
                  <a:lnTo>
                    <a:pt x="4238977" y="2428113"/>
                  </a:lnTo>
                  <a:lnTo>
                    <a:pt x="4247819" y="2429895"/>
                  </a:lnTo>
                  <a:lnTo>
                    <a:pt x="4255028" y="2434754"/>
                  </a:lnTo>
                  <a:lnTo>
                    <a:pt x="4259882" y="2441964"/>
                  </a:lnTo>
                  <a:lnTo>
                    <a:pt x="4261661" y="2450797"/>
                  </a:lnTo>
                  <a:lnTo>
                    <a:pt x="4259878" y="2459631"/>
                  </a:lnTo>
                  <a:lnTo>
                    <a:pt x="4255015" y="2466841"/>
                  </a:lnTo>
                  <a:lnTo>
                    <a:pt x="4247805" y="2471700"/>
                  </a:lnTo>
                  <a:lnTo>
                    <a:pt x="4238977" y="2473481"/>
                  </a:lnTo>
                  <a:close/>
                </a:path>
                <a:path w="4587875" h="2474595">
                  <a:moveTo>
                    <a:pt x="4541701" y="2470960"/>
                  </a:moveTo>
                  <a:lnTo>
                    <a:pt x="4533867" y="2469376"/>
                  </a:lnTo>
                  <a:lnTo>
                    <a:pt x="4527460" y="2465056"/>
                  </a:lnTo>
                  <a:lnTo>
                    <a:pt x="4523135" y="2458647"/>
                  </a:lnTo>
                  <a:lnTo>
                    <a:pt x="4521548" y="2450797"/>
                  </a:lnTo>
                  <a:lnTo>
                    <a:pt x="4523135" y="2442948"/>
                  </a:lnTo>
                  <a:lnTo>
                    <a:pt x="4527460" y="2436541"/>
                  </a:lnTo>
                  <a:lnTo>
                    <a:pt x="4533867" y="2432222"/>
                  </a:lnTo>
                  <a:lnTo>
                    <a:pt x="4541701" y="2430638"/>
                  </a:lnTo>
                  <a:lnTo>
                    <a:pt x="4549549" y="2432222"/>
                  </a:lnTo>
                  <a:lnTo>
                    <a:pt x="4555954" y="2436541"/>
                  </a:lnTo>
                  <a:lnTo>
                    <a:pt x="4560271" y="2442948"/>
                  </a:lnTo>
                  <a:lnTo>
                    <a:pt x="4561853" y="2450797"/>
                  </a:lnTo>
                  <a:lnTo>
                    <a:pt x="4560271" y="2458647"/>
                  </a:lnTo>
                  <a:lnTo>
                    <a:pt x="4555954" y="2465056"/>
                  </a:lnTo>
                  <a:lnTo>
                    <a:pt x="4549549" y="2469376"/>
                  </a:lnTo>
                  <a:lnTo>
                    <a:pt x="4541701" y="2470960"/>
                  </a:lnTo>
                  <a:close/>
                </a:path>
              </a:pathLst>
            </a:custGeom>
            <a:solidFill>
              <a:srgbClr val="E8C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99899" y="2831177"/>
            <a:ext cx="16484600" cy="419217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6100"/>
              </a:lnSpc>
              <a:spcBef>
                <a:spcPts val="95"/>
              </a:spcBef>
              <a:buSzPct val="97142"/>
              <a:buFont typeface="Trebuchet MS"/>
              <a:buAutoNum type="arabicParenR"/>
              <a:tabLst>
                <a:tab pos="383540" algn="l"/>
                <a:tab pos="2787015" algn="l"/>
                <a:tab pos="2954655" algn="l"/>
                <a:tab pos="5986145" algn="l"/>
                <a:tab pos="7677150" algn="l"/>
                <a:tab pos="11049000" algn="l"/>
                <a:tab pos="13722985" algn="l"/>
                <a:tab pos="14260830" algn="l"/>
              </a:tabLst>
            </a:pPr>
            <a:r>
              <a:rPr sz="3600" spc="-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1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30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-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оло</a:t>
            </a:r>
            <a:r>
              <a:rPr sz="3600" spc="-2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30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-1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-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3600" spc="3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тривожностı</a:t>
            </a:r>
            <a:r>
              <a:rPr sz="3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sz="3600" spc="-9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дıтей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4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8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особистостı</a:t>
            </a:r>
            <a:r>
              <a:rPr sz="3600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Trebuchet MS"/>
              <a:buAutoNum type="arabicParenR"/>
            </a:pP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94665" indent="-371475">
              <a:lnSpc>
                <a:spcPct val="100000"/>
              </a:lnSpc>
              <a:buSzPct val="97142"/>
              <a:buFont typeface="Trebuchet MS"/>
              <a:buAutoNum type="arabicParenR"/>
              <a:tabLst>
                <a:tab pos="495300" algn="l"/>
              </a:tabLst>
            </a:pP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Емпıрично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0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дослıдити</a:t>
            </a:r>
            <a:r>
              <a:rPr sz="3600" spc="-2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3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особливостı</a:t>
            </a:r>
            <a:r>
              <a:rPr sz="3600" spc="-2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тривожностı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молодших</a:t>
            </a:r>
            <a:r>
              <a:rPr sz="3600" spc="-22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школярıв</a:t>
            </a:r>
            <a:r>
              <a:rPr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Trebuchet MS"/>
              <a:buAutoNum type="arabicParenR"/>
            </a:pP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16100"/>
              </a:lnSpc>
              <a:buSzPct val="97142"/>
              <a:buFont typeface="Trebuchet MS"/>
              <a:buAutoNum type="arabicParenR"/>
              <a:tabLst>
                <a:tab pos="383540" algn="l"/>
                <a:tab pos="3299460" algn="l"/>
                <a:tab pos="4330065" algn="l"/>
                <a:tab pos="7464425" algn="l"/>
                <a:tab pos="10127615" algn="l"/>
                <a:tab pos="13750925" algn="l"/>
              </a:tabLst>
            </a:pPr>
            <a:r>
              <a:rPr sz="3600" spc="17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3600" spc="-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3600" spc="1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-2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-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3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3600" spc="-13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-1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1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-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sz="3600" spc="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оло</a:t>
            </a:r>
            <a:r>
              <a:rPr sz="3600" spc="-3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3600" spc="18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-29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18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</a:t>
            </a:r>
            <a:r>
              <a:rPr sz="3600" spc="1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17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-3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36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-1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6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-1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1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1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sz="3600" spc="1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sz="3600" spc="-1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sz="36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29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sz="3600" spc="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3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1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3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-114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3600" spc="-7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3600" spc="-3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1430015" y="7257545"/>
            <a:ext cx="6858000" cy="2475230"/>
            <a:chOff x="11430015" y="7257545"/>
            <a:chExt cx="6858000" cy="2475230"/>
          </a:xfrm>
        </p:grpSpPr>
        <p:sp>
          <p:nvSpPr>
            <p:cNvPr id="4" name="object 4"/>
            <p:cNvSpPr/>
            <p:nvPr/>
          </p:nvSpPr>
          <p:spPr>
            <a:xfrm>
              <a:off x="11430015" y="9004117"/>
              <a:ext cx="6858000" cy="132715"/>
            </a:xfrm>
            <a:custGeom>
              <a:avLst/>
              <a:gdLst/>
              <a:ahLst/>
              <a:cxnLst/>
              <a:rect l="l" t="t" r="r" b="b"/>
              <a:pathLst>
                <a:path w="6858000" h="132715">
                  <a:moveTo>
                    <a:pt x="6857984" y="132686"/>
                  </a:moveTo>
                  <a:lnTo>
                    <a:pt x="0" y="114299"/>
                  </a:lnTo>
                  <a:lnTo>
                    <a:pt x="306" y="0"/>
                  </a:lnTo>
                  <a:lnTo>
                    <a:pt x="6857984" y="18386"/>
                  </a:lnTo>
                  <a:lnTo>
                    <a:pt x="6857984" y="132686"/>
                  </a:lnTo>
                  <a:close/>
                </a:path>
              </a:pathLst>
            </a:custGeom>
            <a:solidFill>
              <a:srgbClr val="9EC2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284820" y="7257545"/>
              <a:ext cx="4893310" cy="2475230"/>
            </a:xfrm>
            <a:custGeom>
              <a:avLst/>
              <a:gdLst/>
              <a:ahLst/>
              <a:cxnLst/>
              <a:rect l="l" t="t" r="r" b="b"/>
              <a:pathLst>
                <a:path w="4893309" h="2475229">
                  <a:moveTo>
                    <a:pt x="1817659" y="28506"/>
                  </a:moveTo>
                  <a:lnTo>
                    <a:pt x="1816717" y="28506"/>
                  </a:lnTo>
                  <a:lnTo>
                    <a:pt x="1816349" y="28136"/>
                  </a:lnTo>
                  <a:lnTo>
                    <a:pt x="1816349" y="27194"/>
                  </a:lnTo>
                  <a:lnTo>
                    <a:pt x="1816717" y="26824"/>
                  </a:lnTo>
                  <a:lnTo>
                    <a:pt x="1817659" y="26824"/>
                  </a:lnTo>
                  <a:lnTo>
                    <a:pt x="1818030" y="27194"/>
                  </a:lnTo>
                  <a:lnTo>
                    <a:pt x="1818030" y="28136"/>
                  </a:lnTo>
                  <a:lnTo>
                    <a:pt x="1817659" y="28506"/>
                  </a:lnTo>
                  <a:close/>
                </a:path>
                <a:path w="4893309" h="2475229">
                  <a:moveTo>
                    <a:pt x="2120838" y="29348"/>
                  </a:moveTo>
                  <a:lnTo>
                    <a:pt x="2118989" y="29348"/>
                  </a:lnTo>
                  <a:lnTo>
                    <a:pt x="2118232" y="28591"/>
                  </a:lnTo>
                  <a:lnTo>
                    <a:pt x="2118232" y="26740"/>
                  </a:lnTo>
                  <a:lnTo>
                    <a:pt x="2118989" y="25982"/>
                  </a:lnTo>
                  <a:lnTo>
                    <a:pt x="2120838" y="25982"/>
                  </a:lnTo>
                  <a:lnTo>
                    <a:pt x="2121594" y="26740"/>
                  </a:lnTo>
                  <a:lnTo>
                    <a:pt x="2121594" y="28591"/>
                  </a:lnTo>
                  <a:lnTo>
                    <a:pt x="2120838" y="29348"/>
                  </a:lnTo>
                  <a:close/>
                </a:path>
                <a:path w="4893309" h="2475229">
                  <a:moveTo>
                    <a:pt x="2425415" y="32713"/>
                  </a:moveTo>
                  <a:lnTo>
                    <a:pt x="2419863" y="32713"/>
                  </a:lnTo>
                  <a:lnTo>
                    <a:pt x="2417611" y="30459"/>
                  </a:lnTo>
                  <a:lnTo>
                    <a:pt x="2417611" y="24905"/>
                  </a:lnTo>
                  <a:lnTo>
                    <a:pt x="2419863" y="22650"/>
                  </a:lnTo>
                  <a:lnTo>
                    <a:pt x="2425415" y="22650"/>
                  </a:lnTo>
                  <a:lnTo>
                    <a:pt x="2427667" y="24905"/>
                  </a:lnTo>
                  <a:lnTo>
                    <a:pt x="2427667" y="30459"/>
                  </a:lnTo>
                  <a:lnTo>
                    <a:pt x="2425415" y="32713"/>
                  </a:lnTo>
                  <a:close/>
                </a:path>
                <a:path w="4893309" h="2475229">
                  <a:moveTo>
                    <a:pt x="2730006" y="36079"/>
                  </a:moveTo>
                  <a:lnTo>
                    <a:pt x="2720723" y="36079"/>
                  </a:lnTo>
                  <a:lnTo>
                    <a:pt x="2716973" y="32327"/>
                  </a:lnTo>
                  <a:lnTo>
                    <a:pt x="2716973" y="23038"/>
                  </a:lnTo>
                  <a:lnTo>
                    <a:pt x="2720723" y="19285"/>
                  </a:lnTo>
                  <a:lnTo>
                    <a:pt x="2730006" y="19285"/>
                  </a:lnTo>
                  <a:lnTo>
                    <a:pt x="2733756" y="23038"/>
                  </a:lnTo>
                  <a:lnTo>
                    <a:pt x="2733756" y="32327"/>
                  </a:lnTo>
                  <a:lnTo>
                    <a:pt x="2730006" y="36079"/>
                  </a:lnTo>
                  <a:close/>
                </a:path>
                <a:path w="4893309" h="2475229">
                  <a:moveTo>
                    <a:pt x="3034580" y="39445"/>
                  </a:moveTo>
                  <a:lnTo>
                    <a:pt x="3021597" y="39445"/>
                  </a:lnTo>
                  <a:lnTo>
                    <a:pt x="3016335" y="34178"/>
                  </a:lnTo>
                  <a:lnTo>
                    <a:pt x="3016335" y="21186"/>
                  </a:lnTo>
                  <a:lnTo>
                    <a:pt x="3021597" y="15919"/>
                  </a:lnTo>
                  <a:lnTo>
                    <a:pt x="3034580" y="15919"/>
                  </a:lnTo>
                  <a:lnTo>
                    <a:pt x="3039845" y="21186"/>
                  </a:lnTo>
                  <a:lnTo>
                    <a:pt x="3039845" y="34178"/>
                  </a:lnTo>
                  <a:lnTo>
                    <a:pt x="3034580" y="39445"/>
                  </a:lnTo>
                  <a:close/>
                </a:path>
                <a:path w="4893309" h="2475229">
                  <a:moveTo>
                    <a:pt x="3339157" y="42811"/>
                  </a:moveTo>
                  <a:lnTo>
                    <a:pt x="3322471" y="42811"/>
                  </a:lnTo>
                  <a:lnTo>
                    <a:pt x="3315710" y="36046"/>
                  </a:lnTo>
                  <a:lnTo>
                    <a:pt x="3315710" y="19352"/>
                  </a:lnTo>
                  <a:lnTo>
                    <a:pt x="3322471" y="12587"/>
                  </a:lnTo>
                  <a:lnTo>
                    <a:pt x="3339157" y="12587"/>
                  </a:lnTo>
                  <a:lnTo>
                    <a:pt x="3345918" y="19352"/>
                  </a:lnTo>
                  <a:lnTo>
                    <a:pt x="3345918" y="36046"/>
                  </a:lnTo>
                  <a:lnTo>
                    <a:pt x="3339157" y="42811"/>
                  </a:lnTo>
                  <a:close/>
                </a:path>
                <a:path w="4893309" h="2475229">
                  <a:moveTo>
                    <a:pt x="3633529" y="46176"/>
                  </a:moveTo>
                  <a:lnTo>
                    <a:pt x="3626343" y="44723"/>
                  </a:lnTo>
                  <a:lnTo>
                    <a:pt x="3620474" y="40762"/>
                  </a:lnTo>
                  <a:lnTo>
                    <a:pt x="3616516" y="34888"/>
                  </a:lnTo>
                  <a:lnTo>
                    <a:pt x="3615064" y="27699"/>
                  </a:lnTo>
                  <a:lnTo>
                    <a:pt x="3616516" y="20510"/>
                  </a:lnTo>
                  <a:lnTo>
                    <a:pt x="3620474" y="14636"/>
                  </a:lnTo>
                  <a:lnTo>
                    <a:pt x="3626343" y="10674"/>
                  </a:lnTo>
                  <a:lnTo>
                    <a:pt x="3633529" y="9221"/>
                  </a:lnTo>
                  <a:lnTo>
                    <a:pt x="3640715" y="10674"/>
                  </a:lnTo>
                  <a:lnTo>
                    <a:pt x="3646584" y="14636"/>
                  </a:lnTo>
                  <a:lnTo>
                    <a:pt x="3650542" y="20510"/>
                  </a:lnTo>
                  <a:lnTo>
                    <a:pt x="3651994" y="27699"/>
                  </a:lnTo>
                  <a:lnTo>
                    <a:pt x="3650542" y="34888"/>
                  </a:lnTo>
                  <a:lnTo>
                    <a:pt x="3646584" y="40762"/>
                  </a:lnTo>
                  <a:lnTo>
                    <a:pt x="3640715" y="44723"/>
                  </a:lnTo>
                  <a:lnTo>
                    <a:pt x="3633529" y="46176"/>
                  </a:lnTo>
                  <a:close/>
                </a:path>
                <a:path w="4893309" h="2475229">
                  <a:moveTo>
                    <a:pt x="3936253" y="50383"/>
                  </a:moveTo>
                  <a:lnTo>
                    <a:pt x="3927431" y="48602"/>
                  </a:lnTo>
                  <a:lnTo>
                    <a:pt x="3920232" y="43743"/>
                  </a:lnTo>
                  <a:lnTo>
                    <a:pt x="3915381" y="36532"/>
                  </a:lnTo>
                  <a:lnTo>
                    <a:pt x="3913603" y="27699"/>
                  </a:lnTo>
                  <a:lnTo>
                    <a:pt x="3915381" y="18866"/>
                  </a:lnTo>
                  <a:lnTo>
                    <a:pt x="3920232" y="11655"/>
                  </a:lnTo>
                  <a:lnTo>
                    <a:pt x="3927431" y="6796"/>
                  </a:lnTo>
                  <a:lnTo>
                    <a:pt x="3936253" y="5014"/>
                  </a:lnTo>
                  <a:lnTo>
                    <a:pt x="3945081" y="6796"/>
                  </a:lnTo>
                  <a:lnTo>
                    <a:pt x="3952292" y="11655"/>
                  </a:lnTo>
                  <a:lnTo>
                    <a:pt x="3957154" y="18866"/>
                  </a:lnTo>
                  <a:lnTo>
                    <a:pt x="3958937" y="27699"/>
                  </a:lnTo>
                  <a:lnTo>
                    <a:pt x="3957154" y="36532"/>
                  </a:lnTo>
                  <a:lnTo>
                    <a:pt x="3952292" y="43743"/>
                  </a:lnTo>
                  <a:lnTo>
                    <a:pt x="3945081" y="48602"/>
                  </a:lnTo>
                  <a:lnTo>
                    <a:pt x="3936253" y="50383"/>
                  </a:lnTo>
                  <a:close/>
                </a:path>
                <a:path w="4893309" h="2475229">
                  <a:moveTo>
                    <a:pt x="4238977" y="52907"/>
                  </a:moveTo>
                  <a:lnTo>
                    <a:pt x="4229180" y="50928"/>
                  </a:lnTo>
                  <a:lnTo>
                    <a:pt x="4221187" y="45530"/>
                  </a:lnTo>
                  <a:lnTo>
                    <a:pt x="4215802" y="37523"/>
                  </a:lnTo>
                  <a:lnTo>
                    <a:pt x="4213828" y="27716"/>
                  </a:lnTo>
                  <a:lnTo>
                    <a:pt x="4215802" y="17908"/>
                  </a:lnTo>
                  <a:lnTo>
                    <a:pt x="4221187" y="9901"/>
                  </a:lnTo>
                  <a:lnTo>
                    <a:pt x="4229180" y="4503"/>
                  </a:lnTo>
                  <a:lnTo>
                    <a:pt x="4238977" y="2524"/>
                  </a:lnTo>
                  <a:lnTo>
                    <a:pt x="4248779" y="4503"/>
                  </a:lnTo>
                  <a:lnTo>
                    <a:pt x="4256783" y="9901"/>
                  </a:lnTo>
                  <a:lnTo>
                    <a:pt x="4262180" y="17908"/>
                  </a:lnTo>
                  <a:lnTo>
                    <a:pt x="4264159" y="27716"/>
                  </a:lnTo>
                  <a:lnTo>
                    <a:pt x="4262180" y="37523"/>
                  </a:lnTo>
                  <a:lnTo>
                    <a:pt x="4256783" y="45530"/>
                  </a:lnTo>
                  <a:lnTo>
                    <a:pt x="4248779" y="50928"/>
                  </a:lnTo>
                  <a:lnTo>
                    <a:pt x="4238977" y="52907"/>
                  </a:lnTo>
                  <a:close/>
                </a:path>
                <a:path w="4893309" h="2475229">
                  <a:moveTo>
                    <a:pt x="4541701" y="54590"/>
                  </a:moveTo>
                  <a:lnTo>
                    <a:pt x="4531256" y="52478"/>
                  </a:lnTo>
                  <a:lnTo>
                    <a:pt x="4522726" y="46719"/>
                  </a:lnTo>
                  <a:lnTo>
                    <a:pt x="4516974" y="38176"/>
                  </a:lnTo>
                  <a:lnTo>
                    <a:pt x="4514865" y="27716"/>
                  </a:lnTo>
                  <a:lnTo>
                    <a:pt x="4516974" y="17255"/>
                  </a:lnTo>
                  <a:lnTo>
                    <a:pt x="4522726" y="8712"/>
                  </a:lnTo>
                  <a:lnTo>
                    <a:pt x="4531256" y="2953"/>
                  </a:lnTo>
                  <a:lnTo>
                    <a:pt x="4541701" y="841"/>
                  </a:lnTo>
                  <a:lnTo>
                    <a:pt x="4552165" y="2953"/>
                  </a:lnTo>
                  <a:lnTo>
                    <a:pt x="4560705" y="8712"/>
                  </a:lnTo>
                  <a:lnTo>
                    <a:pt x="4566461" y="17255"/>
                  </a:lnTo>
                  <a:lnTo>
                    <a:pt x="4568571" y="27716"/>
                  </a:lnTo>
                  <a:lnTo>
                    <a:pt x="4566461" y="38176"/>
                  </a:lnTo>
                  <a:lnTo>
                    <a:pt x="4560705" y="46719"/>
                  </a:lnTo>
                  <a:lnTo>
                    <a:pt x="4552165" y="52478"/>
                  </a:lnTo>
                  <a:lnTo>
                    <a:pt x="4541701" y="54590"/>
                  </a:lnTo>
                  <a:close/>
                </a:path>
                <a:path w="4893309" h="2475229">
                  <a:moveTo>
                    <a:pt x="4844424" y="55432"/>
                  </a:moveTo>
                  <a:lnTo>
                    <a:pt x="4833648" y="53254"/>
                  </a:lnTo>
                  <a:lnTo>
                    <a:pt x="4824850" y="47316"/>
                  </a:lnTo>
                  <a:lnTo>
                    <a:pt x="4818919" y="38506"/>
                  </a:lnTo>
                  <a:lnTo>
                    <a:pt x="4816745" y="27716"/>
                  </a:lnTo>
                  <a:lnTo>
                    <a:pt x="4818919" y="16924"/>
                  </a:lnTo>
                  <a:lnTo>
                    <a:pt x="4824850" y="8115"/>
                  </a:lnTo>
                  <a:lnTo>
                    <a:pt x="4833648" y="2177"/>
                  </a:lnTo>
                  <a:lnTo>
                    <a:pt x="4844424" y="0"/>
                  </a:lnTo>
                  <a:lnTo>
                    <a:pt x="4855220" y="2177"/>
                  </a:lnTo>
                  <a:lnTo>
                    <a:pt x="4864028" y="8115"/>
                  </a:lnTo>
                  <a:lnTo>
                    <a:pt x="4869963" y="16924"/>
                  </a:lnTo>
                  <a:lnTo>
                    <a:pt x="4872138" y="27716"/>
                  </a:lnTo>
                  <a:lnTo>
                    <a:pt x="4869963" y="38506"/>
                  </a:lnTo>
                  <a:lnTo>
                    <a:pt x="4864028" y="47316"/>
                  </a:lnTo>
                  <a:lnTo>
                    <a:pt x="4855220" y="53254"/>
                  </a:lnTo>
                  <a:lnTo>
                    <a:pt x="4844424" y="55432"/>
                  </a:lnTo>
                  <a:close/>
                </a:path>
                <a:path w="4893309" h="2475229">
                  <a:moveTo>
                    <a:pt x="910409" y="333146"/>
                  </a:moveTo>
                  <a:lnTo>
                    <a:pt x="907617" y="333146"/>
                  </a:lnTo>
                  <a:lnTo>
                    <a:pt x="906493" y="332018"/>
                  </a:lnTo>
                  <a:lnTo>
                    <a:pt x="906493" y="329225"/>
                  </a:lnTo>
                  <a:lnTo>
                    <a:pt x="907617" y="328098"/>
                  </a:lnTo>
                  <a:lnTo>
                    <a:pt x="910409" y="328098"/>
                  </a:lnTo>
                  <a:lnTo>
                    <a:pt x="911536" y="329225"/>
                  </a:lnTo>
                  <a:lnTo>
                    <a:pt x="911536" y="332018"/>
                  </a:lnTo>
                  <a:lnTo>
                    <a:pt x="910409" y="333146"/>
                  </a:lnTo>
                  <a:close/>
                </a:path>
                <a:path w="4893309" h="2475229">
                  <a:moveTo>
                    <a:pt x="1215911" y="338179"/>
                  </a:moveTo>
                  <a:lnTo>
                    <a:pt x="1207570" y="338179"/>
                  </a:lnTo>
                  <a:lnTo>
                    <a:pt x="1204187" y="334795"/>
                  </a:lnTo>
                  <a:lnTo>
                    <a:pt x="1204187" y="326448"/>
                  </a:lnTo>
                  <a:lnTo>
                    <a:pt x="1207570" y="323066"/>
                  </a:lnTo>
                  <a:lnTo>
                    <a:pt x="1215911" y="323066"/>
                  </a:lnTo>
                  <a:lnTo>
                    <a:pt x="1219290" y="326448"/>
                  </a:lnTo>
                  <a:lnTo>
                    <a:pt x="1219290" y="334795"/>
                  </a:lnTo>
                  <a:lnTo>
                    <a:pt x="1215911" y="338179"/>
                  </a:lnTo>
                  <a:close/>
                </a:path>
                <a:path w="4893309" h="2475229">
                  <a:moveTo>
                    <a:pt x="1521410" y="343209"/>
                  </a:moveTo>
                  <a:lnTo>
                    <a:pt x="1507502" y="343209"/>
                  </a:lnTo>
                  <a:lnTo>
                    <a:pt x="1501868" y="337572"/>
                  </a:lnTo>
                  <a:lnTo>
                    <a:pt x="1501868" y="323639"/>
                  </a:lnTo>
                  <a:lnTo>
                    <a:pt x="1507502" y="318001"/>
                  </a:lnTo>
                  <a:lnTo>
                    <a:pt x="1521426" y="318001"/>
                  </a:lnTo>
                  <a:lnTo>
                    <a:pt x="1527060" y="323639"/>
                  </a:lnTo>
                  <a:lnTo>
                    <a:pt x="1527060" y="337572"/>
                  </a:lnTo>
                  <a:lnTo>
                    <a:pt x="1521410" y="343209"/>
                  </a:lnTo>
                  <a:close/>
                </a:path>
                <a:path w="4893309" h="2475229">
                  <a:moveTo>
                    <a:pt x="1826928" y="348242"/>
                  </a:moveTo>
                  <a:lnTo>
                    <a:pt x="1807451" y="348242"/>
                  </a:lnTo>
                  <a:lnTo>
                    <a:pt x="1799562" y="340350"/>
                  </a:lnTo>
                  <a:lnTo>
                    <a:pt x="1799562" y="320862"/>
                  </a:lnTo>
                  <a:lnTo>
                    <a:pt x="1807451" y="312970"/>
                  </a:lnTo>
                  <a:lnTo>
                    <a:pt x="1826928" y="312970"/>
                  </a:lnTo>
                  <a:lnTo>
                    <a:pt x="1834814" y="320862"/>
                  </a:lnTo>
                  <a:lnTo>
                    <a:pt x="1834814" y="340350"/>
                  </a:lnTo>
                  <a:lnTo>
                    <a:pt x="1826928" y="348242"/>
                  </a:lnTo>
                  <a:close/>
                </a:path>
                <a:path w="4893309" h="2475229">
                  <a:moveTo>
                    <a:pt x="2119913" y="353272"/>
                  </a:moveTo>
                  <a:lnTo>
                    <a:pt x="2111085" y="351490"/>
                  </a:lnTo>
                  <a:lnTo>
                    <a:pt x="2103879" y="346631"/>
                  </a:lnTo>
                  <a:lnTo>
                    <a:pt x="2099023" y="339421"/>
                  </a:lnTo>
                  <a:lnTo>
                    <a:pt x="2097243" y="330589"/>
                  </a:lnTo>
                  <a:lnTo>
                    <a:pt x="2099023" y="321755"/>
                  </a:lnTo>
                  <a:lnTo>
                    <a:pt x="2103879" y="314545"/>
                  </a:lnTo>
                  <a:lnTo>
                    <a:pt x="2111085" y="309685"/>
                  </a:lnTo>
                  <a:lnTo>
                    <a:pt x="2119913" y="307904"/>
                  </a:lnTo>
                  <a:lnTo>
                    <a:pt x="2128742" y="309685"/>
                  </a:lnTo>
                  <a:lnTo>
                    <a:pt x="2135948" y="314545"/>
                  </a:lnTo>
                  <a:lnTo>
                    <a:pt x="2140804" y="321755"/>
                  </a:lnTo>
                  <a:lnTo>
                    <a:pt x="2142584" y="330589"/>
                  </a:lnTo>
                  <a:lnTo>
                    <a:pt x="2140801" y="339421"/>
                  </a:lnTo>
                  <a:lnTo>
                    <a:pt x="2135941" y="346631"/>
                  </a:lnTo>
                  <a:lnTo>
                    <a:pt x="2128735" y="351490"/>
                  </a:lnTo>
                  <a:lnTo>
                    <a:pt x="2119913" y="353272"/>
                  </a:lnTo>
                  <a:close/>
                </a:path>
                <a:path w="4893309" h="2475229">
                  <a:moveTo>
                    <a:pt x="2422641" y="356637"/>
                  </a:moveTo>
                  <a:lnTo>
                    <a:pt x="2412516" y="354591"/>
                  </a:lnTo>
                  <a:lnTo>
                    <a:pt x="2404245" y="349011"/>
                  </a:lnTo>
                  <a:lnTo>
                    <a:pt x="2398667" y="340736"/>
                  </a:lnTo>
                  <a:lnTo>
                    <a:pt x="2396622" y="330605"/>
                  </a:lnTo>
                  <a:lnTo>
                    <a:pt x="2398667" y="320475"/>
                  </a:lnTo>
                  <a:lnTo>
                    <a:pt x="2404245" y="312199"/>
                  </a:lnTo>
                  <a:lnTo>
                    <a:pt x="2412516" y="306619"/>
                  </a:lnTo>
                  <a:lnTo>
                    <a:pt x="2422641" y="304572"/>
                  </a:lnTo>
                  <a:lnTo>
                    <a:pt x="2432764" y="306619"/>
                  </a:lnTo>
                  <a:lnTo>
                    <a:pt x="2441033" y="312199"/>
                  </a:lnTo>
                  <a:lnTo>
                    <a:pt x="2446611" y="320475"/>
                  </a:lnTo>
                  <a:lnTo>
                    <a:pt x="2448656" y="330605"/>
                  </a:lnTo>
                  <a:lnTo>
                    <a:pt x="2446613" y="340736"/>
                  </a:lnTo>
                  <a:lnTo>
                    <a:pt x="2441040" y="349011"/>
                  </a:lnTo>
                  <a:lnTo>
                    <a:pt x="2432771" y="354591"/>
                  </a:lnTo>
                  <a:lnTo>
                    <a:pt x="2422641" y="356637"/>
                  </a:lnTo>
                  <a:close/>
                </a:path>
                <a:path w="4893309" h="2475229">
                  <a:moveTo>
                    <a:pt x="2725365" y="360003"/>
                  </a:moveTo>
                  <a:lnTo>
                    <a:pt x="2713927" y="357693"/>
                  </a:lnTo>
                  <a:lnTo>
                    <a:pt x="2704588" y="351394"/>
                  </a:lnTo>
                  <a:lnTo>
                    <a:pt x="2698292" y="342050"/>
                  </a:lnTo>
                  <a:lnTo>
                    <a:pt x="2695983" y="330605"/>
                  </a:lnTo>
                  <a:lnTo>
                    <a:pt x="2698292" y="319161"/>
                  </a:lnTo>
                  <a:lnTo>
                    <a:pt x="2704588" y="309816"/>
                  </a:lnTo>
                  <a:lnTo>
                    <a:pt x="2713927" y="303517"/>
                  </a:lnTo>
                  <a:lnTo>
                    <a:pt x="2725365" y="301207"/>
                  </a:lnTo>
                  <a:lnTo>
                    <a:pt x="2736802" y="303517"/>
                  </a:lnTo>
                  <a:lnTo>
                    <a:pt x="2746141" y="309816"/>
                  </a:lnTo>
                  <a:lnTo>
                    <a:pt x="2752437" y="319161"/>
                  </a:lnTo>
                  <a:lnTo>
                    <a:pt x="2754746" y="330605"/>
                  </a:lnTo>
                  <a:lnTo>
                    <a:pt x="2752437" y="342050"/>
                  </a:lnTo>
                  <a:lnTo>
                    <a:pt x="2746141" y="351394"/>
                  </a:lnTo>
                  <a:lnTo>
                    <a:pt x="2736802" y="357693"/>
                  </a:lnTo>
                  <a:lnTo>
                    <a:pt x="2725365" y="360003"/>
                  </a:lnTo>
                  <a:close/>
                </a:path>
                <a:path w="4893309" h="2475229">
                  <a:moveTo>
                    <a:pt x="3028088" y="363368"/>
                  </a:moveTo>
                  <a:lnTo>
                    <a:pt x="3015345" y="360793"/>
                  </a:lnTo>
                  <a:lnTo>
                    <a:pt x="3004937" y="353770"/>
                  </a:lnTo>
                  <a:lnTo>
                    <a:pt x="2997919" y="343356"/>
                  </a:lnTo>
                  <a:lnTo>
                    <a:pt x="2995345" y="330605"/>
                  </a:lnTo>
                  <a:lnTo>
                    <a:pt x="2997919" y="317854"/>
                  </a:lnTo>
                  <a:lnTo>
                    <a:pt x="3004937" y="307439"/>
                  </a:lnTo>
                  <a:lnTo>
                    <a:pt x="3015345" y="300416"/>
                  </a:lnTo>
                  <a:lnTo>
                    <a:pt x="3028088" y="297841"/>
                  </a:lnTo>
                  <a:lnTo>
                    <a:pt x="3040832" y="300416"/>
                  </a:lnTo>
                  <a:lnTo>
                    <a:pt x="3051242" y="307439"/>
                  </a:lnTo>
                  <a:lnTo>
                    <a:pt x="3058261" y="317854"/>
                  </a:lnTo>
                  <a:lnTo>
                    <a:pt x="3060835" y="330605"/>
                  </a:lnTo>
                  <a:lnTo>
                    <a:pt x="3058261" y="343356"/>
                  </a:lnTo>
                  <a:lnTo>
                    <a:pt x="3051242" y="353770"/>
                  </a:lnTo>
                  <a:lnTo>
                    <a:pt x="3040832" y="360793"/>
                  </a:lnTo>
                  <a:lnTo>
                    <a:pt x="3028088" y="363368"/>
                  </a:lnTo>
                  <a:close/>
                </a:path>
                <a:path w="4893309" h="2475229">
                  <a:moveTo>
                    <a:pt x="3330812" y="365893"/>
                  </a:moveTo>
                  <a:lnTo>
                    <a:pt x="3317096" y="363120"/>
                  </a:lnTo>
                  <a:lnTo>
                    <a:pt x="3305892" y="355559"/>
                  </a:lnTo>
                  <a:lnTo>
                    <a:pt x="3298335" y="344347"/>
                  </a:lnTo>
                  <a:lnTo>
                    <a:pt x="3295564" y="330622"/>
                  </a:lnTo>
                  <a:lnTo>
                    <a:pt x="3298335" y="316897"/>
                  </a:lnTo>
                  <a:lnTo>
                    <a:pt x="3305892" y="305685"/>
                  </a:lnTo>
                  <a:lnTo>
                    <a:pt x="3317096" y="298124"/>
                  </a:lnTo>
                  <a:lnTo>
                    <a:pt x="3330812" y="295350"/>
                  </a:lnTo>
                  <a:lnTo>
                    <a:pt x="3344530" y="298124"/>
                  </a:lnTo>
                  <a:lnTo>
                    <a:pt x="3355735" y="305685"/>
                  </a:lnTo>
                  <a:lnTo>
                    <a:pt x="3363292" y="316897"/>
                  </a:lnTo>
                  <a:lnTo>
                    <a:pt x="3366064" y="330622"/>
                  </a:lnTo>
                  <a:lnTo>
                    <a:pt x="3363294" y="344347"/>
                  </a:lnTo>
                  <a:lnTo>
                    <a:pt x="3355742" y="355559"/>
                  </a:lnTo>
                  <a:lnTo>
                    <a:pt x="3344537" y="363120"/>
                  </a:lnTo>
                  <a:lnTo>
                    <a:pt x="3330812" y="365893"/>
                  </a:lnTo>
                  <a:close/>
                </a:path>
                <a:path w="4893309" h="2475229">
                  <a:moveTo>
                    <a:pt x="3633529" y="368418"/>
                  </a:moveTo>
                  <a:lnTo>
                    <a:pt x="3618826" y="365447"/>
                  </a:lnTo>
                  <a:lnTo>
                    <a:pt x="3606820" y="357345"/>
                  </a:lnTo>
                  <a:lnTo>
                    <a:pt x="3598725" y="345331"/>
                  </a:lnTo>
                  <a:lnTo>
                    <a:pt x="3595756" y="330622"/>
                  </a:lnTo>
                  <a:lnTo>
                    <a:pt x="3598725" y="315913"/>
                  </a:lnTo>
                  <a:lnTo>
                    <a:pt x="3606820" y="303899"/>
                  </a:lnTo>
                  <a:lnTo>
                    <a:pt x="3618826" y="295797"/>
                  </a:lnTo>
                  <a:lnTo>
                    <a:pt x="3633529" y="292826"/>
                  </a:lnTo>
                  <a:lnTo>
                    <a:pt x="3648232" y="295797"/>
                  </a:lnTo>
                  <a:lnTo>
                    <a:pt x="3660239" y="303899"/>
                  </a:lnTo>
                  <a:lnTo>
                    <a:pt x="3668334" y="315913"/>
                  </a:lnTo>
                  <a:lnTo>
                    <a:pt x="3671302" y="330622"/>
                  </a:lnTo>
                  <a:lnTo>
                    <a:pt x="3668334" y="345331"/>
                  </a:lnTo>
                  <a:lnTo>
                    <a:pt x="3660239" y="357345"/>
                  </a:lnTo>
                  <a:lnTo>
                    <a:pt x="3648232" y="365447"/>
                  </a:lnTo>
                  <a:lnTo>
                    <a:pt x="3633529" y="368418"/>
                  </a:lnTo>
                  <a:close/>
                </a:path>
                <a:path w="4893309" h="2475229">
                  <a:moveTo>
                    <a:pt x="3936253" y="371783"/>
                  </a:moveTo>
                  <a:lnTo>
                    <a:pt x="3920245" y="368549"/>
                  </a:lnTo>
                  <a:lnTo>
                    <a:pt x="3907176" y="359728"/>
                  </a:lnTo>
                  <a:lnTo>
                    <a:pt x="3898368" y="346644"/>
                  </a:lnTo>
                  <a:lnTo>
                    <a:pt x="3895138" y="330622"/>
                  </a:lnTo>
                  <a:lnTo>
                    <a:pt x="3898368" y="314599"/>
                  </a:lnTo>
                  <a:lnTo>
                    <a:pt x="3907176" y="301516"/>
                  </a:lnTo>
                  <a:lnTo>
                    <a:pt x="3920245" y="292695"/>
                  </a:lnTo>
                  <a:lnTo>
                    <a:pt x="3936253" y="289461"/>
                  </a:lnTo>
                  <a:lnTo>
                    <a:pt x="3952266" y="292695"/>
                  </a:lnTo>
                  <a:lnTo>
                    <a:pt x="3965346" y="301516"/>
                  </a:lnTo>
                  <a:lnTo>
                    <a:pt x="3974167" y="314599"/>
                  </a:lnTo>
                  <a:lnTo>
                    <a:pt x="3977402" y="330622"/>
                  </a:lnTo>
                  <a:lnTo>
                    <a:pt x="3974167" y="346644"/>
                  </a:lnTo>
                  <a:lnTo>
                    <a:pt x="3965346" y="359728"/>
                  </a:lnTo>
                  <a:lnTo>
                    <a:pt x="3952266" y="368549"/>
                  </a:lnTo>
                  <a:lnTo>
                    <a:pt x="3936253" y="371783"/>
                  </a:lnTo>
                  <a:close/>
                </a:path>
                <a:path w="4893309" h="2475229">
                  <a:moveTo>
                    <a:pt x="4238977" y="374308"/>
                  </a:moveTo>
                  <a:lnTo>
                    <a:pt x="4221989" y="370876"/>
                  </a:lnTo>
                  <a:lnTo>
                    <a:pt x="4208115" y="361517"/>
                  </a:lnTo>
                  <a:lnTo>
                    <a:pt x="4198761" y="347636"/>
                  </a:lnTo>
                  <a:lnTo>
                    <a:pt x="4195330" y="330639"/>
                  </a:lnTo>
                  <a:lnTo>
                    <a:pt x="4198761" y="313642"/>
                  </a:lnTo>
                  <a:lnTo>
                    <a:pt x="4208115" y="299761"/>
                  </a:lnTo>
                  <a:lnTo>
                    <a:pt x="4221989" y="290402"/>
                  </a:lnTo>
                  <a:lnTo>
                    <a:pt x="4238977" y="286970"/>
                  </a:lnTo>
                  <a:lnTo>
                    <a:pt x="4255965" y="290402"/>
                  </a:lnTo>
                  <a:lnTo>
                    <a:pt x="4269838" y="299761"/>
                  </a:lnTo>
                  <a:lnTo>
                    <a:pt x="4279193" y="313642"/>
                  </a:lnTo>
                  <a:lnTo>
                    <a:pt x="4282623" y="330639"/>
                  </a:lnTo>
                  <a:lnTo>
                    <a:pt x="4279193" y="347636"/>
                  </a:lnTo>
                  <a:lnTo>
                    <a:pt x="4269838" y="361517"/>
                  </a:lnTo>
                  <a:lnTo>
                    <a:pt x="4255965" y="370876"/>
                  </a:lnTo>
                  <a:lnTo>
                    <a:pt x="4238977" y="374308"/>
                  </a:lnTo>
                  <a:close/>
                </a:path>
                <a:path w="4893309" h="2475229">
                  <a:moveTo>
                    <a:pt x="4541701" y="376833"/>
                  </a:moveTo>
                  <a:lnTo>
                    <a:pt x="4523739" y="373203"/>
                  </a:lnTo>
                  <a:lnTo>
                    <a:pt x="4509071" y="363303"/>
                  </a:lnTo>
                  <a:lnTo>
                    <a:pt x="4499182" y="348620"/>
                  </a:lnTo>
                  <a:lnTo>
                    <a:pt x="4495556" y="330639"/>
                  </a:lnTo>
                  <a:lnTo>
                    <a:pt x="4499182" y="312659"/>
                  </a:lnTo>
                  <a:lnTo>
                    <a:pt x="4509071" y="297976"/>
                  </a:lnTo>
                  <a:lnTo>
                    <a:pt x="4523739" y="288076"/>
                  </a:lnTo>
                  <a:lnTo>
                    <a:pt x="4541701" y="284446"/>
                  </a:lnTo>
                  <a:lnTo>
                    <a:pt x="4559682" y="288076"/>
                  </a:lnTo>
                  <a:lnTo>
                    <a:pt x="4574360" y="297976"/>
                  </a:lnTo>
                  <a:lnTo>
                    <a:pt x="4584252" y="312659"/>
                  </a:lnTo>
                  <a:lnTo>
                    <a:pt x="4587879" y="330639"/>
                  </a:lnTo>
                  <a:lnTo>
                    <a:pt x="4584252" y="348620"/>
                  </a:lnTo>
                  <a:lnTo>
                    <a:pt x="4574360" y="363303"/>
                  </a:lnTo>
                  <a:lnTo>
                    <a:pt x="4559682" y="373203"/>
                  </a:lnTo>
                  <a:lnTo>
                    <a:pt x="4541701" y="376833"/>
                  </a:lnTo>
                  <a:close/>
                </a:path>
                <a:path w="4893309" h="2475229">
                  <a:moveTo>
                    <a:pt x="4844424" y="379355"/>
                  </a:moveTo>
                  <a:lnTo>
                    <a:pt x="4825483" y="375527"/>
                  </a:lnTo>
                  <a:lnTo>
                    <a:pt x="4810010" y="365088"/>
                  </a:lnTo>
                  <a:lnTo>
                    <a:pt x="4799575" y="349603"/>
                  </a:lnTo>
                  <a:lnTo>
                    <a:pt x="4795748" y="330639"/>
                  </a:lnTo>
                  <a:lnTo>
                    <a:pt x="4799575" y="311675"/>
                  </a:lnTo>
                  <a:lnTo>
                    <a:pt x="4810010" y="296190"/>
                  </a:lnTo>
                  <a:lnTo>
                    <a:pt x="4825483" y="285750"/>
                  </a:lnTo>
                  <a:lnTo>
                    <a:pt x="4844424" y="281922"/>
                  </a:lnTo>
                  <a:lnTo>
                    <a:pt x="4863385" y="285750"/>
                  </a:lnTo>
                  <a:lnTo>
                    <a:pt x="4878868" y="296190"/>
                  </a:lnTo>
                  <a:lnTo>
                    <a:pt x="4889307" y="311675"/>
                  </a:lnTo>
                  <a:lnTo>
                    <a:pt x="4893135" y="330639"/>
                  </a:lnTo>
                  <a:lnTo>
                    <a:pt x="4889307" y="349603"/>
                  </a:lnTo>
                  <a:lnTo>
                    <a:pt x="4878868" y="365088"/>
                  </a:lnTo>
                  <a:lnTo>
                    <a:pt x="4863385" y="375527"/>
                  </a:lnTo>
                  <a:lnTo>
                    <a:pt x="4844424" y="379355"/>
                  </a:lnTo>
                  <a:close/>
                </a:path>
                <a:path w="4893309" h="2475229">
                  <a:moveTo>
                    <a:pt x="304490" y="635246"/>
                  </a:moveTo>
                  <a:lnTo>
                    <a:pt x="302640" y="635246"/>
                  </a:lnTo>
                  <a:lnTo>
                    <a:pt x="301883" y="634486"/>
                  </a:lnTo>
                  <a:lnTo>
                    <a:pt x="301883" y="632636"/>
                  </a:lnTo>
                  <a:lnTo>
                    <a:pt x="302640" y="631880"/>
                  </a:lnTo>
                  <a:lnTo>
                    <a:pt x="304490" y="631880"/>
                  </a:lnTo>
                  <a:lnTo>
                    <a:pt x="305247" y="632636"/>
                  </a:lnTo>
                  <a:lnTo>
                    <a:pt x="305247" y="634486"/>
                  </a:lnTo>
                  <a:lnTo>
                    <a:pt x="304490" y="635246"/>
                  </a:lnTo>
                  <a:close/>
                </a:path>
                <a:path w="4893309" h="2475229">
                  <a:moveTo>
                    <a:pt x="609535" y="639452"/>
                  </a:moveTo>
                  <a:lnTo>
                    <a:pt x="603044" y="639452"/>
                  </a:lnTo>
                  <a:lnTo>
                    <a:pt x="600421" y="636825"/>
                  </a:lnTo>
                  <a:lnTo>
                    <a:pt x="600421" y="630331"/>
                  </a:lnTo>
                  <a:lnTo>
                    <a:pt x="603044" y="627704"/>
                  </a:lnTo>
                  <a:lnTo>
                    <a:pt x="609535" y="627704"/>
                  </a:lnTo>
                  <a:lnTo>
                    <a:pt x="612161" y="630331"/>
                  </a:lnTo>
                  <a:lnTo>
                    <a:pt x="612161" y="636825"/>
                  </a:lnTo>
                  <a:lnTo>
                    <a:pt x="609535" y="639452"/>
                  </a:lnTo>
                  <a:close/>
                </a:path>
                <a:path w="4893309" h="2475229">
                  <a:moveTo>
                    <a:pt x="914581" y="643658"/>
                  </a:moveTo>
                  <a:lnTo>
                    <a:pt x="903448" y="643658"/>
                  </a:lnTo>
                  <a:lnTo>
                    <a:pt x="898942" y="639148"/>
                  </a:lnTo>
                  <a:lnTo>
                    <a:pt x="898942" y="628008"/>
                  </a:lnTo>
                  <a:lnTo>
                    <a:pt x="903448" y="623498"/>
                  </a:lnTo>
                  <a:lnTo>
                    <a:pt x="914581" y="623498"/>
                  </a:lnTo>
                  <a:lnTo>
                    <a:pt x="919088" y="628008"/>
                  </a:lnTo>
                  <a:lnTo>
                    <a:pt x="919088" y="639148"/>
                  </a:lnTo>
                  <a:lnTo>
                    <a:pt x="914581" y="643658"/>
                  </a:lnTo>
                  <a:close/>
                </a:path>
                <a:path w="4893309" h="2475229">
                  <a:moveTo>
                    <a:pt x="1219155" y="647023"/>
                  </a:moveTo>
                  <a:lnTo>
                    <a:pt x="1204323" y="647023"/>
                  </a:lnTo>
                  <a:lnTo>
                    <a:pt x="1198304" y="641001"/>
                  </a:lnTo>
                  <a:lnTo>
                    <a:pt x="1198304" y="626158"/>
                  </a:lnTo>
                  <a:lnTo>
                    <a:pt x="1204323" y="620133"/>
                  </a:lnTo>
                  <a:lnTo>
                    <a:pt x="1219155" y="620133"/>
                  </a:lnTo>
                  <a:lnTo>
                    <a:pt x="1225177" y="626158"/>
                  </a:lnTo>
                  <a:lnTo>
                    <a:pt x="1225177" y="641001"/>
                  </a:lnTo>
                  <a:lnTo>
                    <a:pt x="1219155" y="647023"/>
                  </a:lnTo>
                  <a:close/>
                </a:path>
                <a:path w="4893309" h="2475229">
                  <a:moveTo>
                    <a:pt x="1523732" y="650392"/>
                  </a:moveTo>
                  <a:lnTo>
                    <a:pt x="1505196" y="650392"/>
                  </a:lnTo>
                  <a:lnTo>
                    <a:pt x="1497679" y="642868"/>
                  </a:lnTo>
                  <a:lnTo>
                    <a:pt x="1497679" y="624322"/>
                  </a:lnTo>
                  <a:lnTo>
                    <a:pt x="1505196" y="616801"/>
                  </a:lnTo>
                  <a:lnTo>
                    <a:pt x="1523732" y="616801"/>
                  </a:lnTo>
                  <a:lnTo>
                    <a:pt x="1531249" y="624322"/>
                  </a:lnTo>
                  <a:lnTo>
                    <a:pt x="1531249" y="642868"/>
                  </a:lnTo>
                  <a:lnTo>
                    <a:pt x="1523732" y="650392"/>
                  </a:lnTo>
                  <a:close/>
                </a:path>
                <a:path w="4893309" h="2475229">
                  <a:moveTo>
                    <a:pt x="1817190" y="653754"/>
                  </a:moveTo>
                  <a:lnTo>
                    <a:pt x="1809345" y="652171"/>
                  </a:lnTo>
                  <a:lnTo>
                    <a:pt x="1802940" y="647852"/>
                  </a:lnTo>
                  <a:lnTo>
                    <a:pt x="1798623" y="641444"/>
                  </a:lnTo>
                  <a:lnTo>
                    <a:pt x="1797041" y="633595"/>
                  </a:lnTo>
                  <a:lnTo>
                    <a:pt x="1798623" y="625746"/>
                  </a:lnTo>
                  <a:lnTo>
                    <a:pt x="1802940" y="619338"/>
                  </a:lnTo>
                  <a:lnTo>
                    <a:pt x="1809345" y="615019"/>
                  </a:lnTo>
                  <a:lnTo>
                    <a:pt x="1817190" y="613436"/>
                  </a:lnTo>
                  <a:lnTo>
                    <a:pt x="1825035" y="615019"/>
                  </a:lnTo>
                  <a:lnTo>
                    <a:pt x="1831439" y="619338"/>
                  </a:lnTo>
                  <a:lnTo>
                    <a:pt x="1835756" y="625746"/>
                  </a:lnTo>
                  <a:lnTo>
                    <a:pt x="1837339" y="633595"/>
                  </a:lnTo>
                  <a:lnTo>
                    <a:pt x="1835756" y="641444"/>
                  </a:lnTo>
                  <a:lnTo>
                    <a:pt x="1831439" y="647852"/>
                  </a:lnTo>
                  <a:lnTo>
                    <a:pt x="1825035" y="652171"/>
                  </a:lnTo>
                  <a:lnTo>
                    <a:pt x="1817190" y="653754"/>
                  </a:lnTo>
                  <a:close/>
                </a:path>
                <a:path w="4893309" h="2475229">
                  <a:moveTo>
                    <a:pt x="2119913" y="657123"/>
                  </a:moveTo>
                  <a:lnTo>
                    <a:pt x="2110763" y="655274"/>
                  </a:lnTo>
                  <a:lnTo>
                    <a:pt x="2103290" y="650231"/>
                  </a:lnTo>
                  <a:lnTo>
                    <a:pt x="2098250" y="642752"/>
                  </a:lnTo>
                  <a:lnTo>
                    <a:pt x="2096403" y="633595"/>
                  </a:lnTo>
                  <a:lnTo>
                    <a:pt x="2098250" y="624439"/>
                  </a:lnTo>
                  <a:lnTo>
                    <a:pt x="2103290" y="616962"/>
                  </a:lnTo>
                  <a:lnTo>
                    <a:pt x="2110763" y="611919"/>
                  </a:lnTo>
                  <a:lnTo>
                    <a:pt x="2119913" y="610070"/>
                  </a:lnTo>
                  <a:lnTo>
                    <a:pt x="2129064" y="611919"/>
                  </a:lnTo>
                  <a:lnTo>
                    <a:pt x="2136537" y="616962"/>
                  </a:lnTo>
                  <a:lnTo>
                    <a:pt x="2141577" y="624439"/>
                  </a:lnTo>
                  <a:lnTo>
                    <a:pt x="2143425" y="633595"/>
                  </a:lnTo>
                  <a:lnTo>
                    <a:pt x="2141577" y="642752"/>
                  </a:lnTo>
                  <a:lnTo>
                    <a:pt x="2136537" y="650231"/>
                  </a:lnTo>
                  <a:lnTo>
                    <a:pt x="2129064" y="655274"/>
                  </a:lnTo>
                  <a:lnTo>
                    <a:pt x="2119913" y="657123"/>
                  </a:lnTo>
                  <a:close/>
                </a:path>
                <a:path w="4893309" h="2475229">
                  <a:moveTo>
                    <a:pt x="2422641" y="659644"/>
                  </a:moveTo>
                  <a:lnTo>
                    <a:pt x="2412516" y="657598"/>
                  </a:lnTo>
                  <a:lnTo>
                    <a:pt x="2404245" y="652018"/>
                  </a:lnTo>
                  <a:lnTo>
                    <a:pt x="2398667" y="643743"/>
                  </a:lnTo>
                  <a:lnTo>
                    <a:pt x="2396622" y="633612"/>
                  </a:lnTo>
                  <a:lnTo>
                    <a:pt x="2398667" y="623482"/>
                  </a:lnTo>
                  <a:lnTo>
                    <a:pt x="2404245" y="615207"/>
                  </a:lnTo>
                  <a:lnTo>
                    <a:pt x="2412516" y="609626"/>
                  </a:lnTo>
                  <a:lnTo>
                    <a:pt x="2422641" y="607579"/>
                  </a:lnTo>
                  <a:lnTo>
                    <a:pt x="2432764" y="609626"/>
                  </a:lnTo>
                  <a:lnTo>
                    <a:pt x="2441033" y="615207"/>
                  </a:lnTo>
                  <a:lnTo>
                    <a:pt x="2446611" y="623482"/>
                  </a:lnTo>
                  <a:lnTo>
                    <a:pt x="2448656" y="633612"/>
                  </a:lnTo>
                  <a:lnTo>
                    <a:pt x="2446613" y="643743"/>
                  </a:lnTo>
                  <a:lnTo>
                    <a:pt x="2441040" y="652018"/>
                  </a:lnTo>
                  <a:lnTo>
                    <a:pt x="2432771" y="657598"/>
                  </a:lnTo>
                  <a:lnTo>
                    <a:pt x="2422641" y="659644"/>
                  </a:lnTo>
                  <a:close/>
                </a:path>
                <a:path w="4893309" h="2475229">
                  <a:moveTo>
                    <a:pt x="2725365" y="663010"/>
                  </a:moveTo>
                  <a:lnTo>
                    <a:pt x="2713927" y="660700"/>
                  </a:lnTo>
                  <a:lnTo>
                    <a:pt x="2704588" y="654401"/>
                  </a:lnTo>
                  <a:lnTo>
                    <a:pt x="2698292" y="645056"/>
                  </a:lnTo>
                  <a:lnTo>
                    <a:pt x="2695983" y="633612"/>
                  </a:lnTo>
                  <a:lnTo>
                    <a:pt x="2698292" y="622167"/>
                  </a:lnTo>
                  <a:lnTo>
                    <a:pt x="2704588" y="612823"/>
                  </a:lnTo>
                  <a:lnTo>
                    <a:pt x="2713927" y="606523"/>
                  </a:lnTo>
                  <a:lnTo>
                    <a:pt x="2725365" y="604214"/>
                  </a:lnTo>
                  <a:lnTo>
                    <a:pt x="2736802" y="606523"/>
                  </a:lnTo>
                  <a:lnTo>
                    <a:pt x="2746141" y="612823"/>
                  </a:lnTo>
                  <a:lnTo>
                    <a:pt x="2752437" y="622167"/>
                  </a:lnTo>
                  <a:lnTo>
                    <a:pt x="2754746" y="633612"/>
                  </a:lnTo>
                  <a:lnTo>
                    <a:pt x="2752437" y="645056"/>
                  </a:lnTo>
                  <a:lnTo>
                    <a:pt x="2746141" y="654401"/>
                  </a:lnTo>
                  <a:lnTo>
                    <a:pt x="2736802" y="660700"/>
                  </a:lnTo>
                  <a:lnTo>
                    <a:pt x="2725365" y="663010"/>
                  </a:lnTo>
                  <a:close/>
                </a:path>
                <a:path w="4893309" h="2475229">
                  <a:moveTo>
                    <a:pt x="3028088" y="666375"/>
                  </a:moveTo>
                  <a:lnTo>
                    <a:pt x="3015345" y="663800"/>
                  </a:lnTo>
                  <a:lnTo>
                    <a:pt x="3004937" y="656777"/>
                  </a:lnTo>
                  <a:lnTo>
                    <a:pt x="2997919" y="646363"/>
                  </a:lnTo>
                  <a:lnTo>
                    <a:pt x="2995345" y="633612"/>
                  </a:lnTo>
                  <a:lnTo>
                    <a:pt x="2997919" y="620861"/>
                  </a:lnTo>
                  <a:lnTo>
                    <a:pt x="3004937" y="610446"/>
                  </a:lnTo>
                  <a:lnTo>
                    <a:pt x="3015345" y="603424"/>
                  </a:lnTo>
                  <a:lnTo>
                    <a:pt x="3028088" y="600848"/>
                  </a:lnTo>
                  <a:lnTo>
                    <a:pt x="3040832" y="603424"/>
                  </a:lnTo>
                  <a:lnTo>
                    <a:pt x="3051242" y="610446"/>
                  </a:lnTo>
                  <a:lnTo>
                    <a:pt x="3058261" y="620861"/>
                  </a:lnTo>
                  <a:lnTo>
                    <a:pt x="3060835" y="633612"/>
                  </a:lnTo>
                  <a:lnTo>
                    <a:pt x="3058261" y="646363"/>
                  </a:lnTo>
                  <a:lnTo>
                    <a:pt x="3051242" y="656777"/>
                  </a:lnTo>
                  <a:lnTo>
                    <a:pt x="3040832" y="663800"/>
                  </a:lnTo>
                  <a:lnTo>
                    <a:pt x="3028088" y="666375"/>
                  </a:lnTo>
                  <a:close/>
                </a:path>
                <a:path w="4893309" h="2475229">
                  <a:moveTo>
                    <a:pt x="3330812" y="668900"/>
                  </a:moveTo>
                  <a:lnTo>
                    <a:pt x="3317096" y="666127"/>
                  </a:lnTo>
                  <a:lnTo>
                    <a:pt x="3305892" y="658566"/>
                  </a:lnTo>
                  <a:lnTo>
                    <a:pt x="3298335" y="647354"/>
                  </a:lnTo>
                  <a:lnTo>
                    <a:pt x="3295564" y="633629"/>
                  </a:lnTo>
                  <a:lnTo>
                    <a:pt x="3298335" y="619903"/>
                  </a:lnTo>
                  <a:lnTo>
                    <a:pt x="3305892" y="608691"/>
                  </a:lnTo>
                  <a:lnTo>
                    <a:pt x="3317096" y="601130"/>
                  </a:lnTo>
                  <a:lnTo>
                    <a:pt x="3330812" y="598357"/>
                  </a:lnTo>
                  <a:lnTo>
                    <a:pt x="3344530" y="601130"/>
                  </a:lnTo>
                  <a:lnTo>
                    <a:pt x="3355735" y="608691"/>
                  </a:lnTo>
                  <a:lnTo>
                    <a:pt x="3363292" y="619903"/>
                  </a:lnTo>
                  <a:lnTo>
                    <a:pt x="3366064" y="633629"/>
                  </a:lnTo>
                  <a:lnTo>
                    <a:pt x="3363294" y="647354"/>
                  </a:lnTo>
                  <a:lnTo>
                    <a:pt x="3355742" y="658566"/>
                  </a:lnTo>
                  <a:lnTo>
                    <a:pt x="3344537" y="666127"/>
                  </a:lnTo>
                  <a:lnTo>
                    <a:pt x="3330812" y="668900"/>
                  </a:lnTo>
                  <a:close/>
                </a:path>
                <a:path w="4893309" h="2475229">
                  <a:moveTo>
                    <a:pt x="3633529" y="671425"/>
                  </a:moveTo>
                  <a:lnTo>
                    <a:pt x="3618826" y="668454"/>
                  </a:lnTo>
                  <a:lnTo>
                    <a:pt x="3606820" y="660352"/>
                  </a:lnTo>
                  <a:lnTo>
                    <a:pt x="3598725" y="648338"/>
                  </a:lnTo>
                  <a:lnTo>
                    <a:pt x="3595756" y="633629"/>
                  </a:lnTo>
                  <a:lnTo>
                    <a:pt x="3598725" y="618921"/>
                  </a:lnTo>
                  <a:lnTo>
                    <a:pt x="3606820" y="606906"/>
                  </a:lnTo>
                  <a:lnTo>
                    <a:pt x="3618826" y="598804"/>
                  </a:lnTo>
                  <a:lnTo>
                    <a:pt x="3633529" y="595832"/>
                  </a:lnTo>
                  <a:lnTo>
                    <a:pt x="3648232" y="598804"/>
                  </a:lnTo>
                  <a:lnTo>
                    <a:pt x="3660239" y="606906"/>
                  </a:lnTo>
                  <a:lnTo>
                    <a:pt x="3668334" y="618921"/>
                  </a:lnTo>
                  <a:lnTo>
                    <a:pt x="3671302" y="633629"/>
                  </a:lnTo>
                  <a:lnTo>
                    <a:pt x="3668334" y="648338"/>
                  </a:lnTo>
                  <a:lnTo>
                    <a:pt x="3660239" y="660352"/>
                  </a:lnTo>
                  <a:lnTo>
                    <a:pt x="3648232" y="668454"/>
                  </a:lnTo>
                  <a:lnTo>
                    <a:pt x="3633529" y="671425"/>
                  </a:lnTo>
                  <a:close/>
                </a:path>
                <a:path w="4893309" h="2475229">
                  <a:moveTo>
                    <a:pt x="3936253" y="674791"/>
                  </a:moveTo>
                  <a:lnTo>
                    <a:pt x="3920245" y="671556"/>
                  </a:lnTo>
                  <a:lnTo>
                    <a:pt x="3907176" y="662735"/>
                  </a:lnTo>
                  <a:lnTo>
                    <a:pt x="3898368" y="649651"/>
                  </a:lnTo>
                  <a:lnTo>
                    <a:pt x="3895138" y="633629"/>
                  </a:lnTo>
                  <a:lnTo>
                    <a:pt x="3898368" y="617606"/>
                  </a:lnTo>
                  <a:lnTo>
                    <a:pt x="3907176" y="604522"/>
                  </a:lnTo>
                  <a:lnTo>
                    <a:pt x="3920245" y="595701"/>
                  </a:lnTo>
                  <a:lnTo>
                    <a:pt x="3936253" y="592467"/>
                  </a:lnTo>
                  <a:lnTo>
                    <a:pt x="3952266" y="595701"/>
                  </a:lnTo>
                  <a:lnTo>
                    <a:pt x="3965346" y="604522"/>
                  </a:lnTo>
                  <a:lnTo>
                    <a:pt x="3974167" y="617606"/>
                  </a:lnTo>
                  <a:lnTo>
                    <a:pt x="3977402" y="633629"/>
                  </a:lnTo>
                  <a:lnTo>
                    <a:pt x="3974167" y="649651"/>
                  </a:lnTo>
                  <a:lnTo>
                    <a:pt x="3965346" y="662735"/>
                  </a:lnTo>
                  <a:lnTo>
                    <a:pt x="3952266" y="671556"/>
                  </a:lnTo>
                  <a:lnTo>
                    <a:pt x="3936253" y="674791"/>
                  </a:lnTo>
                  <a:close/>
                </a:path>
                <a:path w="4893309" h="2475229">
                  <a:moveTo>
                    <a:pt x="4238977" y="677316"/>
                  </a:moveTo>
                  <a:lnTo>
                    <a:pt x="4221989" y="673883"/>
                  </a:lnTo>
                  <a:lnTo>
                    <a:pt x="4208115" y="664524"/>
                  </a:lnTo>
                  <a:lnTo>
                    <a:pt x="4198761" y="650643"/>
                  </a:lnTo>
                  <a:lnTo>
                    <a:pt x="4195330" y="633646"/>
                  </a:lnTo>
                  <a:lnTo>
                    <a:pt x="4198761" y="616649"/>
                  </a:lnTo>
                  <a:lnTo>
                    <a:pt x="4208115" y="602769"/>
                  </a:lnTo>
                  <a:lnTo>
                    <a:pt x="4221989" y="593410"/>
                  </a:lnTo>
                  <a:lnTo>
                    <a:pt x="4238977" y="589979"/>
                  </a:lnTo>
                  <a:lnTo>
                    <a:pt x="4255965" y="593410"/>
                  </a:lnTo>
                  <a:lnTo>
                    <a:pt x="4269838" y="602769"/>
                  </a:lnTo>
                  <a:lnTo>
                    <a:pt x="4279193" y="616649"/>
                  </a:lnTo>
                  <a:lnTo>
                    <a:pt x="4282623" y="633646"/>
                  </a:lnTo>
                  <a:lnTo>
                    <a:pt x="4279193" y="650643"/>
                  </a:lnTo>
                  <a:lnTo>
                    <a:pt x="4269838" y="664524"/>
                  </a:lnTo>
                  <a:lnTo>
                    <a:pt x="4255965" y="673883"/>
                  </a:lnTo>
                  <a:lnTo>
                    <a:pt x="4238977" y="677316"/>
                  </a:lnTo>
                  <a:close/>
                </a:path>
                <a:path w="4893309" h="2475229">
                  <a:moveTo>
                    <a:pt x="4541701" y="679841"/>
                  </a:moveTo>
                  <a:lnTo>
                    <a:pt x="4523739" y="676210"/>
                  </a:lnTo>
                  <a:lnTo>
                    <a:pt x="4509071" y="666310"/>
                  </a:lnTo>
                  <a:lnTo>
                    <a:pt x="4499182" y="651627"/>
                  </a:lnTo>
                  <a:lnTo>
                    <a:pt x="4495556" y="633646"/>
                  </a:lnTo>
                  <a:lnTo>
                    <a:pt x="4499182" y="615666"/>
                  </a:lnTo>
                  <a:lnTo>
                    <a:pt x="4509071" y="600984"/>
                  </a:lnTo>
                  <a:lnTo>
                    <a:pt x="4523739" y="591084"/>
                  </a:lnTo>
                  <a:lnTo>
                    <a:pt x="4541701" y="587454"/>
                  </a:lnTo>
                  <a:lnTo>
                    <a:pt x="4559682" y="591084"/>
                  </a:lnTo>
                  <a:lnTo>
                    <a:pt x="4574360" y="600984"/>
                  </a:lnTo>
                  <a:lnTo>
                    <a:pt x="4584252" y="615666"/>
                  </a:lnTo>
                  <a:lnTo>
                    <a:pt x="4587879" y="633646"/>
                  </a:lnTo>
                  <a:lnTo>
                    <a:pt x="4584252" y="651627"/>
                  </a:lnTo>
                  <a:lnTo>
                    <a:pt x="4574360" y="666310"/>
                  </a:lnTo>
                  <a:lnTo>
                    <a:pt x="4559682" y="676210"/>
                  </a:lnTo>
                  <a:lnTo>
                    <a:pt x="4541701" y="679841"/>
                  </a:lnTo>
                  <a:close/>
                </a:path>
                <a:path w="4893309" h="2475229">
                  <a:moveTo>
                    <a:pt x="4844424" y="682362"/>
                  </a:moveTo>
                  <a:lnTo>
                    <a:pt x="4825483" y="678534"/>
                  </a:lnTo>
                  <a:lnTo>
                    <a:pt x="4810010" y="668095"/>
                  </a:lnTo>
                  <a:lnTo>
                    <a:pt x="4799575" y="652610"/>
                  </a:lnTo>
                  <a:lnTo>
                    <a:pt x="4795748" y="633646"/>
                  </a:lnTo>
                  <a:lnTo>
                    <a:pt x="4799575" y="614682"/>
                  </a:lnTo>
                  <a:lnTo>
                    <a:pt x="4810010" y="599197"/>
                  </a:lnTo>
                  <a:lnTo>
                    <a:pt x="4825483" y="588757"/>
                  </a:lnTo>
                  <a:lnTo>
                    <a:pt x="4844424" y="584929"/>
                  </a:lnTo>
                  <a:lnTo>
                    <a:pt x="4863385" y="588757"/>
                  </a:lnTo>
                  <a:lnTo>
                    <a:pt x="4878868" y="599197"/>
                  </a:lnTo>
                  <a:lnTo>
                    <a:pt x="4889307" y="614682"/>
                  </a:lnTo>
                  <a:lnTo>
                    <a:pt x="4893135" y="633646"/>
                  </a:lnTo>
                  <a:lnTo>
                    <a:pt x="4889307" y="652610"/>
                  </a:lnTo>
                  <a:lnTo>
                    <a:pt x="4878868" y="668095"/>
                  </a:lnTo>
                  <a:lnTo>
                    <a:pt x="4863385" y="678534"/>
                  </a:lnTo>
                  <a:lnTo>
                    <a:pt x="4844424" y="682362"/>
                  </a:lnTo>
                  <a:close/>
                </a:path>
                <a:path w="4893309" h="2475229">
                  <a:moveTo>
                    <a:pt x="1311" y="937429"/>
                  </a:moveTo>
                  <a:lnTo>
                    <a:pt x="370" y="937429"/>
                  </a:lnTo>
                  <a:lnTo>
                    <a:pt x="0" y="937058"/>
                  </a:lnTo>
                  <a:lnTo>
                    <a:pt x="0" y="936116"/>
                  </a:lnTo>
                  <a:lnTo>
                    <a:pt x="370" y="935745"/>
                  </a:lnTo>
                  <a:lnTo>
                    <a:pt x="1311" y="935745"/>
                  </a:lnTo>
                  <a:lnTo>
                    <a:pt x="1681" y="936116"/>
                  </a:lnTo>
                  <a:lnTo>
                    <a:pt x="1681" y="937058"/>
                  </a:lnTo>
                  <a:lnTo>
                    <a:pt x="1311" y="937429"/>
                  </a:lnTo>
                  <a:close/>
                </a:path>
                <a:path w="4893309" h="2475229">
                  <a:moveTo>
                    <a:pt x="305415" y="939951"/>
                  </a:moveTo>
                  <a:lnTo>
                    <a:pt x="301698" y="939951"/>
                  </a:lnTo>
                  <a:lnTo>
                    <a:pt x="300201" y="938456"/>
                  </a:lnTo>
                  <a:lnTo>
                    <a:pt x="300201" y="934719"/>
                  </a:lnTo>
                  <a:lnTo>
                    <a:pt x="301698" y="933220"/>
                  </a:lnTo>
                  <a:lnTo>
                    <a:pt x="305432" y="933220"/>
                  </a:lnTo>
                  <a:lnTo>
                    <a:pt x="306929" y="934719"/>
                  </a:lnTo>
                  <a:lnTo>
                    <a:pt x="306929" y="938456"/>
                  </a:lnTo>
                  <a:lnTo>
                    <a:pt x="305415" y="939951"/>
                  </a:lnTo>
                  <a:close/>
                </a:path>
                <a:path w="4893309" h="2475229">
                  <a:moveTo>
                    <a:pt x="610008" y="943316"/>
                  </a:moveTo>
                  <a:lnTo>
                    <a:pt x="602591" y="943316"/>
                  </a:lnTo>
                  <a:lnTo>
                    <a:pt x="599580" y="940305"/>
                  </a:lnTo>
                  <a:lnTo>
                    <a:pt x="599580" y="932903"/>
                  </a:lnTo>
                  <a:lnTo>
                    <a:pt x="602591" y="929888"/>
                  </a:lnTo>
                  <a:lnTo>
                    <a:pt x="609991" y="929888"/>
                  </a:lnTo>
                  <a:lnTo>
                    <a:pt x="613002" y="932903"/>
                  </a:lnTo>
                  <a:lnTo>
                    <a:pt x="613002" y="940305"/>
                  </a:lnTo>
                  <a:lnTo>
                    <a:pt x="610008" y="943316"/>
                  </a:lnTo>
                  <a:close/>
                </a:path>
                <a:path w="4893309" h="2475229">
                  <a:moveTo>
                    <a:pt x="914581" y="946682"/>
                  </a:moveTo>
                  <a:lnTo>
                    <a:pt x="903448" y="946682"/>
                  </a:lnTo>
                  <a:lnTo>
                    <a:pt x="898942" y="942172"/>
                  </a:lnTo>
                  <a:lnTo>
                    <a:pt x="898942" y="931033"/>
                  </a:lnTo>
                  <a:lnTo>
                    <a:pt x="903448" y="926523"/>
                  </a:lnTo>
                  <a:lnTo>
                    <a:pt x="914581" y="926523"/>
                  </a:lnTo>
                  <a:lnTo>
                    <a:pt x="919088" y="931033"/>
                  </a:lnTo>
                  <a:lnTo>
                    <a:pt x="919088" y="942172"/>
                  </a:lnTo>
                  <a:lnTo>
                    <a:pt x="914581" y="946682"/>
                  </a:lnTo>
                  <a:close/>
                </a:path>
                <a:path w="4893309" h="2475229">
                  <a:moveTo>
                    <a:pt x="1219155" y="950051"/>
                  </a:moveTo>
                  <a:lnTo>
                    <a:pt x="1204323" y="950051"/>
                  </a:lnTo>
                  <a:lnTo>
                    <a:pt x="1198304" y="944025"/>
                  </a:lnTo>
                  <a:lnTo>
                    <a:pt x="1198304" y="929183"/>
                  </a:lnTo>
                  <a:lnTo>
                    <a:pt x="1204323" y="923157"/>
                  </a:lnTo>
                  <a:lnTo>
                    <a:pt x="1219155" y="923157"/>
                  </a:lnTo>
                  <a:lnTo>
                    <a:pt x="1225177" y="929183"/>
                  </a:lnTo>
                  <a:lnTo>
                    <a:pt x="1225177" y="944025"/>
                  </a:lnTo>
                  <a:lnTo>
                    <a:pt x="1219155" y="950051"/>
                  </a:lnTo>
                  <a:close/>
                </a:path>
                <a:path w="4893309" h="2475229">
                  <a:moveTo>
                    <a:pt x="1523732" y="953413"/>
                  </a:moveTo>
                  <a:lnTo>
                    <a:pt x="1505196" y="953413"/>
                  </a:lnTo>
                  <a:lnTo>
                    <a:pt x="1497679" y="945892"/>
                  </a:lnTo>
                  <a:lnTo>
                    <a:pt x="1497679" y="927346"/>
                  </a:lnTo>
                  <a:lnTo>
                    <a:pt x="1505196" y="919826"/>
                  </a:lnTo>
                  <a:lnTo>
                    <a:pt x="1523732" y="919826"/>
                  </a:lnTo>
                  <a:lnTo>
                    <a:pt x="1531249" y="927346"/>
                  </a:lnTo>
                  <a:lnTo>
                    <a:pt x="1531249" y="945892"/>
                  </a:lnTo>
                  <a:lnTo>
                    <a:pt x="1523732" y="953413"/>
                  </a:lnTo>
                  <a:close/>
                </a:path>
                <a:path w="4893309" h="2475229">
                  <a:moveTo>
                    <a:pt x="1817190" y="956782"/>
                  </a:moveTo>
                  <a:lnTo>
                    <a:pt x="1809345" y="955198"/>
                  </a:lnTo>
                  <a:lnTo>
                    <a:pt x="1802940" y="950878"/>
                  </a:lnTo>
                  <a:lnTo>
                    <a:pt x="1798623" y="944469"/>
                  </a:lnTo>
                  <a:lnTo>
                    <a:pt x="1797041" y="936619"/>
                  </a:lnTo>
                  <a:lnTo>
                    <a:pt x="1798623" y="928770"/>
                  </a:lnTo>
                  <a:lnTo>
                    <a:pt x="1802940" y="922362"/>
                  </a:lnTo>
                  <a:lnTo>
                    <a:pt x="1809345" y="918043"/>
                  </a:lnTo>
                  <a:lnTo>
                    <a:pt x="1817190" y="916460"/>
                  </a:lnTo>
                  <a:lnTo>
                    <a:pt x="1825035" y="918043"/>
                  </a:lnTo>
                  <a:lnTo>
                    <a:pt x="1831439" y="922362"/>
                  </a:lnTo>
                  <a:lnTo>
                    <a:pt x="1835756" y="928770"/>
                  </a:lnTo>
                  <a:lnTo>
                    <a:pt x="1837339" y="936619"/>
                  </a:lnTo>
                  <a:lnTo>
                    <a:pt x="1835756" y="944469"/>
                  </a:lnTo>
                  <a:lnTo>
                    <a:pt x="1831439" y="950878"/>
                  </a:lnTo>
                  <a:lnTo>
                    <a:pt x="1825035" y="955198"/>
                  </a:lnTo>
                  <a:lnTo>
                    <a:pt x="1817190" y="956782"/>
                  </a:lnTo>
                  <a:close/>
                </a:path>
                <a:path w="4893309" h="2475229">
                  <a:moveTo>
                    <a:pt x="2119913" y="960147"/>
                  </a:moveTo>
                  <a:lnTo>
                    <a:pt x="2110763" y="958298"/>
                  </a:lnTo>
                  <a:lnTo>
                    <a:pt x="2103290" y="953255"/>
                  </a:lnTo>
                  <a:lnTo>
                    <a:pt x="2098250" y="945777"/>
                  </a:lnTo>
                  <a:lnTo>
                    <a:pt x="2096403" y="936619"/>
                  </a:lnTo>
                  <a:lnTo>
                    <a:pt x="2098250" y="927464"/>
                  </a:lnTo>
                  <a:lnTo>
                    <a:pt x="2103290" y="919986"/>
                  </a:lnTo>
                  <a:lnTo>
                    <a:pt x="2110763" y="914944"/>
                  </a:lnTo>
                  <a:lnTo>
                    <a:pt x="2119913" y="913095"/>
                  </a:lnTo>
                  <a:lnTo>
                    <a:pt x="2129064" y="914944"/>
                  </a:lnTo>
                  <a:lnTo>
                    <a:pt x="2136537" y="919986"/>
                  </a:lnTo>
                  <a:lnTo>
                    <a:pt x="2141577" y="927464"/>
                  </a:lnTo>
                  <a:lnTo>
                    <a:pt x="2143425" y="936619"/>
                  </a:lnTo>
                  <a:lnTo>
                    <a:pt x="2141577" y="945777"/>
                  </a:lnTo>
                  <a:lnTo>
                    <a:pt x="2136537" y="953255"/>
                  </a:lnTo>
                  <a:lnTo>
                    <a:pt x="2129064" y="958298"/>
                  </a:lnTo>
                  <a:lnTo>
                    <a:pt x="2119913" y="960147"/>
                  </a:lnTo>
                  <a:close/>
                </a:path>
                <a:path w="4893309" h="2475229">
                  <a:moveTo>
                    <a:pt x="2422641" y="962669"/>
                  </a:moveTo>
                  <a:lnTo>
                    <a:pt x="2412516" y="960622"/>
                  </a:lnTo>
                  <a:lnTo>
                    <a:pt x="2404245" y="955042"/>
                  </a:lnTo>
                  <a:lnTo>
                    <a:pt x="2398667" y="946767"/>
                  </a:lnTo>
                  <a:lnTo>
                    <a:pt x="2396622" y="936636"/>
                  </a:lnTo>
                  <a:lnTo>
                    <a:pt x="2398667" y="926506"/>
                  </a:lnTo>
                  <a:lnTo>
                    <a:pt x="2404245" y="918231"/>
                  </a:lnTo>
                  <a:lnTo>
                    <a:pt x="2412516" y="912650"/>
                  </a:lnTo>
                  <a:lnTo>
                    <a:pt x="2422641" y="910603"/>
                  </a:lnTo>
                  <a:lnTo>
                    <a:pt x="2432764" y="912650"/>
                  </a:lnTo>
                  <a:lnTo>
                    <a:pt x="2441033" y="918231"/>
                  </a:lnTo>
                  <a:lnTo>
                    <a:pt x="2446611" y="926506"/>
                  </a:lnTo>
                  <a:lnTo>
                    <a:pt x="2448656" y="936636"/>
                  </a:lnTo>
                  <a:lnTo>
                    <a:pt x="2446613" y="946767"/>
                  </a:lnTo>
                  <a:lnTo>
                    <a:pt x="2441040" y="955042"/>
                  </a:lnTo>
                  <a:lnTo>
                    <a:pt x="2432771" y="960622"/>
                  </a:lnTo>
                  <a:lnTo>
                    <a:pt x="2422641" y="962669"/>
                  </a:lnTo>
                  <a:close/>
                </a:path>
                <a:path w="4893309" h="2475229">
                  <a:moveTo>
                    <a:pt x="2725365" y="966034"/>
                  </a:moveTo>
                  <a:lnTo>
                    <a:pt x="2713927" y="963724"/>
                  </a:lnTo>
                  <a:lnTo>
                    <a:pt x="2704588" y="957425"/>
                  </a:lnTo>
                  <a:lnTo>
                    <a:pt x="2698292" y="948081"/>
                  </a:lnTo>
                  <a:lnTo>
                    <a:pt x="2695983" y="936636"/>
                  </a:lnTo>
                  <a:lnTo>
                    <a:pt x="2698292" y="925191"/>
                  </a:lnTo>
                  <a:lnTo>
                    <a:pt x="2704588" y="915847"/>
                  </a:lnTo>
                  <a:lnTo>
                    <a:pt x="2713927" y="909548"/>
                  </a:lnTo>
                  <a:lnTo>
                    <a:pt x="2725365" y="907238"/>
                  </a:lnTo>
                  <a:lnTo>
                    <a:pt x="2736802" y="909548"/>
                  </a:lnTo>
                  <a:lnTo>
                    <a:pt x="2746141" y="915847"/>
                  </a:lnTo>
                  <a:lnTo>
                    <a:pt x="2752437" y="925191"/>
                  </a:lnTo>
                  <a:lnTo>
                    <a:pt x="2754746" y="936636"/>
                  </a:lnTo>
                  <a:lnTo>
                    <a:pt x="2752437" y="948081"/>
                  </a:lnTo>
                  <a:lnTo>
                    <a:pt x="2746141" y="957425"/>
                  </a:lnTo>
                  <a:lnTo>
                    <a:pt x="2736802" y="963724"/>
                  </a:lnTo>
                  <a:lnTo>
                    <a:pt x="2725365" y="966034"/>
                  </a:lnTo>
                  <a:close/>
                </a:path>
                <a:path w="4893309" h="2475229">
                  <a:moveTo>
                    <a:pt x="3028088" y="969400"/>
                  </a:moveTo>
                  <a:lnTo>
                    <a:pt x="3015345" y="966824"/>
                  </a:lnTo>
                  <a:lnTo>
                    <a:pt x="3004937" y="959802"/>
                  </a:lnTo>
                  <a:lnTo>
                    <a:pt x="2997919" y="949387"/>
                  </a:lnTo>
                  <a:lnTo>
                    <a:pt x="2995345" y="936636"/>
                  </a:lnTo>
                  <a:lnTo>
                    <a:pt x="2997919" y="923885"/>
                  </a:lnTo>
                  <a:lnTo>
                    <a:pt x="3004937" y="913471"/>
                  </a:lnTo>
                  <a:lnTo>
                    <a:pt x="3015345" y="906448"/>
                  </a:lnTo>
                  <a:lnTo>
                    <a:pt x="3028088" y="903872"/>
                  </a:lnTo>
                  <a:lnTo>
                    <a:pt x="3040832" y="906448"/>
                  </a:lnTo>
                  <a:lnTo>
                    <a:pt x="3051242" y="913471"/>
                  </a:lnTo>
                  <a:lnTo>
                    <a:pt x="3058261" y="923885"/>
                  </a:lnTo>
                  <a:lnTo>
                    <a:pt x="3060835" y="936636"/>
                  </a:lnTo>
                  <a:lnTo>
                    <a:pt x="3058261" y="949387"/>
                  </a:lnTo>
                  <a:lnTo>
                    <a:pt x="3051242" y="959802"/>
                  </a:lnTo>
                  <a:lnTo>
                    <a:pt x="3040832" y="966824"/>
                  </a:lnTo>
                  <a:lnTo>
                    <a:pt x="3028088" y="969400"/>
                  </a:lnTo>
                  <a:close/>
                </a:path>
                <a:path w="4893309" h="2475229">
                  <a:moveTo>
                    <a:pt x="3330812" y="971925"/>
                  </a:moveTo>
                  <a:lnTo>
                    <a:pt x="3317096" y="969151"/>
                  </a:lnTo>
                  <a:lnTo>
                    <a:pt x="3305892" y="961590"/>
                  </a:lnTo>
                  <a:lnTo>
                    <a:pt x="3298335" y="950378"/>
                  </a:lnTo>
                  <a:lnTo>
                    <a:pt x="3295564" y="936653"/>
                  </a:lnTo>
                  <a:lnTo>
                    <a:pt x="3298335" y="922928"/>
                  </a:lnTo>
                  <a:lnTo>
                    <a:pt x="3305892" y="911716"/>
                  </a:lnTo>
                  <a:lnTo>
                    <a:pt x="3317096" y="904154"/>
                  </a:lnTo>
                  <a:lnTo>
                    <a:pt x="3330812" y="901381"/>
                  </a:lnTo>
                  <a:lnTo>
                    <a:pt x="3344530" y="904154"/>
                  </a:lnTo>
                  <a:lnTo>
                    <a:pt x="3355735" y="911716"/>
                  </a:lnTo>
                  <a:lnTo>
                    <a:pt x="3363292" y="922928"/>
                  </a:lnTo>
                  <a:lnTo>
                    <a:pt x="3366064" y="936653"/>
                  </a:lnTo>
                  <a:lnTo>
                    <a:pt x="3363294" y="950378"/>
                  </a:lnTo>
                  <a:lnTo>
                    <a:pt x="3355742" y="961590"/>
                  </a:lnTo>
                  <a:lnTo>
                    <a:pt x="3344537" y="969151"/>
                  </a:lnTo>
                  <a:lnTo>
                    <a:pt x="3330812" y="971925"/>
                  </a:lnTo>
                  <a:close/>
                </a:path>
                <a:path w="4893309" h="2475229">
                  <a:moveTo>
                    <a:pt x="3633529" y="974450"/>
                  </a:moveTo>
                  <a:lnTo>
                    <a:pt x="3618826" y="971478"/>
                  </a:lnTo>
                  <a:lnTo>
                    <a:pt x="3606820" y="963377"/>
                  </a:lnTo>
                  <a:lnTo>
                    <a:pt x="3598725" y="951362"/>
                  </a:lnTo>
                  <a:lnTo>
                    <a:pt x="3595756" y="936653"/>
                  </a:lnTo>
                  <a:lnTo>
                    <a:pt x="3598725" y="921944"/>
                  </a:lnTo>
                  <a:lnTo>
                    <a:pt x="3606820" y="909929"/>
                  </a:lnTo>
                  <a:lnTo>
                    <a:pt x="3618826" y="901827"/>
                  </a:lnTo>
                  <a:lnTo>
                    <a:pt x="3633529" y="898856"/>
                  </a:lnTo>
                  <a:lnTo>
                    <a:pt x="3648232" y="901827"/>
                  </a:lnTo>
                  <a:lnTo>
                    <a:pt x="3660239" y="909929"/>
                  </a:lnTo>
                  <a:lnTo>
                    <a:pt x="3668334" y="921944"/>
                  </a:lnTo>
                  <a:lnTo>
                    <a:pt x="3671302" y="936653"/>
                  </a:lnTo>
                  <a:lnTo>
                    <a:pt x="3668334" y="951362"/>
                  </a:lnTo>
                  <a:lnTo>
                    <a:pt x="3660239" y="963377"/>
                  </a:lnTo>
                  <a:lnTo>
                    <a:pt x="3648232" y="971478"/>
                  </a:lnTo>
                  <a:lnTo>
                    <a:pt x="3633529" y="974450"/>
                  </a:lnTo>
                  <a:close/>
                </a:path>
                <a:path w="4893309" h="2475229">
                  <a:moveTo>
                    <a:pt x="3936253" y="977815"/>
                  </a:moveTo>
                  <a:lnTo>
                    <a:pt x="3920245" y="974581"/>
                  </a:lnTo>
                  <a:lnTo>
                    <a:pt x="3907176" y="965759"/>
                  </a:lnTo>
                  <a:lnTo>
                    <a:pt x="3898368" y="952676"/>
                  </a:lnTo>
                  <a:lnTo>
                    <a:pt x="3895138" y="936653"/>
                  </a:lnTo>
                  <a:lnTo>
                    <a:pt x="3898368" y="920630"/>
                  </a:lnTo>
                  <a:lnTo>
                    <a:pt x="3907176" y="907546"/>
                  </a:lnTo>
                  <a:lnTo>
                    <a:pt x="3920245" y="898725"/>
                  </a:lnTo>
                  <a:lnTo>
                    <a:pt x="3936253" y="895491"/>
                  </a:lnTo>
                  <a:lnTo>
                    <a:pt x="3952266" y="898725"/>
                  </a:lnTo>
                  <a:lnTo>
                    <a:pt x="3965346" y="907546"/>
                  </a:lnTo>
                  <a:lnTo>
                    <a:pt x="3974167" y="920630"/>
                  </a:lnTo>
                  <a:lnTo>
                    <a:pt x="3977402" y="936653"/>
                  </a:lnTo>
                  <a:lnTo>
                    <a:pt x="3974167" y="952676"/>
                  </a:lnTo>
                  <a:lnTo>
                    <a:pt x="3965346" y="965759"/>
                  </a:lnTo>
                  <a:lnTo>
                    <a:pt x="3952266" y="974581"/>
                  </a:lnTo>
                  <a:lnTo>
                    <a:pt x="3936253" y="977815"/>
                  </a:lnTo>
                  <a:close/>
                </a:path>
                <a:path w="4893309" h="2475229">
                  <a:moveTo>
                    <a:pt x="4238977" y="980340"/>
                  </a:moveTo>
                  <a:lnTo>
                    <a:pt x="4221989" y="976908"/>
                  </a:lnTo>
                  <a:lnTo>
                    <a:pt x="4208115" y="967548"/>
                  </a:lnTo>
                  <a:lnTo>
                    <a:pt x="4198761" y="953667"/>
                  </a:lnTo>
                  <a:lnTo>
                    <a:pt x="4195330" y="936670"/>
                  </a:lnTo>
                  <a:lnTo>
                    <a:pt x="4198761" y="919673"/>
                  </a:lnTo>
                  <a:lnTo>
                    <a:pt x="4208115" y="905793"/>
                  </a:lnTo>
                  <a:lnTo>
                    <a:pt x="4221989" y="896435"/>
                  </a:lnTo>
                  <a:lnTo>
                    <a:pt x="4238977" y="893003"/>
                  </a:lnTo>
                  <a:lnTo>
                    <a:pt x="4255965" y="896435"/>
                  </a:lnTo>
                  <a:lnTo>
                    <a:pt x="4269838" y="905793"/>
                  </a:lnTo>
                  <a:lnTo>
                    <a:pt x="4279193" y="919673"/>
                  </a:lnTo>
                  <a:lnTo>
                    <a:pt x="4282623" y="936670"/>
                  </a:lnTo>
                  <a:lnTo>
                    <a:pt x="4279193" y="953667"/>
                  </a:lnTo>
                  <a:lnTo>
                    <a:pt x="4269838" y="967548"/>
                  </a:lnTo>
                  <a:lnTo>
                    <a:pt x="4255965" y="976908"/>
                  </a:lnTo>
                  <a:lnTo>
                    <a:pt x="4238977" y="980340"/>
                  </a:lnTo>
                  <a:close/>
                </a:path>
                <a:path w="4893309" h="2475229">
                  <a:moveTo>
                    <a:pt x="4541701" y="982865"/>
                  </a:moveTo>
                  <a:lnTo>
                    <a:pt x="4523739" y="979235"/>
                  </a:lnTo>
                  <a:lnTo>
                    <a:pt x="4509071" y="969335"/>
                  </a:lnTo>
                  <a:lnTo>
                    <a:pt x="4499182" y="954651"/>
                  </a:lnTo>
                  <a:lnTo>
                    <a:pt x="4495556" y="936670"/>
                  </a:lnTo>
                  <a:lnTo>
                    <a:pt x="4499182" y="918691"/>
                  </a:lnTo>
                  <a:lnTo>
                    <a:pt x="4509071" y="904008"/>
                  </a:lnTo>
                  <a:lnTo>
                    <a:pt x="4523739" y="894108"/>
                  </a:lnTo>
                  <a:lnTo>
                    <a:pt x="4541701" y="890478"/>
                  </a:lnTo>
                  <a:lnTo>
                    <a:pt x="4559682" y="894108"/>
                  </a:lnTo>
                  <a:lnTo>
                    <a:pt x="4574360" y="904008"/>
                  </a:lnTo>
                  <a:lnTo>
                    <a:pt x="4584252" y="918691"/>
                  </a:lnTo>
                  <a:lnTo>
                    <a:pt x="4587879" y="936670"/>
                  </a:lnTo>
                  <a:lnTo>
                    <a:pt x="4584252" y="954651"/>
                  </a:lnTo>
                  <a:lnTo>
                    <a:pt x="4574360" y="969335"/>
                  </a:lnTo>
                  <a:lnTo>
                    <a:pt x="4559682" y="979235"/>
                  </a:lnTo>
                  <a:lnTo>
                    <a:pt x="4541701" y="982865"/>
                  </a:lnTo>
                  <a:close/>
                </a:path>
                <a:path w="4893309" h="2475229">
                  <a:moveTo>
                    <a:pt x="4844424" y="985386"/>
                  </a:moveTo>
                  <a:lnTo>
                    <a:pt x="4825483" y="981559"/>
                  </a:lnTo>
                  <a:lnTo>
                    <a:pt x="4810010" y="971119"/>
                  </a:lnTo>
                  <a:lnTo>
                    <a:pt x="4799575" y="955635"/>
                  </a:lnTo>
                  <a:lnTo>
                    <a:pt x="4795748" y="936670"/>
                  </a:lnTo>
                  <a:lnTo>
                    <a:pt x="4799575" y="917706"/>
                  </a:lnTo>
                  <a:lnTo>
                    <a:pt x="4810010" y="902221"/>
                  </a:lnTo>
                  <a:lnTo>
                    <a:pt x="4825483" y="891781"/>
                  </a:lnTo>
                  <a:lnTo>
                    <a:pt x="4844424" y="887953"/>
                  </a:lnTo>
                  <a:lnTo>
                    <a:pt x="4863385" y="891781"/>
                  </a:lnTo>
                  <a:lnTo>
                    <a:pt x="4878868" y="902221"/>
                  </a:lnTo>
                  <a:lnTo>
                    <a:pt x="4889307" y="917706"/>
                  </a:lnTo>
                  <a:lnTo>
                    <a:pt x="4893135" y="936670"/>
                  </a:lnTo>
                  <a:lnTo>
                    <a:pt x="4889307" y="955635"/>
                  </a:lnTo>
                  <a:lnTo>
                    <a:pt x="4878868" y="971119"/>
                  </a:lnTo>
                  <a:lnTo>
                    <a:pt x="4863385" y="981559"/>
                  </a:lnTo>
                  <a:lnTo>
                    <a:pt x="4844424" y="985386"/>
                  </a:lnTo>
                  <a:close/>
                </a:path>
                <a:path w="4893309" h="2475229">
                  <a:moveTo>
                    <a:pt x="1311" y="1240454"/>
                  </a:moveTo>
                  <a:lnTo>
                    <a:pt x="370" y="1240454"/>
                  </a:lnTo>
                  <a:lnTo>
                    <a:pt x="0" y="1240082"/>
                  </a:lnTo>
                  <a:lnTo>
                    <a:pt x="0" y="1239140"/>
                  </a:lnTo>
                  <a:lnTo>
                    <a:pt x="370" y="1238769"/>
                  </a:lnTo>
                  <a:lnTo>
                    <a:pt x="1311" y="1238769"/>
                  </a:lnTo>
                  <a:lnTo>
                    <a:pt x="1681" y="1239140"/>
                  </a:lnTo>
                  <a:lnTo>
                    <a:pt x="1681" y="1240082"/>
                  </a:lnTo>
                  <a:lnTo>
                    <a:pt x="1311" y="1240454"/>
                  </a:lnTo>
                  <a:close/>
                </a:path>
                <a:path w="4893309" h="2475229">
                  <a:moveTo>
                    <a:pt x="305415" y="1242975"/>
                  </a:moveTo>
                  <a:lnTo>
                    <a:pt x="301698" y="1242975"/>
                  </a:lnTo>
                  <a:lnTo>
                    <a:pt x="300201" y="1241480"/>
                  </a:lnTo>
                  <a:lnTo>
                    <a:pt x="300201" y="1237743"/>
                  </a:lnTo>
                  <a:lnTo>
                    <a:pt x="301698" y="1236244"/>
                  </a:lnTo>
                  <a:lnTo>
                    <a:pt x="305432" y="1236244"/>
                  </a:lnTo>
                  <a:lnTo>
                    <a:pt x="306929" y="1237743"/>
                  </a:lnTo>
                  <a:lnTo>
                    <a:pt x="306929" y="1241480"/>
                  </a:lnTo>
                  <a:lnTo>
                    <a:pt x="305415" y="1242975"/>
                  </a:lnTo>
                  <a:close/>
                </a:path>
                <a:path w="4893309" h="2475229">
                  <a:moveTo>
                    <a:pt x="610008" y="1246341"/>
                  </a:moveTo>
                  <a:lnTo>
                    <a:pt x="602591" y="1246341"/>
                  </a:lnTo>
                  <a:lnTo>
                    <a:pt x="599580" y="1243330"/>
                  </a:lnTo>
                  <a:lnTo>
                    <a:pt x="599580" y="1235923"/>
                  </a:lnTo>
                  <a:lnTo>
                    <a:pt x="602591" y="1232912"/>
                  </a:lnTo>
                  <a:lnTo>
                    <a:pt x="609991" y="1232912"/>
                  </a:lnTo>
                  <a:lnTo>
                    <a:pt x="613002" y="1235923"/>
                  </a:lnTo>
                  <a:lnTo>
                    <a:pt x="613002" y="1243330"/>
                  </a:lnTo>
                  <a:lnTo>
                    <a:pt x="610008" y="1246341"/>
                  </a:lnTo>
                  <a:close/>
                </a:path>
                <a:path w="4893309" h="2475229">
                  <a:moveTo>
                    <a:pt x="914581" y="1249706"/>
                  </a:moveTo>
                  <a:lnTo>
                    <a:pt x="903448" y="1249706"/>
                  </a:lnTo>
                  <a:lnTo>
                    <a:pt x="898942" y="1245196"/>
                  </a:lnTo>
                  <a:lnTo>
                    <a:pt x="898942" y="1234057"/>
                  </a:lnTo>
                  <a:lnTo>
                    <a:pt x="903448" y="1229547"/>
                  </a:lnTo>
                  <a:lnTo>
                    <a:pt x="914581" y="1229547"/>
                  </a:lnTo>
                  <a:lnTo>
                    <a:pt x="919088" y="1234057"/>
                  </a:lnTo>
                  <a:lnTo>
                    <a:pt x="919088" y="1245196"/>
                  </a:lnTo>
                  <a:lnTo>
                    <a:pt x="914581" y="1249706"/>
                  </a:lnTo>
                  <a:close/>
                </a:path>
                <a:path w="4893309" h="2475229">
                  <a:moveTo>
                    <a:pt x="1219155" y="1253072"/>
                  </a:moveTo>
                  <a:lnTo>
                    <a:pt x="1204323" y="1253072"/>
                  </a:lnTo>
                  <a:lnTo>
                    <a:pt x="1198304" y="1247049"/>
                  </a:lnTo>
                  <a:lnTo>
                    <a:pt x="1198304" y="1232207"/>
                  </a:lnTo>
                  <a:lnTo>
                    <a:pt x="1204323" y="1226182"/>
                  </a:lnTo>
                  <a:lnTo>
                    <a:pt x="1219155" y="1226182"/>
                  </a:lnTo>
                  <a:lnTo>
                    <a:pt x="1225177" y="1232207"/>
                  </a:lnTo>
                  <a:lnTo>
                    <a:pt x="1225177" y="1247049"/>
                  </a:lnTo>
                  <a:lnTo>
                    <a:pt x="1219155" y="1253072"/>
                  </a:lnTo>
                  <a:close/>
                </a:path>
                <a:path w="4893309" h="2475229">
                  <a:moveTo>
                    <a:pt x="1523732" y="1256440"/>
                  </a:moveTo>
                  <a:lnTo>
                    <a:pt x="1505196" y="1256440"/>
                  </a:lnTo>
                  <a:lnTo>
                    <a:pt x="1497679" y="1248916"/>
                  </a:lnTo>
                  <a:lnTo>
                    <a:pt x="1497679" y="1230371"/>
                  </a:lnTo>
                  <a:lnTo>
                    <a:pt x="1505196" y="1222850"/>
                  </a:lnTo>
                  <a:lnTo>
                    <a:pt x="1523732" y="1222850"/>
                  </a:lnTo>
                  <a:lnTo>
                    <a:pt x="1531249" y="1230371"/>
                  </a:lnTo>
                  <a:lnTo>
                    <a:pt x="1531249" y="1248916"/>
                  </a:lnTo>
                  <a:lnTo>
                    <a:pt x="1523732" y="1256440"/>
                  </a:lnTo>
                  <a:close/>
                </a:path>
                <a:path w="4893309" h="2475229">
                  <a:moveTo>
                    <a:pt x="1817190" y="1259802"/>
                  </a:moveTo>
                  <a:lnTo>
                    <a:pt x="1809345" y="1258219"/>
                  </a:lnTo>
                  <a:lnTo>
                    <a:pt x="1802940" y="1253900"/>
                  </a:lnTo>
                  <a:lnTo>
                    <a:pt x="1798623" y="1247493"/>
                  </a:lnTo>
                  <a:lnTo>
                    <a:pt x="1797041" y="1239643"/>
                  </a:lnTo>
                  <a:lnTo>
                    <a:pt x="1798623" y="1231794"/>
                  </a:lnTo>
                  <a:lnTo>
                    <a:pt x="1802940" y="1225387"/>
                  </a:lnTo>
                  <a:lnTo>
                    <a:pt x="1809345" y="1221068"/>
                  </a:lnTo>
                  <a:lnTo>
                    <a:pt x="1817190" y="1219484"/>
                  </a:lnTo>
                  <a:lnTo>
                    <a:pt x="1825035" y="1221068"/>
                  </a:lnTo>
                  <a:lnTo>
                    <a:pt x="1831439" y="1225387"/>
                  </a:lnTo>
                  <a:lnTo>
                    <a:pt x="1835756" y="1231794"/>
                  </a:lnTo>
                  <a:lnTo>
                    <a:pt x="1837339" y="1239643"/>
                  </a:lnTo>
                  <a:lnTo>
                    <a:pt x="1835756" y="1247493"/>
                  </a:lnTo>
                  <a:lnTo>
                    <a:pt x="1831439" y="1253900"/>
                  </a:lnTo>
                  <a:lnTo>
                    <a:pt x="1825035" y="1258219"/>
                  </a:lnTo>
                  <a:lnTo>
                    <a:pt x="1817190" y="1259802"/>
                  </a:lnTo>
                  <a:close/>
                </a:path>
                <a:path w="4893309" h="2475229">
                  <a:moveTo>
                    <a:pt x="2119913" y="1263171"/>
                  </a:moveTo>
                  <a:lnTo>
                    <a:pt x="2110763" y="1261322"/>
                  </a:lnTo>
                  <a:lnTo>
                    <a:pt x="2103290" y="1256280"/>
                  </a:lnTo>
                  <a:lnTo>
                    <a:pt x="2098250" y="1248801"/>
                  </a:lnTo>
                  <a:lnTo>
                    <a:pt x="2096403" y="1239643"/>
                  </a:lnTo>
                  <a:lnTo>
                    <a:pt x="2098250" y="1230488"/>
                  </a:lnTo>
                  <a:lnTo>
                    <a:pt x="2103290" y="1223010"/>
                  </a:lnTo>
                  <a:lnTo>
                    <a:pt x="2110763" y="1217968"/>
                  </a:lnTo>
                  <a:lnTo>
                    <a:pt x="2119913" y="1216119"/>
                  </a:lnTo>
                  <a:lnTo>
                    <a:pt x="2129064" y="1217968"/>
                  </a:lnTo>
                  <a:lnTo>
                    <a:pt x="2136537" y="1223010"/>
                  </a:lnTo>
                  <a:lnTo>
                    <a:pt x="2141577" y="1230488"/>
                  </a:lnTo>
                  <a:lnTo>
                    <a:pt x="2143425" y="1239643"/>
                  </a:lnTo>
                  <a:lnTo>
                    <a:pt x="2141577" y="1248801"/>
                  </a:lnTo>
                  <a:lnTo>
                    <a:pt x="2136537" y="1256280"/>
                  </a:lnTo>
                  <a:lnTo>
                    <a:pt x="2129064" y="1261322"/>
                  </a:lnTo>
                  <a:lnTo>
                    <a:pt x="2119913" y="1263171"/>
                  </a:lnTo>
                  <a:close/>
                </a:path>
                <a:path w="4893309" h="2475229">
                  <a:moveTo>
                    <a:pt x="2422641" y="1265693"/>
                  </a:moveTo>
                  <a:lnTo>
                    <a:pt x="2412516" y="1263647"/>
                  </a:lnTo>
                  <a:lnTo>
                    <a:pt x="2404245" y="1258067"/>
                  </a:lnTo>
                  <a:lnTo>
                    <a:pt x="2398667" y="1249792"/>
                  </a:lnTo>
                  <a:lnTo>
                    <a:pt x="2396622" y="1239660"/>
                  </a:lnTo>
                  <a:lnTo>
                    <a:pt x="2398667" y="1229530"/>
                  </a:lnTo>
                  <a:lnTo>
                    <a:pt x="2404245" y="1221255"/>
                  </a:lnTo>
                  <a:lnTo>
                    <a:pt x="2412516" y="1215675"/>
                  </a:lnTo>
                  <a:lnTo>
                    <a:pt x="2422641" y="1213628"/>
                  </a:lnTo>
                  <a:lnTo>
                    <a:pt x="2432764" y="1215675"/>
                  </a:lnTo>
                  <a:lnTo>
                    <a:pt x="2441033" y="1221255"/>
                  </a:lnTo>
                  <a:lnTo>
                    <a:pt x="2446611" y="1229530"/>
                  </a:lnTo>
                  <a:lnTo>
                    <a:pt x="2448656" y="1239660"/>
                  </a:lnTo>
                  <a:lnTo>
                    <a:pt x="2446613" y="1249792"/>
                  </a:lnTo>
                  <a:lnTo>
                    <a:pt x="2441040" y="1258067"/>
                  </a:lnTo>
                  <a:lnTo>
                    <a:pt x="2432771" y="1263647"/>
                  </a:lnTo>
                  <a:lnTo>
                    <a:pt x="2422641" y="1265693"/>
                  </a:lnTo>
                  <a:close/>
                </a:path>
                <a:path w="4893309" h="2475229">
                  <a:moveTo>
                    <a:pt x="2725365" y="1269058"/>
                  </a:moveTo>
                  <a:lnTo>
                    <a:pt x="2713927" y="1266749"/>
                  </a:lnTo>
                  <a:lnTo>
                    <a:pt x="2704588" y="1260449"/>
                  </a:lnTo>
                  <a:lnTo>
                    <a:pt x="2698292" y="1251105"/>
                  </a:lnTo>
                  <a:lnTo>
                    <a:pt x="2695983" y="1239660"/>
                  </a:lnTo>
                  <a:lnTo>
                    <a:pt x="2698292" y="1228216"/>
                  </a:lnTo>
                  <a:lnTo>
                    <a:pt x="2704588" y="1218871"/>
                  </a:lnTo>
                  <a:lnTo>
                    <a:pt x="2713927" y="1212572"/>
                  </a:lnTo>
                  <a:lnTo>
                    <a:pt x="2725365" y="1210262"/>
                  </a:lnTo>
                  <a:lnTo>
                    <a:pt x="2736802" y="1212572"/>
                  </a:lnTo>
                  <a:lnTo>
                    <a:pt x="2746141" y="1218871"/>
                  </a:lnTo>
                  <a:lnTo>
                    <a:pt x="2752437" y="1228216"/>
                  </a:lnTo>
                  <a:lnTo>
                    <a:pt x="2754746" y="1239660"/>
                  </a:lnTo>
                  <a:lnTo>
                    <a:pt x="2752437" y="1251105"/>
                  </a:lnTo>
                  <a:lnTo>
                    <a:pt x="2746141" y="1260449"/>
                  </a:lnTo>
                  <a:lnTo>
                    <a:pt x="2736802" y="1266749"/>
                  </a:lnTo>
                  <a:lnTo>
                    <a:pt x="2725365" y="1269058"/>
                  </a:lnTo>
                  <a:close/>
                </a:path>
                <a:path w="4893309" h="2475229">
                  <a:moveTo>
                    <a:pt x="3028088" y="1272424"/>
                  </a:moveTo>
                  <a:lnTo>
                    <a:pt x="3015345" y="1269848"/>
                  </a:lnTo>
                  <a:lnTo>
                    <a:pt x="3004937" y="1262826"/>
                  </a:lnTo>
                  <a:lnTo>
                    <a:pt x="2997919" y="1252411"/>
                  </a:lnTo>
                  <a:lnTo>
                    <a:pt x="2995345" y="1239660"/>
                  </a:lnTo>
                  <a:lnTo>
                    <a:pt x="2997919" y="1226909"/>
                  </a:lnTo>
                  <a:lnTo>
                    <a:pt x="3004937" y="1216495"/>
                  </a:lnTo>
                  <a:lnTo>
                    <a:pt x="3015345" y="1209472"/>
                  </a:lnTo>
                  <a:lnTo>
                    <a:pt x="3028088" y="1206897"/>
                  </a:lnTo>
                  <a:lnTo>
                    <a:pt x="3040832" y="1209472"/>
                  </a:lnTo>
                  <a:lnTo>
                    <a:pt x="3051242" y="1216495"/>
                  </a:lnTo>
                  <a:lnTo>
                    <a:pt x="3058261" y="1226909"/>
                  </a:lnTo>
                  <a:lnTo>
                    <a:pt x="3060835" y="1239660"/>
                  </a:lnTo>
                  <a:lnTo>
                    <a:pt x="3058261" y="1252411"/>
                  </a:lnTo>
                  <a:lnTo>
                    <a:pt x="3051242" y="1262826"/>
                  </a:lnTo>
                  <a:lnTo>
                    <a:pt x="3040832" y="1269848"/>
                  </a:lnTo>
                  <a:lnTo>
                    <a:pt x="3028088" y="1272424"/>
                  </a:lnTo>
                  <a:close/>
                </a:path>
                <a:path w="4893309" h="2475229">
                  <a:moveTo>
                    <a:pt x="3330812" y="1274949"/>
                  </a:moveTo>
                  <a:lnTo>
                    <a:pt x="3317096" y="1272176"/>
                  </a:lnTo>
                  <a:lnTo>
                    <a:pt x="3305892" y="1264614"/>
                  </a:lnTo>
                  <a:lnTo>
                    <a:pt x="3298335" y="1253402"/>
                  </a:lnTo>
                  <a:lnTo>
                    <a:pt x="3295564" y="1239677"/>
                  </a:lnTo>
                  <a:lnTo>
                    <a:pt x="3298335" y="1225952"/>
                  </a:lnTo>
                  <a:lnTo>
                    <a:pt x="3305892" y="1214740"/>
                  </a:lnTo>
                  <a:lnTo>
                    <a:pt x="3317096" y="1207179"/>
                  </a:lnTo>
                  <a:lnTo>
                    <a:pt x="3330812" y="1204405"/>
                  </a:lnTo>
                  <a:lnTo>
                    <a:pt x="3344530" y="1207179"/>
                  </a:lnTo>
                  <a:lnTo>
                    <a:pt x="3355735" y="1214740"/>
                  </a:lnTo>
                  <a:lnTo>
                    <a:pt x="3363292" y="1225952"/>
                  </a:lnTo>
                  <a:lnTo>
                    <a:pt x="3366064" y="1239677"/>
                  </a:lnTo>
                  <a:lnTo>
                    <a:pt x="3363294" y="1253402"/>
                  </a:lnTo>
                  <a:lnTo>
                    <a:pt x="3355742" y="1264614"/>
                  </a:lnTo>
                  <a:lnTo>
                    <a:pt x="3344537" y="1272176"/>
                  </a:lnTo>
                  <a:lnTo>
                    <a:pt x="3330812" y="1274949"/>
                  </a:lnTo>
                  <a:close/>
                </a:path>
                <a:path w="4893309" h="2475229">
                  <a:moveTo>
                    <a:pt x="3633529" y="1277474"/>
                  </a:moveTo>
                  <a:lnTo>
                    <a:pt x="3618826" y="1274503"/>
                  </a:lnTo>
                  <a:lnTo>
                    <a:pt x="3606820" y="1266401"/>
                  </a:lnTo>
                  <a:lnTo>
                    <a:pt x="3598725" y="1254387"/>
                  </a:lnTo>
                  <a:lnTo>
                    <a:pt x="3595756" y="1239677"/>
                  </a:lnTo>
                  <a:lnTo>
                    <a:pt x="3598725" y="1224969"/>
                  </a:lnTo>
                  <a:lnTo>
                    <a:pt x="3606820" y="1212955"/>
                  </a:lnTo>
                  <a:lnTo>
                    <a:pt x="3618826" y="1204852"/>
                  </a:lnTo>
                  <a:lnTo>
                    <a:pt x="3633529" y="1201881"/>
                  </a:lnTo>
                  <a:lnTo>
                    <a:pt x="3648232" y="1204852"/>
                  </a:lnTo>
                  <a:lnTo>
                    <a:pt x="3660239" y="1212955"/>
                  </a:lnTo>
                  <a:lnTo>
                    <a:pt x="3668334" y="1224969"/>
                  </a:lnTo>
                  <a:lnTo>
                    <a:pt x="3671302" y="1239677"/>
                  </a:lnTo>
                  <a:lnTo>
                    <a:pt x="3668334" y="1254387"/>
                  </a:lnTo>
                  <a:lnTo>
                    <a:pt x="3660239" y="1266401"/>
                  </a:lnTo>
                  <a:lnTo>
                    <a:pt x="3648232" y="1274503"/>
                  </a:lnTo>
                  <a:lnTo>
                    <a:pt x="3633529" y="1277474"/>
                  </a:lnTo>
                  <a:close/>
                </a:path>
                <a:path w="4893309" h="2475229">
                  <a:moveTo>
                    <a:pt x="3936253" y="1280839"/>
                  </a:moveTo>
                  <a:lnTo>
                    <a:pt x="3920245" y="1277605"/>
                  </a:lnTo>
                  <a:lnTo>
                    <a:pt x="3907176" y="1268784"/>
                  </a:lnTo>
                  <a:lnTo>
                    <a:pt x="3898368" y="1255700"/>
                  </a:lnTo>
                  <a:lnTo>
                    <a:pt x="3895138" y="1239677"/>
                  </a:lnTo>
                  <a:lnTo>
                    <a:pt x="3898368" y="1223654"/>
                  </a:lnTo>
                  <a:lnTo>
                    <a:pt x="3907176" y="1210571"/>
                  </a:lnTo>
                  <a:lnTo>
                    <a:pt x="3920245" y="1201750"/>
                  </a:lnTo>
                  <a:lnTo>
                    <a:pt x="3936253" y="1198515"/>
                  </a:lnTo>
                  <a:lnTo>
                    <a:pt x="3952266" y="1201750"/>
                  </a:lnTo>
                  <a:lnTo>
                    <a:pt x="3965346" y="1210571"/>
                  </a:lnTo>
                  <a:lnTo>
                    <a:pt x="3974167" y="1223654"/>
                  </a:lnTo>
                  <a:lnTo>
                    <a:pt x="3977402" y="1239677"/>
                  </a:lnTo>
                  <a:lnTo>
                    <a:pt x="3974167" y="1255700"/>
                  </a:lnTo>
                  <a:lnTo>
                    <a:pt x="3965346" y="1268784"/>
                  </a:lnTo>
                  <a:lnTo>
                    <a:pt x="3952266" y="1277605"/>
                  </a:lnTo>
                  <a:lnTo>
                    <a:pt x="3936253" y="1280839"/>
                  </a:lnTo>
                  <a:close/>
                </a:path>
                <a:path w="4893309" h="2475229">
                  <a:moveTo>
                    <a:pt x="4238977" y="1283364"/>
                  </a:moveTo>
                  <a:lnTo>
                    <a:pt x="4221989" y="1279932"/>
                  </a:lnTo>
                  <a:lnTo>
                    <a:pt x="4208115" y="1270572"/>
                  </a:lnTo>
                  <a:lnTo>
                    <a:pt x="4198761" y="1256691"/>
                  </a:lnTo>
                  <a:lnTo>
                    <a:pt x="4195330" y="1239694"/>
                  </a:lnTo>
                  <a:lnTo>
                    <a:pt x="4198761" y="1222697"/>
                  </a:lnTo>
                  <a:lnTo>
                    <a:pt x="4208115" y="1208816"/>
                  </a:lnTo>
                  <a:lnTo>
                    <a:pt x="4221989" y="1199456"/>
                  </a:lnTo>
                  <a:lnTo>
                    <a:pt x="4238977" y="1196024"/>
                  </a:lnTo>
                  <a:lnTo>
                    <a:pt x="4255965" y="1199456"/>
                  </a:lnTo>
                  <a:lnTo>
                    <a:pt x="4269838" y="1208816"/>
                  </a:lnTo>
                  <a:lnTo>
                    <a:pt x="4279193" y="1222697"/>
                  </a:lnTo>
                  <a:lnTo>
                    <a:pt x="4282623" y="1239694"/>
                  </a:lnTo>
                  <a:lnTo>
                    <a:pt x="4279193" y="1256691"/>
                  </a:lnTo>
                  <a:lnTo>
                    <a:pt x="4269838" y="1270572"/>
                  </a:lnTo>
                  <a:lnTo>
                    <a:pt x="4255965" y="1279932"/>
                  </a:lnTo>
                  <a:lnTo>
                    <a:pt x="4238977" y="1283364"/>
                  </a:lnTo>
                  <a:close/>
                </a:path>
                <a:path w="4893309" h="2475229">
                  <a:moveTo>
                    <a:pt x="4541701" y="1285889"/>
                  </a:moveTo>
                  <a:lnTo>
                    <a:pt x="4523739" y="1282259"/>
                  </a:lnTo>
                  <a:lnTo>
                    <a:pt x="4509071" y="1272359"/>
                  </a:lnTo>
                  <a:lnTo>
                    <a:pt x="4499182" y="1257675"/>
                  </a:lnTo>
                  <a:lnTo>
                    <a:pt x="4495556" y="1239694"/>
                  </a:lnTo>
                  <a:lnTo>
                    <a:pt x="4499182" y="1221715"/>
                  </a:lnTo>
                  <a:lnTo>
                    <a:pt x="4509071" y="1207032"/>
                  </a:lnTo>
                  <a:lnTo>
                    <a:pt x="4523739" y="1197133"/>
                  </a:lnTo>
                  <a:lnTo>
                    <a:pt x="4541701" y="1193502"/>
                  </a:lnTo>
                  <a:lnTo>
                    <a:pt x="4559682" y="1197133"/>
                  </a:lnTo>
                  <a:lnTo>
                    <a:pt x="4574360" y="1207032"/>
                  </a:lnTo>
                  <a:lnTo>
                    <a:pt x="4584252" y="1221715"/>
                  </a:lnTo>
                  <a:lnTo>
                    <a:pt x="4587879" y="1239694"/>
                  </a:lnTo>
                  <a:lnTo>
                    <a:pt x="4584252" y="1257675"/>
                  </a:lnTo>
                  <a:lnTo>
                    <a:pt x="4574360" y="1272359"/>
                  </a:lnTo>
                  <a:lnTo>
                    <a:pt x="4559682" y="1282259"/>
                  </a:lnTo>
                  <a:lnTo>
                    <a:pt x="4541701" y="1285889"/>
                  </a:lnTo>
                  <a:close/>
                </a:path>
                <a:path w="4893309" h="2475229">
                  <a:moveTo>
                    <a:pt x="4844424" y="1288411"/>
                  </a:moveTo>
                  <a:lnTo>
                    <a:pt x="4825483" y="1284583"/>
                  </a:lnTo>
                  <a:lnTo>
                    <a:pt x="4810010" y="1274142"/>
                  </a:lnTo>
                  <a:lnTo>
                    <a:pt x="4799575" y="1258657"/>
                  </a:lnTo>
                  <a:lnTo>
                    <a:pt x="4795748" y="1239694"/>
                  </a:lnTo>
                  <a:lnTo>
                    <a:pt x="4799575" y="1220731"/>
                  </a:lnTo>
                  <a:lnTo>
                    <a:pt x="4810010" y="1205246"/>
                  </a:lnTo>
                  <a:lnTo>
                    <a:pt x="4825483" y="1194806"/>
                  </a:lnTo>
                  <a:lnTo>
                    <a:pt x="4844424" y="1190977"/>
                  </a:lnTo>
                  <a:lnTo>
                    <a:pt x="4863385" y="1194806"/>
                  </a:lnTo>
                  <a:lnTo>
                    <a:pt x="4878868" y="1205246"/>
                  </a:lnTo>
                  <a:lnTo>
                    <a:pt x="4889307" y="1220731"/>
                  </a:lnTo>
                  <a:lnTo>
                    <a:pt x="4893135" y="1239694"/>
                  </a:lnTo>
                  <a:lnTo>
                    <a:pt x="4889307" y="1258657"/>
                  </a:lnTo>
                  <a:lnTo>
                    <a:pt x="4878868" y="1274142"/>
                  </a:lnTo>
                  <a:lnTo>
                    <a:pt x="4863385" y="1284583"/>
                  </a:lnTo>
                  <a:lnTo>
                    <a:pt x="4844424" y="1288411"/>
                  </a:lnTo>
                  <a:close/>
                </a:path>
                <a:path w="4893309" h="2475229">
                  <a:moveTo>
                    <a:pt x="1311" y="1543474"/>
                  </a:moveTo>
                  <a:lnTo>
                    <a:pt x="370" y="1543474"/>
                  </a:lnTo>
                  <a:lnTo>
                    <a:pt x="0" y="1543106"/>
                  </a:lnTo>
                  <a:lnTo>
                    <a:pt x="0" y="1542165"/>
                  </a:lnTo>
                  <a:lnTo>
                    <a:pt x="370" y="1541793"/>
                  </a:lnTo>
                  <a:lnTo>
                    <a:pt x="1311" y="1541793"/>
                  </a:lnTo>
                  <a:lnTo>
                    <a:pt x="1681" y="1542165"/>
                  </a:lnTo>
                  <a:lnTo>
                    <a:pt x="1681" y="1543106"/>
                  </a:lnTo>
                  <a:lnTo>
                    <a:pt x="1311" y="1543474"/>
                  </a:lnTo>
                  <a:close/>
                </a:path>
                <a:path w="4893309" h="2475229">
                  <a:moveTo>
                    <a:pt x="305415" y="1545999"/>
                  </a:moveTo>
                  <a:lnTo>
                    <a:pt x="301698" y="1545999"/>
                  </a:lnTo>
                  <a:lnTo>
                    <a:pt x="300201" y="1544504"/>
                  </a:lnTo>
                  <a:lnTo>
                    <a:pt x="300201" y="1540767"/>
                  </a:lnTo>
                  <a:lnTo>
                    <a:pt x="301698" y="1539268"/>
                  </a:lnTo>
                  <a:lnTo>
                    <a:pt x="305432" y="1539268"/>
                  </a:lnTo>
                  <a:lnTo>
                    <a:pt x="306929" y="1540767"/>
                  </a:lnTo>
                  <a:lnTo>
                    <a:pt x="306929" y="1544504"/>
                  </a:lnTo>
                  <a:lnTo>
                    <a:pt x="305415" y="1545999"/>
                  </a:lnTo>
                  <a:close/>
                </a:path>
                <a:path w="4893309" h="2475229">
                  <a:moveTo>
                    <a:pt x="610008" y="1549365"/>
                  </a:moveTo>
                  <a:lnTo>
                    <a:pt x="602591" y="1549365"/>
                  </a:lnTo>
                  <a:lnTo>
                    <a:pt x="599580" y="1546354"/>
                  </a:lnTo>
                  <a:lnTo>
                    <a:pt x="599580" y="1538951"/>
                  </a:lnTo>
                  <a:lnTo>
                    <a:pt x="602591" y="1535937"/>
                  </a:lnTo>
                  <a:lnTo>
                    <a:pt x="609991" y="1535937"/>
                  </a:lnTo>
                  <a:lnTo>
                    <a:pt x="613002" y="1538951"/>
                  </a:lnTo>
                  <a:lnTo>
                    <a:pt x="613002" y="1546354"/>
                  </a:lnTo>
                  <a:lnTo>
                    <a:pt x="610008" y="1549365"/>
                  </a:lnTo>
                  <a:close/>
                </a:path>
                <a:path w="4893309" h="2475229">
                  <a:moveTo>
                    <a:pt x="914581" y="1552730"/>
                  </a:moveTo>
                  <a:lnTo>
                    <a:pt x="903448" y="1552730"/>
                  </a:lnTo>
                  <a:lnTo>
                    <a:pt x="898942" y="1548220"/>
                  </a:lnTo>
                  <a:lnTo>
                    <a:pt x="898942" y="1537081"/>
                  </a:lnTo>
                  <a:lnTo>
                    <a:pt x="903448" y="1532571"/>
                  </a:lnTo>
                  <a:lnTo>
                    <a:pt x="914581" y="1532571"/>
                  </a:lnTo>
                  <a:lnTo>
                    <a:pt x="919088" y="1537081"/>
                  </a:lnTo>
                  <a:lnTo>
                    <a:pt x="919088" y="1548220"/>
                  </a:lnTo>
                  <a:lnTo>
                    <a:pt x="914581" y="1552730"/>
                  </a:lnTo>
                  <a:close/>
                </a:path>
                <a:path w="4893309" h="2475229">
                  <a:moveTo>
                    <a:pt x="1219155" y="1556096"/>
                  </a:moveTo>
                  <a:lnTo>
                    <a:pt x="1204323" y="1556096"/>
                  </a:lnTo>
                  <a:lnTo>
                    <a:pt x="1198304" y="1550074"/>
                  </a:lnTo>
                  <a:lnTo>
                    <a:pt x="1198304" y="1535231"/>
                  </a:lnTo>
                  <a:lnTo>
                    <a:pt x="1204323" y="1529206"/>
                  </a:lnTo>
                  <a:lnTo>
                    <a:pt x="1219155" y="1529206"/>
                  </a:lnTo>
                  <a:lnTo>
                    <a:pt x="1225177" y="1535231"/>
                  </a:lnTo>
                  <a:lnTo>
                    <a:pt x="1225177" y="1550074"/>
                  </a:lnTo>
                  <a:lnTo>
                    <a:pt x="1219155" y="1556096"/>
                  </a:lnTo>
                  <a:close/>
                </a:path>
                <a:path w="4893309" h="2475229">
                  <a:moveTo>
                    <a:pt x="1523732" y="1559461"/>
                  </a:moveTo>
                  <a:lnTo>
                    <a:pt x="1505196" y="1559461"/>
                  </a:lnTo>
                  <a:lnTo>
                    <a:pt x="1497679" y="1551940"/>
                  </a:lnTo>
                  <a:lnTo>
                    <a:pt x="1497679" y="1533395"/>
                  </a:lnTo>
                  <a:lnTo>
                    <a:pt x="1505196" y="1525874"/>
                  </a:lnTo>
                  <a:lnTo>
                    <a:pt x="1523732" y="1525874"/>
                  </a:lnTo>
                  <a:lnTo>
                    <a:pt x="1531249" y="1533395"/>
                  </a:lnTo>
                  <a:lnTo>
                    <a:pt x="1531249" y="1551940"/>
                  </a:lnTo>
                  <a:lnTo>
                    <a:pt x="1523732" y="1559461"/>
                  </a:lnTo>
                  <a:close/>
                </a:path>
                <a:path w="4893309" h="2475229">
                  <a:moveTo>
                    <a:pt x="1817190" y="1562830"/>
                  </a:moveTo>
                  <a:lnTo>
                    <a:pt x="1809345" y="1561246"/>
                  </a:lnTo>
                  <a:lnTo>
                    <a:pt x="1802940" y="1556926"/>
                  </a:lnTo>
                  <a:lnTo>
                    <a:pt x="1798623" y="1550517"/>
                  </a:lnTo>
                  <a:lnTo>
                    <a:pt x="1797041" y="1542668"/>
                  </a:lnTo>
                  <a:lnTo>
                    <a:pt x="1798623" y="1534818"/>
                  </a:lnTo>
                  <a:lnTo>
                    <a:pt x="1802940" y="1528411"/>
                  </a:lnTo>
                  <a:lnTo>
                    <a:pt x="1809345" y="1524092"/>
                  </a:lnTo>
                  <a:lnTo>
                    <a:pt x="1817190" y="1522509"/>
                  </a:lnTo>
                  <a:lnTo>
                    <a:pt x="1825035" y="1524092"/>
                  </a:lnTo>
                  <a:lnTo>
                    <a:pt x="1831439" y="1528411"/>
                  </a:lnTo>
                  <a:lnTo>
                    <a:pt x="1835756" y="1534818"/>
                  </a:lnTo>
                  <a:lnTo>
                    <a:pt x="1837339" y="1542668"/>
                  </a:lnTo>
                  <a:lnTo>
                    <a:pt x="1835756" y="1550517"/>
                  </a:lnTo>
                  <a:lnTo>
                    <a:pt x="1831439" y="1556926"/>
                  </a:lnTo>
                  <a:lnTo>
                    <a:pt x="1825035" y="1561246"/>
                  </a:lnTo>
                  <a:lnTo>
                    <a:pt x="1817190" y="1562830"/>
                  </a:lnTo>
                  <a:close/>
                </a:path>
                <a:path w="4893309" h="2475229">
                  <a:moveTo>
                    <a:pt x="2119913" y="1566196"/>
                  </a:moveTo>
                  <a:lnTo>
                    <a:pt x="2110763" y="1564346"/>
                  </a:lnTo>
                  <a:lnTo>
                    <a:pt x="2103290" y="1559304"/>
                  </a:lnTo>
                  <a:lnTo>
                    <a:pt x="2098250" y="1551825"/>
                  </a:lnTo>
                  <a:lnTo>
                    <a:pt x="2096403" y="1542668"/>
                  </a:lnTo>
                  <a:lnTo>
                    <a:pt x="2098250" y="1533512"/>
                  </a:lnTo>
                  <a:lnTo>
                    <a:pt x="2103290" y="1526034"/>
                  </a:lnTo>
                  <a:lnTo>
                    <a:pt x="2110763" y="1520992"/>
                  </a:lnTo>
                  <a:lnTo>
                    <a:pt x="2119913" y="1519143"/>
                  </a:lnTo>
                  <a:lnTo>
                    <a:pt x="2129064" y="1520992"/>
                  </a:lnTo>
                  <a:lnTo>
                    <a:pt x="2136537" y="1526034"/>
                  </a:lnTo>
                  <a:lnTo>
                    <a:pt x="2141577" y="1533512"/>
                  </a:lnTo>
                  <a:lnTo>
                    <a:pt x="2143425" y="1542668"/>
                  </a:lnTo>
                  <a:lnTo>
                    <a:pt x="2141577" y="1551825"/>
                  </a:lnTo>
                  <a:lnTo>
                    <a:pt x="2136537" y="1559304"/>
                  </a:lnTo>
                  <a:lnTo>
                    <a:pt x="2129064" y="1564346"/>
                  </a:lnTo>
                  <a:lnTo>
                    <a:pt x="2119913" y="1566196"/>
                  </a:lnTo>
                  <a:close/>
                </a:path>
                <a:path w="4893309" h="2475229">
                  <a:moveTo>
                    <a:pt x="2422641" y="1568717"/>
                  </a:moveTo>
                  <a:lnTo>
                    <a:pt x="2412516" y="1566671"/>
                  </a:lnTo>
                  <a:lnTo>
                    <a:pt x="2404245" y="1561091"/>
                  </a:lnTo>
                  <a:lnTo>
                    <a:pt x="2398667" y="1552816"/>
                  </a:lnTo>
                  <a:lnTo>
                    <a:pt x="2396622" y="1542685"/>
                  </a:lnTo>
                  <a:lnTo>
                    <a:pt x="2398667" y="1532555"/>
                  </a:lnTo>
                  <a:lnTo>
                    <a:pt x="2404245" y="1524280"/>
                  </a:lnTo>
                  <a:lnTo>
                    <a:pt x="2412516" y="1518699"/>
                  </a:lnTo>
                  <a:lnTo>
                    <a:pt x="2422641" y="1516652"/>
                  </a:lnTo>
                  <a:lnTo>
                    <a:pt x="2432764" y="1518699"/>
                  </a:lnTo>
                  <a:lnTo>
                    <a:pt x="2441033" y="1524280"/>
                  </a:lnTo>
                  <a:lnTo>
                    <a:pt x="2446611" y="1532555"/>
                  </a:lnTo>
                  <a:lnTo>
                    <a:pt x="2448656" y="1542685"/>
                  </a:lnTo>
                  <a:lnTo>
                    <a:pt x="2446613" y="1552816"/>
                  </a:lnTo>
                  <a:lnTo>
                    <a:pt x="2441040" y="1561091"/>
                  </a:lnTo>
                  <a:lnTo>
                    <a:pt x="2432771" y="1566671"/>
                  </a:lnTo>
                  <a:lnTo>
                    <a:pt x="2422641" y="1568717"/>
                  </a:lnTo>
                  <a:close/>
                </a:path>
                <a:path w="4893309" h="2475229">
                  <a:moveTo>
                    <a:pt x="2725365" y="1572083"/>
                  </a:moveTo>
                  <a:lnTo>
                    <a:pt x="2713927" y="1569773"/>
                  </a:lnTo>
                  <a:lnTo>
                    <a:pt x="2704588" y="1563474"/>
                  </a:lnTo>
                  <a:lnTo>
                    <a:pt x="2698292" y="1554129"/>
                  </a:lnTo>
                  <a:lnTo>
                    <a:pt x="2695983" y="1542685"/>
                  </a:lnTo>
                  <a:lnTo>
                    <a:pt x="2698292" y="1531240"/>
                  </a:lnTo>
                  <a:lnTo>
                    <a:pt x="2704588" y="1521895"/>
                  </a:lnTo>
                  <a:lnTo>
                    <a:pt x="2713927" y="1515596"/>
                  </a:lnTo>
                  <a:lnTo>
                    <a:pt x="2725365" y="1513286"/>
                  </a:lnTo>
                  <a:lnTo>
                    <a:pt x="2736802" y="1515596"/>
                  </a:lnTo>
                  <a:lnTo>
                    <a:pt x="2746141" y="1521895"/>
                  </a:lnTo>
                  <a:lnTo>
                    <a:pt x="2752437" y="1531240"/>
                  </a:lnTo>
                  <a:lnTo>
                    <a:pt x="2754746" y="1542685"/>
                  </a:lnTo>
                  <a:lnTo>
                    <a:pt x="2752437" y="1554129"/>
                  </a:lnTo>
                  <a:lnTo>
                    <a:pt x="2746141" y="1563474"/>
                  </a:lnTo>
                  <a:lnTo>
                    <a:pt x="2736802" y="1569773"/>
                  </a:lnTo>
                  <a:lnTo>
                    <a:pt x="2725365" y="1572083"/>
                  </a:lnTo>
                  <a:close/>
                </a:path>
                <a:path w="4893309" h="2475229">
                  <a:moveTo>
                    <a:pt x="3028088" y="1575448"/>
                  </a:moveTo>
                  <a:lnTo>
                    <a:pt x="3015345" y="1572873"/>
                  </a:lnTo>
                  <a:lnTo>
                    <a:pt x="3004937" y="1565850"/>
                  </a:lnTo>
                  <a:lnTo>
                    <a:pt x="2997919" y="1555436"/>
                  </a:lnTo>
                  <a:lnTo>
                    <a:pt x="2995345" y="1542685"/>
                  </a:lnTo>
                  <a:lnTo>
                    <a:pt x="2997919" y="1529934"/>
                  </a:lnTo>
                  <a:lnTo>
                    <a:pt x="3004937" y="1519519"/>
                  </a:lnTo>
                  <a:lnTo>
                    <a:pt x="3015345" y="1512496"/>
                  </a:lnTo>
                  <a:lnTo>
                    <a:pt x="3028088" y="1509921"/>
                  </a:lnTo>
                  <a:lnTo>
                    <a:pt x="3040832" y="1512496"/>
                  </a:lnTo>
                  <a:lnTo>
                    <a:pt x="3051242" y="1519519"/>
                  </a:lnTo>
                  <a:lnTo>
                    <a:pt x="3058261" y="1529934"/>
                  </a:lnTo>
                  <a:lnTo>
                    <a:pt x="3060835" y="1542685"/>
                  </a:lnTo>
                  <a:lnTo>
                    <a:pt x="3058261" y="1555436"/>
                  </a:lnTo>
                  <a:lnTo>
                    <a:pt x="3051242" y="1565850"/>
                  </a:lnTo>
                  <a:lnTo>
                    <a:pt x="3040832" y="1572873"/>
                  </a:lnTo>
                  <a:lnTo>
                    <a:pt x="3028088" y="1575448"/>
                  </a:lnTo>
                  <a:close/>
                </a:path>
                <a:path w="4893309" h="2475229">
                  <a:moveTo>
                    <a:pt x="3330812" y="1577973"/>
                  </a:moveTo>
                  <a:lnTo>
                    <a:pt x="3317096" y="1575200"/>
                  </a:lnTo>
                  <a:lnTo>
                    <a:pt x="3305892" y="1567639"/>
                  </a:lnTo>
                  <a:lnTo>
                    <a:pt x="3298335" y="1556427"/>
                  </a:lnTo>
                  <a:lnTo>
                    <a:pt x="3295564" y="1542701"/>
                  </a:lnTo>
                  <a:lnTo>
                    <a:pt x="3298335" y="1528976"/>
                  </a:lnTo>
                  <a:lnTo>
                    <a:pt x="3305892" y="1517764"/>
                  </a:lnTo>
                  <a:lnTo>
                    <a:pt x="3317096" y="1510203"/>
                  </a:lnTo>
                  <a:lnTo>
                    <a:pt x="3330812" y="1507430"/>
                  </a:lnTo>
                  <a:lnTo>
                    <a:pt x="3344530" y="1510203"/>
                  </a:lnTo>
                  <a:lnTo>
                    <a:pt x="3355735" y="1517764"/>
                  </a:lnTo>
                  <a:lnTo>
                    <a:pt x="3363292" y="1528976"/>
                  </a:lnTo>
                  <a:lnTo>
                    <a:pt x="3366064" y="1542701"/>
                  </a:lnTo>
                  <a:lnTo>
                    <a:pt x="3363294" y="1556427"/>
                  </a:lnTo>
                  <a:lnTo>
                    <a:pt x="3355742" y="1567639"/>
                  </a:lnTo>
                  <a:lnTo>
                    <a:pt x="3344537" y="1575200"/>
                  </a:lnTo>
                  <a:lnTo>
                    <a:pt x="3330812" y="1577973"/>
                  </a:lnTo>
                  <a:close/>
                </a:path>
                <a:path w="4893309" h="2475229">
                  <a:moveTo>
                    <a:pt x="3633529" y="1580498"/>
                  </a:moveTo>
                  <a:lnTo>
                    <a:pt x="3618826" y="1577527"/>
                  </a:lnTo>
                  <a:lnTo>
                    <a:pt x="3606820" y="1569425"/>
                  </a:lnTo>
                  <a:lnTo>
                    <a:pt x="3598725" y="1557411"/>
                  </a:lnTo>
                  <a:lnTo>
                    <a:pt x="3595756" y="1542701"/>
                  </a:lnTo>
                  <a:lnTo>
                    <a:pt x="3598725" y="1527992"/>
                  </a:lnTo>
                  <a:lnTo>
                    <a:pt x="3606820" y="1515978"/>
                  </a:lnTo>
                  <a:lnTo>
                    <a:pt x="3618826" y="1507876"/>
                  </a:lnTo>
                  <a:lnTo>
                    <a:pt x="3633529" y="1504905"/>
                  </a:lnTo>
                  <a:lnTo>
                    <a:pt x="3648232" y="1507876"/>
                  </a:lnTo>
                  <a:lnTo>
                    <a:pt x="3660239" y="1515978"/>
                  </a:lnTo>
                  <a:lnTo>
                    <a:pt x="3668334" y="1527992"/>
                  </a:lnTo>
                  <a:lnTo>
                    <a:pt x="3671302" y="1542701"/>
                  </a:lnTo>
                  <a:lnTo>
                    <a:pt x="3668334" y="1557411"/>
                  </a:lnTo>
                  <a:lnTo>
                    <a:pt x="3660239" y="1569425"/>
                  </a:lnTo>
                  <a:lnTo>
                    <a:pt x="3648232" y="1577527"/>
                  </a:lnTo>
                  <a:lnTo>
                    <a:pt x="3633529" y="1580498"/>
                  </a:lnTo>
                  <a:close/>
                </a:path>
                <a:path w="4893309" h="2475229">
                  <a:moveTo>
                    <a:pt x="3936253" y="1583864"/>
                  </a:moveTo>
                  <a:lnTo>
                    <a:pt x="3920245" y="1580629"/>
                  </a:lnTo>
                  <a:lnTo>
                    <a:pt x="3907176" y="1571808"/>
                  </a:lnTo>
                  <a:lnTo>
                    <a:pt x="3898368" y="1558724"/>
                  </a:lnTo>
                  <a:lnTo>
                    <a:pt x="3895138" y="1542701"/>
                  </a:lnTo>
                  <a:lnTo>
                    <a:pt x="3898368" y="1526679"/>
                  </a:lnTo>
                  <a:lnTo>
                    <a:pt x="3907176" y="1513595"/>
                  </a:lnTo>
                  <a:lnTo>
                    <a:pt x="3920245" y="1504774"/>
                  </a:lnTo>
                  <a:lnTo>
                    <a:pt x="3936253" y="1501539"/>
                  </a:lnTo>
                  <a:lnTo>
                    <a:pt x="3952266" y="1504774"/>
                  </a:lnTo>
                  <a:lnTo>
                    <a:pt x="3965346" y="1513595"/>
                  </a:lnTo>
                  <a:lnTo>
                    <a:pt x="3974167" y="1526679"/>
                  </a:lnTo>
                  <a:lnTo>
                    <a:pt x="3977402" y="1542701"/>
                  </a:lnTo>
                  <a:lnTo>
                    <a:pt x="3974167" y="1558724"/>
                  </a:lnTo>
                  <a:lnTo>
                    <a:pt x="3965346" y="1571808"/>
                  </a:lnTo>
                  <a:lnTo>
                    <a:pt x="3952266" y="1580629"/>
                  </a:lnTo>
                  <a:lnTo>
                    <a:pt x="3936253" y="1583864"/>
                  </a:lnTo>
                  <a:close/>
                </a:path>
                <a:path w="4893309" h="2475229">
                  <a:moveTo>
                    <a:pt x="4238977" y="1586388"/>
                  </a:moveTo>
                  <a:lnTo>
                    <a:pt x="4221989" y="1582956"/>
                  </a:lnTo>
                  <a:lnTo>
                    <a:pt x="4208115" y="1573597"/>
                  </a:lnTo>
                  <a:lnTo>
                    <a:pt x="4198761" y="1559715"/>
                  </a:lnTo>
                  <a:lnTo>
                    <a:pt x="4195330" y="1542718"/>
                  </a:lnTo>
                  <a:lnTo>
                    <a:pt x="4198761" y="1525722"/>
                  </a:lnTo>
                  <a:lnTo>
                    <a:pt x="4208115" y="1511842"/>
                  </a:lnTo>
                  <a:lnTo>
                    <a:pt x="4221989" y="1502483"/>
                  </a:lnTo>
                  <a:lnTo>
                    <a:pt x="4238977" y="1499052"/>
                  </a:lnTo>
                  <a:lnTo>
                    <a:pt x="4255965" y="1502483"/>
                  </a:lnTo>
                  <a:lnTo>
                    <a:pt x="4269838" y="1511842"/>
                  </a:lnTo>
                  <a:lnTo>
                    <a:pt x="4279193" y="1525722"/>
                  </a:lnTo>
                  <a:lnTo>
                    <a:pt x="4282623" y="1542718"/>
                  </a:lnTo>
                  <a:lnTo>
                    <a:pt x="4279193" y="1559715"/>
                  </a:lnTo>
                  <a:lnTo>
                    <a:pt x="4269838" y="1573597"/>
                  </a:lnTo>
                  <a:lnTo>
                    <a:pt x="4255965" y="1582956"/>
                  </a:lnTo>
                  <a:lnTo>
                    <a:pt x="4238977" y="1586388"/>
                  </a:lnTo>
                  <a:close/>
                </a:path>
                <a:path w="4893309" h="2475229">
                  <a:moveTo>
                    <a:pt x="4541701" y="1588913"/>
                  </a:moveTo>
                  <a:lnTo>
                    <a:pt x="4523739" y="1585283"/>
                  </a:lnTo>
                  <a:lnTo>
                    <a:pt x="4509071" y="1575383"/>
                  </a:lnTo>
                  <a:lnTo>
                    <a:pt x="4499182" y="1560699"/>
                  </a:lnTo>
                  <a:lnTo>
                    <a:pt x="4495556" y="1542718"/>
                  </a:lnTo>
                  <a:lnTo>
                    <a:pt x="4499182" y="1524739"/>
                  </a:lnTo>
                  <a:lnTo>
                    <a:pt x="4509071" y="1510056"/>
                  </a:lnTo>
                  <a:lnTo>
                    <a:pt x="4523739" y="1500157"/>
                  </a:lnTo>
                  <a:lnTo>
                    <a:pt x="4541701" y="1496527"/>
                  </a:lnTo>
                  <a:lnTo>
                    <a:pt x="4559682" y="1500157"/>
                  </a:lnTo>
                  <a:lnTo>
                    <a:pt x="4574360" y="1510056"/>
                  </a:lnTo>
                  <a:lnTo>
                    <a:pt x="4584252" y="1524739"/>
                  </a:lnTo>
                  <a:lnTo>
                    <a:pt x="4587879" y="1542718"/>
                  </a:lnTo>
                  <a:lnTo>
                    <a:pt x="4584252" y="1560699"/>
                  </a:lnTo>
                  <a:lnTo>
                    <a:pt x="4574360" y="1575383"/>
                  </a:lnTo>
                  <a:lnTo>
                    <a:pt x="4559682" y="1585283"/>
                  </a:lnTo>
                  <a:lnTo>
                    <a:pt x="4541701" y="1588913"/>
                  </a:lnTo>
                  <a:close/>
                </a:path>
                <a:path w="4893309" h="2475229">
                  <a:moveTo>
                    <a:pt x="4844424" y="1591435"/>
                  </a:moveTo>
                  <a:lnTo>
                    <a:pt x="4825483" y="1587607"/>
                  </a:lnTo>
                  <a:lnTo>
                    <a:pt x="4810010" y="1577168"/>
                  </a:lnTo>
                  <a:lnTo>
                    <a:pt x="4799575" y="1561683"/>
                  </a:lnTo>
                  <a:lnTo>
                    <a:pt x="4795748" y="1542718"/>
                  </a:lnTo>
                  <a:lnTo>
                    <a:pt x="4799575" y="1523755"/>
                  </a:lnTo>
                  <a:lnTo>
                    <a:pt x="4810010" y="1508270"/>
                  </a:lnTo>
                  <a:lnTo>
                    <a:pt x="4825483" y="1497830"/>
                  </a:lnTo>
                  <a:lnTo>
                    <a:pt x="4844424" y="1494002"/>
                  </a:lnTo>
                  <a:lnTo>
                    <a:pt x="4863385" y="1497830"/>
                  </a:lnTo>
                  <a:lnTo>
                    <a:pt x="4878868" y="1508270"/>
                  </a:lnTo>
                  <a:lnTo>
                    <a:pt x="4889307" y="1523755"/>
                  </a:lnTo>
                  <a:lnTo>
                    <a:pt x="4893135" y="1542718"/>
                  </a:lnTo>
                  <a:lnTo>
                    <a:pt x="4889307" y="1561683"/>
                  </a:lnTo>
                  <a:lnTo>
                    <a:pt x="4878868" y="1577168"/>
                  </a:lnTo>
                  <a:lnTo>
                    <a:pt x="4863385" y="1587607"/>
                  </a:lnTo>
                  <a:lnTo>
                    <a:pt x="4844424" y="1591435"/>
                  </a:lnTo>
                  <a:close/>
                </a:path>
                <a:path w="4893309" h="2475229">
                  <a:moveTo>
                    <a:pt x="304961" y="1848166"/>
                  </a:moveTo>
                  <a:lnTo>
                    <a:pt x="302169" y="1848166"/>
                  </a:lnTo>
                  <a:lnTo>
                    <a:pt x="301043" y="1847039"/>
                  </a:lnTo>
                  <a:lnTo>
                    <a:pt x="301043" y="1844244"/>
                  </a:lnTo>
                  <a:lnTo>
                    <a:pt x="302169" y="1843120"/>
                  </a:lnTo>
                  <a:lnTo>
                    <a:pt x="304961" y="1843120"/>
                  </a:lnTo>
                  <a:lnTo>
                    <a:pt x="306088" y="1844244"/>
                  </a:lnTo>
                  <a:lnTo>
                    <a:pt x="306088" y="1847039"/>
                  </a:lnTo>
                  <a:lnTo>
                    <a:pt x="304961" y="1848166"/>
                  </a:lnTo>
                  <a:close/>
                </a:path>
                <a:path w="4893309" h="2475229">
                  <a:moveTo>
                    <a:pt x="610008" y="1852372"/>
                  </a:moveTo>
                  <a:lnTo>
                    <a:pt x="602591" y="1852372"/>
                  </a:lnTo>
                  <a:lnTo>
                    <a:pt x="599580" y="1849361"/>
                  </a:lnTo>
                  <a:lnTo>
                    <a:pt x="599580" y="1841958"/>
                  </a:lnTo>
                  <a:lnTo>
                    <a:pt x="602591" y="1838944"/>
                  </a:lnTo>
                  <a:lnTo>
                    <a:pt x="609991" y="1838944"/>
                  </a:lnTo>
                  <a:lnTo>
                    <a:pt x="613002" y="1841958"/>
                  </a:lnTo>
                  <a:lnTo>
                    <a:pt x="613002" y="1849361"/>
                  </a:lnTo>
                  <a:lnTo>
                    <a:pt x="610008" y="1852372"/>
                  </a:lnTo>
                  <a:close/>
                </a:path>
                <a:path w="4893309" h="2475229">
                  <a:moveTo>
                    <a:pt x="914581" y="1855738"/>
                  </a:moveTo>
                  <a:lnTo>
                    <a:pt x="903448" y="1855738"/>
                  </a:lnTo>
                  <a:lnTo>
                    <a:pt x="898942" y="1851228"/>
                  </a:lnTo>
                  <a:lnTo>
                    <a:pt x="898942" y="1840088"/>
                  </a:lnTo>
                  <a:lnTo>
                    <a:pt x="903448" y="1835579"/>
                  </a:lnTo>
                  <a:lnTo>
                    <a:pt x="914581" y="1835579"/>
                  </a:lnTo>
                  <a:lnTo>
                    <a:pt x="919088" y="1840088"/>
                  </a:lnTo>
                  <a:lnTo>
                    <a:pt x="919088" y="1851228"/>
                  </a:lnTo>
                  <a:lnTo>
                    <a:pt x="914581" y="1855738"/>
                  </a:lnTo>
                  <a:close/>
                </a:path>
                <a:path w="4893309" h="2475229">
                  <a:moveTo>
                    <a:pt x="1219155" y="1859103"/>
                  </a:moveTo>
                  <a:lnTo>
                    <a:pt x="1204323" y="1859103"/>
                  </a:lnTo>
                  <a:lnTo>
                    <a:pt x="1198304" y="1853081"/>
                  </a:lnTo>
                  <a:lnTo>
                    <a:pt x="1198304" y="1838239"/>
                  </a:lnTo>
                  <a:lnTo>
                    <a:pt x="1204323" y="1832213"/>
                  </a:lnTo>
                  <a:lnTo>
                    <a:pt x="1219155" y="1832213"/>
                  </a:lnTo>
                  <a:lnTo>
                    <a:pt x="1225177" y="1838239"/>
                  </a:lnTo>
                  <a:lnTo>
                    <a:pt x="1225177" y="1853081"/>
                  </a:lnTo>
                  <a:lnTo>
                    <a:pt x="1219155" y="1859103"/>
                  </a:lnTo>
                  <a:close/>
                </a:path>
                <a:path w="4893309" h="2475229">
                  <a:moveTo>
                    <a:pt x="1523732" y="1862469"/>
                  </a:moveTo>
                  <a:lnTo>
                    <a:pt x="1505196" y="1862469"/>
                  </a:lnTo>
                  <a:lnTo>
                    <a:pt x="1497679" y="1854948"/>
                  </a:lnTo>
                  <a:lnTo>
                    <a:pt x="1497679" y="1836402"/>
                  </a:lnTo>
                  <a:lnTo>
                    <a:pt x="1505196" y="1828882"/>
                  </a:lnTo>
                  <a:lnTo>
                    <a:pt x="1523732" y="1828882"/>
                  </a:lnTo>
                  <a:lnTo>
                    <a:pt x="1531249" y="1836402"/>
                  </a:lnTo>
                  <a:lnTo>
                    <a:pt x="1531249" y="1854948"/>
                  </a:lnTo>
                  <a:lnTo>
                    <a:pt x="1523732" y="1862469"/>
                  </a:lnTo>
                  <a:close/>
                </a:path>
                <a:path w="4893309" h="2475229">
                  <a:moveTo>
                    <a:pt x="1817190" y="1865834"/>
                  </a:moveTo>
                  <a:lnTo>
                    <a:pt x="1809345" y="1864251"/>
                  </a:lnTo>
                  <a:lnTo>
                    <a:pt x="1802940" y="1859932"/>
                  </a:lnTo>
                  <a:lnTo>
                    <a:pt x="1798623" y="1853524"/>
                  </a:lnTo>
                  <a:lnTo>
                    <a:pt x="1797041" y="1845675"/>
                  </a:lnTo>
                  <a:lnTo>
                    <a:pt x="1798623" y="1837826"/>
                  </a:lnTo>
                  <a:lnTo>
                    <a:pt x="1802940" y="1831418"/>
                  </a:lnTo>
                  <a:lnTo>
                    <a:pt x="1809345" y="1827099"/>
                  </a:lnTo>
                  <a:lnTo>
                    <a:pt x="1817190" y="1825516"/>
                  </a:lnTo>
                  <a:lnTo>
                    <a:pt x="1825035" y="1827099"/>
                  </a:lnTo>
                  <a:lnTo>
                    <a:pt x="1831439" y="1831418"/>
                  </a:lnTo>
                  <a:lnTo>
                    <a:pt x="1835756" y="1837826"/>
                  </a:lnTo>
                  <a:lnTo>
                    <a:pt x="1837339" y="1845675"/>
                  </a:lnTo>
                  <a:lnTo>
                    <a:pt x="1835756" y="1853524"/>
                  </a:lnTo>
                  <a:lnTo>
                    <a:pt x="1831439" y="1859932"/>
                  </a:lnTo>
                  <a:lnTo>
                    <a:pt x="1825035" y="1864251"/>
                  </a:lnTo>
                  <a:lnTo>
                    <a:pt x="1817190" y="1865834"/>
                  </a:lnTo>
                  <a:close/>
                </a:path>
                <a:path w="4893309" h="2475229">
                  <a:moveTo>
                    <a:pt x="2119913" y="1869203"/>
                  </a:moveTo>
                  <a:lnTo>
                    <a:pt x="2110763" y="1867354"/>
                  </a:lnTo>
                  <a:lnTo>
                    <a:pt x="2103290" y="1862311"/>
                  </a:lnTo>
                  <a:lnTo>
                    <a:pt x="2098250" y="1854833"/>
                  </a:lnTo>
                  <a:lnTo>
                    <a:pt x="2096403" y="1845675"/>
                  </a:lnTo>
                  <a:lnTo>
                    <a:pt x="2098250" y="1836519"/>
                  </a:lnTo>
                  <a:lnTo>
                    <a:pt x="2103290" y="1829042"/>
                  </a:lnTo>
                  <a:lnTo>
                    <a:pt x="2110763" y="1824000"/>
                  </a:lnTo>
                  <a:lnTo>
                    <a:pt x="2119913" y="1822150"/>
                  </a:lnTo>
                  <a:lnTo>
                    <a:pt x="2129064" y="1824000"/>
                  </a:lnTo>
                  <a:lnTo>
                    <a:pt x="2136537" y="1829042"/>
                  </a:lnTo>
                  <a:lnTo>
                    <a:pt x="2141577" y="1836519"/>
                  </a:lnTo>
                  <a:lnTo>
                    <a:pt x="2143425" y="1845675"/>
                  </a:lnTo>
                  <a:lnTo>
                    <a:pt x="2141577" y="1854833"/>
                  </a:lnTo>
                  <a:lnTo>
                    <a:pt x="2136537" y="1862311"/>
                  </a:lnTo>
                  <a:lnTo>
                    <a:pt x="2129064" y="1867354"/>
                  </a:lnTo>
                  <a:lnTo>
                    <a:pt x="2119913" y="1869203"/>
                  </a:lnTo>
                  <a:close/>
                </a:path>
                <a:path w="4893309" h="2475229">
                  <a:moveTo>
                    <a:pt x="2422641" y="1871724"/>
                  </a:moveTo>
                  <a:lnTo>
                    <a:pt x="2412516" y="1869678"/>
                  </a:lnTo>
                  <a:lnTo>
                    <a:pt x="2404245" y="1864097"/>
                  </a:lnTo>
                  <a:lnTo>
                    <a:pt x="2398667" y="1855822"/>
                  </a:lnTo>
                  <a:lnTo>
                    <a:pt x="2396622" y="1845692"/>
                  </a:lnTo>
                  <a:lnTo>
                    <a:pt x="2398667" y="1835562"/>
                  </a:lnTo>
                  <a:lnTo>
                    <a:pt x="2404245" y="1827287"/>
                  </a:lnTo>
                  <a:lnTo>
                    <a:pt x="2412516" y="1821706"/>
                  </a:lnTo>
                  <a:lnTo>
                    <a:pt x="2422641" y="1819659"/>
                  </a:lnTo>
                  <a:lnTo>
                    <a:pt x="2432764" y="1821706"/>
                  </a:lnTo>
                  <a:lnTo>
                    <a:pt x="2441033" y="1827287"/>
                  </a:lnTo>
                  <a:lnTo>
                    <a:pt x="2446611" y="1835562"/>
                  </a:lnTo>
                  <a:lnTo>
                    <a:pt x="2448656" y="1845692"/>
                  </a:lnTo>
                  <a:lnTo>
                    <a:pt x="2446613" y="1855822"/>
                  </a:lnTo>
                  <a:lnTo>
                    <a:pt x="2441040" y="1864097"/>
                  </a:lnTo>
                  <a:lnTo>
                    <a:pt x="2432771" y="1869678"/>
                  </a:lnTo>
                  <a:lnTo>
                    <a:pt x="2422641" y="1871724"/>
                  </a:lnTo>
                  <a:close/>
                </a:path>
                <a:path w="4893309" h="2475229">
                  <a:moveTo>
                    <a:pt x="2725365" y="1875090"/>
                  </a:moveTo>
                  <a:lnTo>
                    <a:pt x="2713927" y="1872780"/>
                  </a:lnTo>
                  <a:lnTo>
                    <a:pt x="2704588" y="1866481"/>
                  </a:lnTo>
                  <a:lnTo>
                    <a:pt x="2698292" y="1857137"/>
                  </a:lnTo>
                  <a:lnTo>
                    <a:pt x="2695983" y="1845692"/>
                  </a:lnTo>
                  <a:lnTo>
                    <a:pt x="2698292" y="1834247"/>
                  </a:lnTo>
                  <a:lnTo>
                    <a:pt x="2704588" y="1824903"/>
                  </a:lnTo>
                  <a:lnTo>
                    <a:pt x="2713927" y="1818604"/>
                  </a:lnTo>
                  <a:lnTo>
                    <a:pt x="2725365" y="1816294"/>
                  </a:lnTo>
                  <a:lnTo>
                    <a:pt x="2736802" y="1818604"/>
                  </a:lnTo>
                  <a:lnTo>
                    <a:pt x="2746141" y="1824903"/>
                  </a:lnTo>
                  <a:lnTo>
                    <a:pt x="2752437" y="1834247"/>
                  </a:lnTo>
                  <a:lnTo>
                    <a:pt x="2754746" y="1845692"/>
                  </a:lnTo>
                  <a:lnTo>
                    <a:pt x="2752437" y="1857137"/>
                  </a:lnTo>
                  <a:lnTo>
                    <a:pt x="2746141" y="1866481"/>
                  </a:lnTo>
                  <a:lnTo>
                    <a:pt x="2736802" y="1872780"/>
                  </a:lnTo>
                  <a:lnTo>
                    <a:pt x="2725365" y="1875090"/>
                  </a:lnTo>
                  <a:close/>
                </a:path>
                <a:path w="4893309" h="2475229">
                  <a:moveTo>
                    <a:pt x="3028088" y="1878455"/>
                  </a:moveTo>
                  <a:lnTo>
                    <a:pt x="3015345" y="1875880"/>
                  </a:lnTo>
                  <a:lnTo>
                    <a:pt x="3004937" y="1868857"/>
                  </a:lnTo>
                  <a:lnTo>
                    <a:pt x="2997919" y="1858443"/>
                  </a:lnTo>
                  <a:lnTo>
                    <a:pt x="2995345" y="1845692"/>
                  </a:lnTo>
                  <a:lnTo>
                    <a:pt x="2997919" y="1832941"/>
                  </a:lnTo>
                  <a:lnTo>
                    <a:pt x="3004937" y="1822526"/>
                  </a:lnTo>
                  <a:lnTo>
                    <a:pt x="3015345" y="1815504"/>
                  </a:lnTo>
                  <a:lnTo>
                    <a:pt x="3028088" y="1812928"/>
                  </a:lnTo>
                  <a:lnTo>
                    <a:pt x="3040832" y="1815504"/>
                  </a:lnTo>
                  <a:lnTo>
                    <a:pt x="3051242" y="1822526"/>
                  </a:lnTo>
                  <a:lnTo>
                    <a:pt x="3058261" y="1832941"/>
                  </a:lnTo>
                  <a:lnTo>
                    <a:pt x="3060835" y="1845692"/>
                  </a:lnTo>
                  <a:lnTo>
                    <a:pt x="3058261" y="1858443"/>
                  </a:lnTo>
                  <a:lnTo>
                    <a:pt x="3051242" y="1868857"/>
                  </a:lnTo>
                  <a:lnTo>
                    <a:pt x="3040832" y="1875880"/>
                  </a:lnTo>
                  <a:lnTo>
                    <a:pt x="3028088" y="1878455"/>
                  </a:lnTo>
                  <a:close/>
                </a:path>
                <a:path w="4893309" h="2475229">
                  <a:moveTo>
                    <a:pt x="3330812" y="1880980"/>
                  </a:moveTo>
                  <a:lnTo>
                    <a:pt x="3317096" y="1878207"/>
                  </a:lnTo>
                  <a:lnTo>
                    <a:pt x="3305892" y="1870646"/>
                  </a:lnTo>
                  <a:lnTo>
                    <a:pt x="3298335" y="1859434"/>
                  </a:lnTo>
                  <a:lnTo>
                    <a:pt x="3295564" y="1845709"/>
                  </a:lnTo>
                  <a:lnTo>
                    <a:pt x="3298335" y="1831984"/>
                  </a:lnTo>
                  <a:lnTo>
                    <a:pt x="3305892" y="1820772"/>
                  </a:lnTo>
                  <a:lnTo>
                    <a:pt x="3317096" y="1813210"/>
                  </a:lnTo>
                  <a:lnTo>
                    <a:pt x="3330812" y="1810437"/>
                  </a:lnTo>
                  <a:lnTo>
                    <a:pt x="3344530" y="1813210"/>
                  </a:lnTo>
                  <a:lnTo>
                    <a:pt x="3355735" y="1820772"/>
                  </a:lnTo>
                  <a:lnTo>
                    <a:pt x="3363292" y="1831984"/>
                  </a:lnTo>
                  <a:lnTo>
                    <a:pt x="3366064" y="1845709"/>
                  </a:lnTo>
                  <a:lnTo>
                    <a:pt x="3363294" y="1859434"/>
                  </a:lnTo>
                  <a:lnTo>
                    <a:pt x="3355742" y="1870646"/>
                  </a:lnTo>
                  <a:lnTo>
                    <a:pt x="3344537" y="1878207"/>
                  </a:lnTo>
                  <a:lnTo>
                    <a:pt x="3330812" y="1880980"/>
                  </a:lnTo>
                  <a:close/>
                </a:path>
                <a:path w="4893309" h="2475229">
                  <a:moveTo>
                    <a:pt x="3633529" y="1883505"/>
                  </a:moveTo>
                  <a:lnTo>
                    <a:pt x="3618826" y="1880534"/>
                  </a:lnTo>
                  <a:lnTo>
                    <a:pt x="3606820" y="1872433"/>
                  </a:lnTo>
                  <a:lnTo>
                    <a:pt x="3598725" y="1860418"/>
                  </a:lnTo>
                  <a:lnTo>
                    <a:pt x="3595756" y="1845709"/>
                  </a:lnTo>
                  <a:lnTo>
                    <a:pt x="3598725" y="1831001"/>
                  </a:lnTo>
                  <a:lnTo>
                    <a:pt x="3606820" y="1818986"/>
                  </a:lnTo>
                  <a:lnTo>
                    <a:pt x="3618826" y="1810884"/>
                  </a:lnTo>
                  <a:lnTo>
                    <a:pt x="3633529" y="1807912"/>
                  </a:lnTo>
                  <a:lnTo>
                    <a:pt x="3648232" y="1810884"/>
                  </a:lnTo>
                  <a:lnTo>
                    <a:pt x="3660239" y="1818986"/>
                  </a:lnTo>
                  <a:lnTo>
                    <a:pt x="3668334" y="1831001"/>
                  </a:lnTo>
                  <a:lnTo>
                    <a:pt x="3671302" y="1845709"/>
                  </a:lnTo>
                  <a:lnTo>
                    <a:pt x="3668334" y="1860418"/>
                  </a:lnTo>
                  <a:lnTo>
                    <a:pt x="3660239" y="1872433"/>
                  </a:lnTo>
                  <a:lnTo>
                    <a:pt x="3648232" y="1880534"/>
                  </a:lnTo>
                  <a:lnTo>
                    <a:pt x="3633529" y="1883505"/>
                  </a:lnTo>
                  <a:close/>
                </a:path>
                <a:path w="4893309" h="2475229">
                  <a:moveTo>
                    <a:pt x="3936253" y="1886871"/>
                  </a:moveTo>
                  <a:lnTo>
                    <a:pt x="3920245" y="1883636"/>
                  </a:lnTo>
                  <a:lnTo>
                    <a:pt x="3907176" y="1874815"/>
                  </a:lnTo>
                  <a:lnTo>
                    <a:pt x="3898368" y="1861732"/>
                  </a:lnTo>
                  <a:lnTo>
                    <a:pt x="3895138" y="1845709"/>
                  </a:lnTo>
                  <a:lnTo>
                    <a:pt x="3898368" y="1829686"/>
                  </a:lnTo>
                  <a:lnTo>
                    <a:pt x="3907176" y="1816602"/>
                  </a:lnTo>
                  <a:lnTo>
                    <a:pt x="3920245" y="1807781"/>
                  </a:lnTo>
                  <a:lnTo>
                    <a:pt x="3936253" y="1804547"/>
                  </a:lnTo>
                  <a:lnTo>
                    <a:pt x="3952266" y="1807781"/>
                  </a:lnTo>
                  <a:lnTo>
                    <a:pt x="3965346" y="1816602"/>
                  </a:lnTo>
                  <a:lnTo>
                    <a:pt x="3974167" y="1829686"/>
                  </a:lnTo>
                  <a:lnTo>
                    <a:pt x="3977402" y="1845709"/>
                  </a:lnTo>
                  <a:lnTo>
                    <a:pt x="3974167" y="1861732"/>
                  </a:lnTo>
                  <a:lnTo>
                    <a:pt x="3965346" y="1874815"/>
                  </a:lnTo>
                  <a:lnTo>
                    <a:pt x="3952266" y="1883636"/>
                  </a:lnTo>
                  <a:lnTo>
                    <a:pt x="3936253" y="1886871"/>
                  </a:lnTo>
                  <a:close/>
                </a:path>
                <a:path w="4893309" h="2475229">
                  <a:moveTo>
                    <a:pt x="4238977" y="1889396"/>
                  </a:moveTo>
                  <a:lnTo>
                    <a:pt x="4221989" y="1885963"/>
                  </a:lnTo>
                  <a:lnTo>
                    <a:pt x="4208115" y="1876604"/>
                  </a:lnTo>
                  <a:lnTo>
                    <a:pt x="4198761" y="1862723"/>
                  </a:lnTo>
                  <a:lnTo>
                    <a:pt x="4195330" y="1845726"/>
                  </a:lnTo>
                  <a:lnTo>
                    <a:pt x="4198761" y="1828729"/>
                  </a:lnTo>
                  <a:lnTo>
                    <a:pt x="4208115" y="1814849"/>
                  </a:lnTo>
                  <a:lnTo>
                    <a:pt x="4221989" y="1805491"/>
                  </a:lnTo>
                  <a:lnTo>
                    <a:pt x="4238977" y="1802059"/>
                  </a:lnTo>
                  <a:lnTo>
                    <a:pt x="4255965" y="1805491"/>
                  </a:lnTo>
                  <a:lnTo>
                    <a:pt x="4269838" y="1814849"/>
                  </a:lnTo>
                  <a:lnTo>
                    <a:pt x="4279193" y="1828729"/>
                  </a:lnTo>
                  <a:lnTo>
                    <a:pt x="4282623" y="1845726"/>
                  </a:lnTo>
                  <a:lnTo>
                    <a:pt x="4279193" y="1862723"/>
                  </a:lnTo>
                  <a:lnTo>
                    <a:pt x="4269838" y="1876604"/>
                  </a:lnTo>
                  <a:lnTo>
                    <a:pt x="4255965" y="1885963"/>
                  </a:lnTo>
                  <a:lnTo>
                    <a:pt x="4238977" y="1889396"/>
                  </a:lnTo>
                  <a:close/>
                </a:path>
                <a:path w="4893309" h="2475229">
                  <a:moveTo>
                    <a:pt x="4541701" y="1891921"/>
                  </a:moveTo>
                  <a:lnTo>
                    <a:pt x="4523739" y="1888291"/>
                  </a:lnTo>
                  <a:lnTo>
                    <a:pt x="4509071" y="1878391"/>
                  </a:lnTo>
                  <a:lnTo>
                    <a:pt x="4499182" y="1863707"/>
                  </a:lnTo>
                  <a:lnTo>
                    <a:pt x="4495556" y="1845726"/>
                  </a:lnTo>
                  <a:lnTo>
                    <a:pt x="4499182" y="1827745"/>
                  </a:lnTo>
                  <a:lnTo>
                    <a:pt x="4509071" y="1813062"/>
                  </a:lnTo>
                  <a:lnTo>
                    <a:pt x="4523739" y="1803164"/>
                  </a:lnTo>
                  <a:lnTo>
                    <a:pt x="4541701" y="1799534"/>
                  </a:lnTo>
                  <a:lnTo>
                    <a:pt x="4559682" y="1803164"/>
                  </a:lnTo>
                  <a:lnTo>
                    <a:pt x="4574360" y="1813062"/>
                  </a:lnTo>
                  <a:lnTo>
                    <a:pt x="4584252" y="1827745"/>
                  </a:lnTo>
                  <a:lnTo>
                    <a:pt x="4587879" y="1845726"/>
                  </a:lnTo>
                  <a:lnTo>
                    <a:pt x="4584252" y="1863707"/>
                  </a:lnTo>
                  <a:lnTo>
                    <a:pt x="4574360" y="1878391"/>
                  </a:lnTo>
                  <a:lnTo>
                    <a:pt x="4559682" y="1888291"/>
                  </a:lnTo>
                  <a:lnTo>
                    <a:pt x="4541701" y="1891921"/>
                  </a:lnTo>
                  <a:close/>
                </a:path>
                <a:path w="4893309" h="2475229">
                  <a:moveTo>
                    <a:pt x="4844424" y="1894442"/>
                  </a:moveTo>
                  <a:lnTo>
                    <a:pt x="4825483" y="1890614"/>
                  </a:lnTo>
                  <a:lnTo>
                    <a:pt x="4810010" y="1880174"/>
                  </a:lnTo>
                  <a:lnTo>
                    <a:pt x="4799575" y="1864689"/>
                  </a:lnTo>
                  <a:lnTo>
                    <a:pt x="4795748" y="1845726"/>
                  </a:lnTo>
                  <a:lnTo>
                    <a:pt x="4799575" y="1826762"/>
                  </a:lnTo>
                  <a:lnTo>
                    <a:pt x="4810010" y="1811277"/>
                  </a:lnTo>
                  <a:lnTo>
                    <a:pt x="4825483" y="1800837"/>
                  </a:lnTo>
                  <a:lnTo>
                    <a:pt x="4844424" y="1797009"/>
                  </a:lnTo>
                  <a:lnTo>
                    <a:pt x="4863385" y="1800837"/>
                  </a:lnTo>
                  <a:lnTo>
                    <a:pt x="4878868" y="1811277"/>
                  </a:lnTo>
                  <a:lnTo>
                    <a:pt x="4889307" y="1826762"/>
                  </a:lnTo>
                  <a:lnTo>
                    <a:pt x="4893135" y="1845726"/>
                  </a:lnTo>
                  <a:lnTo>
                    <a:pt x="4889307" y="1864689"/>
                  </a:lnTo>
                  <a:lnTo>
                    <a:pt x="4878868" y="1880174"/>
                  </a:lnTo>
                  <a:lnTo>
                    <a:pt x="4863385" y="1890614"/>
                  </a:lnTo>
                  <a:lnTo>
                    <a:pt x="4844424" y="1894442"/>
                  </a:lnTo>
                  <a:close/>
                </a:path>
                <a:path w="4893309" h="2475229">
                  <a:moveTo>
                    <a:pt x="607685" y="2151174"/>
                  </a:moveTo>
                  <a:lnTo>
                    <a:pt x="604894" y="2151174"/>
                  </a:lnTo>
                  <a:lnTo>
                    <a:pt x="603766" y="2150046"/>
                  </a:lnTo>
                  <a:lnTo>
                    <a:pt x="603766" y="2147255"/>
                  </a:lnTo>
                  <a:lnTo>
                    <a:pt x="604894" y="2146124"/>
                  </a:lnTo>
                  <a:lnTo>
                    <a:pt x="607685" y="2146124"/>
                  </a:lnTo>
                  <a:lnTo>
                    <a:pt x="608813" y="2147255"/>
                  </a:lnTo>
                  <a:lnTo>
                    <a:pt x="608813" y="2150046"/>
                  </a:lnTo>
                  <a:lnTo>
                    <a:pt x="607685" y="2151174"/>
                  </a:lnTo>
                  <a:close/>
                </a:path>
                <a:path w="4893309" h="2475229">
                  <a:moveTo>
                    <a:pt x="913187" y="2156207"/>
                  </a:moveTo>
                  <a:lnTo>
                    <a:pt x="904843" y="2156207"/>
                  </a:lnTo>
                  <a:lnTo>
                    <a:pt x="901464" y="2152824"/>
                  </a:lnTo>
                  <a:lnTo>
                    <a:pt x="901464" y="2144476"/>
                  </a:lnTo>
                  <a:lnTo>
                    <a:pt x="904843" y="2141094"/>
                  </a:lnTo>
                  <a:lnTo>
                    <a:pt x="913187" y="2141094"/>
                  </a:lnTo>
                  <a:lnTo>
                    <a:pt x="916566" y="2144476"/>
                  </a:lnTo>
                  <a:lnTo>
                    <a:pt x="916566" y="2152824"/>
                  </a:lnTo>
                  <a:lnTo>
                    <a:pt x="913187" y="2156207"/>
                  </a:lnTo>
                  <a:close/>
                </a:path>
                <a:path w="4893309" h="2475229">
                  <a:moveTo>
                    <a:pt x="1218686" y="2161236"/>
                  </a:moveTo>
                  <a:lnTo>
                    <a:pt x="1204778" y="2161236"/>
                  </a:lnTo>
                  <a:lnTo>
                    <a:pt x="1199144" y="2155599"/>
                  </a:lnTo>
                  <a:lnTo>
                    <a:pt x="1199144" y="2141665"/>
                  </a:lnTo>
                  <a:lnTo>
                    <a:pt x="1204778" y="2136027"/>
                  </a:lnTo>
                  <a:lnTo>
                    <a:pt x="1218703" y="2136027"/>
                  </a:lnTo>
                  <a:lnTo>
                    <a:pt x="1224336" y="2141665"/>
                  </a:lnTo>
                  <a:lnTo>
                    <a:pt x="1224336" y="2155599"/>
                  </a:lnTo>
                  <a:lnTo>
                    <a:pt x="1218686" y="2161236"/>
                  </a:lnTo>
                  <a:close/>
                </a:path>
                <a:path w="4893309" h="2475229">
                  <a:moveTo>
                    <a:pt x="1523732" y="2165446"/>
                  </a:moveTo>
                  <a:lnTo>
                    <a:pt x="1505196" y="2165446"/>
                  </a:lnTo>
                  <a:lnTo>
                    <a:pt x="1497679" y="2157921"/>
                  </a:lnTo>
                  <a:lnTo>
                    <a:pt x="1497679" y="2139376"/>
                  </a:lnTo>
                  <a:lnTo>
                    <a:pt x="1505196" y="2131855"/>
                  </a:lnTo>
                  <a:lnTo>
                    <a:pt x="1523732" y="2131855"/>
                  </a:lnTo>
                  <a:lnTo>
                    <a:pt x="1531249" y="2139376"/>
                  </a:lnTo>
                  <a:lnTo>
                    <a:pt x="1531249" y="2157921"/>
                  </a:lnTo>
                  <a:lnTo>
                    <a:pt x="1523732" y="2165446"/>
                  </a:lnTo>
                  <a:close/>
                </a:path>
                <a:path w="4893309" h="2475229">
                  <a:moveTo>
                    <a:pt x="1817190" y="2168811"/>
                  </a:moveTo>
                  <a:lnTo>
                    <a:pt x="1809345" y="2167228"/>
                  </a:lnTo>
                  <a:lnTo>
                    <a:pt x="1802940" y="2162908"/>
                  </a:lnTo>
                  <a:lnTo>
                    <a:pt x="1798623" y="2156500"/>
                  </a:lnTo>
                  <a:lnTo>
                    <a:pt x="1797041" y="2148649"/>
                  </a:lnTo>
                  <a:lnTo>
                    <a:pt x="1798623" y="2140799"/>
                  </a:lnTo>
                  <a:lnTo>
                    <a:pt x="1802940" y="2134392"/>
                  </a:lnTo>
                  <a:lnTo>
                    <a:pt x="1809345" y="2130073"/>
                  </a:lnTo>
                  <a:lnTo>
                    <a:pt x="1817190" y="2128490"/>
                  </a:lnTo>
                  <a:lnTo>
                    <a:pt x="1825035" y="2130073"/>
                  </a:lnTo>
                  <a:lnTo>
                    <a:pt x="1831439" y="2134392"/>
                  </a:lnTo>
                  <a:lnTo>
                    <a:pt x="1835756" y="2140799"/>
                  </a:lnTo>
                  <a:lnTo>
                    <a:pt x="1837339" y="2148649"/>
                  </a:lnTo>
                  <a:lnTo>
                    <a:pt x="1835756" y="2156500"/>
                  </a:lnTo>
                  <a:lnTo>
                    <a:pt x="1831439" y="2162908"/>
                  </a:lnTo>
                  <a:lnTo>
                    <a:pt x="1825035" y="2167228"/>
                  </a:lnTo>
                  <a:lnTo>
                    <a:pt x="1817190" y="2168811"/>
                  </a:lnTo>
                  <a:close/>
                </a:path>
                <a:path w="4893309" h="2475229">
                  <a:moveTo>
                    <a:pt x="2119913" y="2172173"/>
                  </a:moveTo>
                  <a:lnTo>
                    <a:pt x="2110763" y="2170325"/>
                  </a:lnTo>
                  <a:lnTo>
                    <a:pt x="2103290" y="2165283"/>
                  </a:lnTo>
                  <a:lnTo>
                    <a:pt x="2098250" y="2157806"/>
                  </a:lnTo>
                  <a:lnTo>
                    <a:pt x="2096403" y="2148649"/>
                  </a:lnTo>
                  <a:lnTo>
                    <a:pt x="2098250" y="2139493"/>
                  </a:lnTo>
                  <a:lnTo>
                    <a:pt x="2103290" y="2132015"/>
                  </a:lnTo>
                  <a:lnTo>
                    <a:pt x="2110763" y="2126973"/>
                  </a:lnTo>
                  <a:lnTo>
                    <a:pt x="2119913" y="2125124"/>
                  </a:lnTo>
                  <a:lnTo>
                    <a:pt x="2129064" y="2126973"/>
                  </a:lnTo>
                  <a:lnTo>
                    <a:pt x="2136537" y="2132015"/>
                  </a:lnTo>
                  <a:lnTo>
                    <a:pt x="2141577" y="2139493"/>
                  </a:lnTo>
                  <a:lnTo>
                    <a:pt x="2143425" y="2148649"/>
                  </a:lnTo>
                  <a:lnTo>
                    <a:pt x="2141577" y="2157806"/>
                  </a:lnTo>
                  <a:lnTo>
                    <a:pt x="2136537" y="2165283"/>
                  </a:lnTo>
                  <a:lnTo>
                    <a:pt x="2129064" y="2170325"/>
                  </a:lnTo>
                  <a:lnTo>
                    <a:pt x="2119913" y="2172173"/>
                  </a:lnTo>
                  <a:close/>
                </a:path>
                <a:path w="4893309" h="2475229">
                  <a:moveTo>
                    <a:pt x="2422641" y="2174698"/>
                  </a:moveTo>
                  <a:lnTo>
                    <a:pt x="2412516" y="2172652"/>
                  </a:lnTo>
                  <a:lnTo>
                    <a:pt x="2404245" y="2167072"/>
                  </a:lnTo>
                  <a:lnTo>
                    <a:pt x="2398667" y="2158797"/>
                  </a:lnTo>
                  <a:lnTo>
                    <a:pt x="2396622" y="2148665"/>
                  </a:lnTo>
                  <a:lnTo>
                    <a:pt x="2398667" y="2138536"/>
                  </a:lnTo>
                  <a:lnTo>
                    <a:pt x="2404245" y="2130260"/>
                  </a:lnTo>
                  <a:lnTo>
                    <a:pt x="2412516" y="2124680"/>
                  </a:lnTo>
                  <a:lnTo>
                    <a:pt x="2422641" y="2122633"/>
                  </a:lnTo>
                  <a:lnTo>
                    <a:pt x="2432764" y="2124680"/>
                  </a:lnTo>
                  <a:lnTo>
                    <a:pt x="2441033" y="2130260"/>
                  </a:lnTo>
                  <a:lnTo>
                    <a:pt x="2446611" y="2138536"/>
                  </a:lnTo>
                  <a:lnTo>
                    <a:pt x="2448656" y="2148665"/>
                  </a:lnTo>
                  <a:lnTo>
                    <a:pt x="2446613" y="2158797"/>
                  </a:lnTo>
                  <a:lnTo>
                    <a:pt x="2441040" y="2167072"/>
                  </a:lnTo>
                  <a:lnTo>
                    <a:pt x="2432771" y="2172652"/>
                  </a:lnTo>
                  <a:lnTo>
                    <a:pt x="2422641" y="2174698"/>
                  </a:lnTo>
                  <a:close/>
                </a:path>
                <a:path w="4893309" h="2475229">
                  <a:moveTo>
                    <a:pt x="2725365" y="2178064"/>
                  </a:moveTo>
                  <a:lnTo>
                    <a:pt x="2713927" y="2175754"/>
                  </a:lnTo>
                  <a:lnTo>
                    <a:pt x="2704588" y="2169455"/>
                  </a:lnTo>
                  <a:lnTo>
                    <a:pt x="2698292" y="2160110"/>
                  </a:lnTo>
                  <a:lnTo>
                    <a:pt x="2695983" y="2148665"/>
                  </a:lnTo>
                  <a:lnTo>
                    <a:pt x="2698292" y="2137221"/>
                  </a:lnTo>
                  <a:lnTo>
                    <a:pt x="2704588" y="2127876"/>
                  </a:lnTo>
                  <a:lnTo>
                    <a:pt x="2713927" y="2121577"/>
                  </a:lnTo>
                  <a:lnTo>
                    <a:pt x="2725365" y="2119267"/>
                  </a:lnTo>
                  <a:lnTo>
                    <a:pt x="2736802" y="2121577"/>
                  </a:lnTo>
                  <a:lnTo>
                    <a:pt x="2746141" y="2127876"/>
                  </a:lnTo>
                  <a:lnTo>
                    <a:pt x="2752437" y="2137221"/>
                  </a:lnTo>
                  <a:lnTo>
                    <a:pt x="2754746" y="2148665"/>
                  </a:lnTo>
                  <a:lnTo>
                    <a:pt x="2752437" y="2160110"/>
                  </a:lnTo>
                  <a:lnTo>
                    <a:pt x="2746141" y="2169455"/>
                  </a:lnTo>
                  <a:lnTo>
                    <a:pt x="2736802" y="2175754"/>
                  </a:lnTo>
                  <a:lnTo>
                    <a:pt x="2725365" y="2178064"/>
                  </a:lnTo>
                  <a:close/>
                </a:path>
                <a:path w="4893309" h="2475229">
                  <a:moveTo>
                    <a:pt x="3028088" y="2181432"/>
                  </a:moveTo>
                  <a:lnTo>
                    <a:pt x="3015345" y="2178857"/>
                  </a:lnTo>
                  <a:lnTo>
                    <a:pt x="3004937" y="2171833"/>
                  </a:lnTo>
                  <a:lnTo>
                    <a:pt x="2997919" y="2161417"/>
                  </a:lnTo>
                  <a:lnTo>
                    <a:pt x="2995345" y="2148665"/>
                  </a:lnTo>
                  <a:lnTo>
                    <a:pt x="2997919" y="2135915"/>
                  </a:lnTo>
                  <a:lnTo>
                    <a:pt x="3004937" y="2125500"/>
                  </a:lnTo>
                  <a:lnTo>
                    <a:pt x="3015345" y="2118477"/>
                  </a:lnTo>
                  <a:lnTo>
                    <a:pt x="3028088" y="2115902"/>
                  </a:lnTo>
                  <a:lnTo>
                    <a:pt x="3040832" y="2118477"/>
                  </a:lnTo>
                  <a:lnTo>
                    <a:pt x="3051242" y="2125500"/>
                  </a:lnTo>
                  <a:lnTo>
                    <a:pt x="3058261" y="2135915"/>
                  </a:lnTo>
                  <a:lnTo>
                    <a:pt x="3060835" y="2148665"/>
                  </a:lnTo>
                  <a:lnTo>
                    <a:pt x="3058261" y="2161417"/>
                  </a:lnTo>
                  <a:lnTo>
                    <a:pt x="3051242" y="2171833"/>
                  </a:lnTo>
                  <a:lnTo>
                    <a:pt x="3040832" y="2178857"/>
                  </a:lnTo>
                  <a:lnTo>
                    <a:pt x="3028088" y="2181432"/>
                  </a:lnTo>
                  <a:close/>
                </a:path>
                <a:path w="4893309" h="2475229">
                  <a:moveTo>
                    <a:pt x="3330812" y="2183954"/>
                  </a:moveTo>
                  <a:lnTo>
                    <a:pt x="3317096" y="2181181"/>
                  </a:lnTo>
                  <a:lnTo>
                    <a:pt x="3305892" y="2173620"/>
                  </a:lnTo>
                  <a:lnTo>
                    <a:pt x="3298335" y="2162408"/>
                  </a:lnTo>
                  <a:lnTo>
                    <a:pt x="3295564" y="2148682"/>
                  </a:lnTo>
                  <a:lnTo>
                    <a:pt x="3298335" y="2134957"/>
                  </a:lnTo>
                  <a:lnTo>
                    <a:pt x="3305892" y="2123745"/>
                  </a:lnTo>
                  <a:lnTo>
                    <a:pt x="3317096" y="2116184"/>
                  </a:lnTo>
                  <a:lnTo>
                    <a:pt x="3330812" y="2113411"/>
                  </a:lnTo>
                  <a:lnTo>
                    <a:pt x="3344530" y="2116184"/>
                  </a:lnTo>
                  <a:lnTo>
                    <a:pt x="3355735" y="2123745"/>
                  </a:lnTo>
                  <a:lnTo>
                    <a:pt x="3363292" y="2134957"/>
                  </a:lnTo>
                  <a:lnTo>
                    <a:pt x="3366064" y="2148682"/>
                  </a:lnTo>
                  <a:lnTo>
                    <a:pt x="3363294" y="2162408"/>
                  </a:lnTo>
                  <a:lnTo>
                    <a:pt x="3355742" y="2173620"/>
                  </a:lnTo>
                  <a:lnTo>
                    <a:pt x="3344537" y="2181181"/>
                  </a:lnTo>
                  <a:lnTo>
                    <a:pt x="3330812" y="2183954"/>
                  </a:lnTo>
                  <a:close/>
                </a:path>
                <a:path w="4893309" h="2475229">
                  <a:moveTo>
                    <a:pt x="3633529" y="2186479"/>
                  </a:moveTo>
                  <a:lnTo>
                    <a:pt x="3618826" y="2183508"/>
                  </a:lnTo>
                  <a:lnTo>
                    <a:pt x="3606820" y="2175406"/>
                  </a:lnTo>
                  <a:lnTo>
                    <a:pt x="3598725" y="2163392"/>
                  </a:lnTo>
                  <a:lnTo>
                    <a:pt x="3595756" y="2148682"/>
                  </a:lnTo>
                  <a:lnTo>
                    <a:pt x="3598725" y="2133973"/>
                  </a:lnTo>
                  <a:lnTo>
                    <a:pt x="3606820" y="2121959"/>
                  </a:lnTo>
                  <a:lnTo>
                    <a:pt x="3618826" y="2113857"/>
                  </a:lnTo>
                  <a:lnTo>
                    <a:pt x="3633529" y="2110886"/>
                  </a:lnTo>
                  <a:lnTo>
                    <a:pt x="3648232" y="2113857"/>
                  </a:lnTo>
                  <a:lnTo>
                    <a:pt x="3660239" y="2121959"/>
                  </a:lnTo>
                  <a:lnTo>
                    <a:pt x="3668334" y="2133973"/>
                  </a:lnTo>
                  <a:lnTo>
                    <a:pt x="3671302" y="2148682"/>
                  </a:lnTo>
                  <a:lnTo>
                    <a:pt x="3668334" y="2163392"/>
                  </a:lnTo>
                  <a:lnTo>
                    <a:pt x="3660239" y="2175406"/>
                  </a:lnTo>
                  <a:lnTo>
                    <a:pt x="3648232" y="2183508"/>
                  </a:lnTo>
                  <a:lnTo>
                    <a:pt x="3633529" y="2186479"/>
                  </a:lnTo>
                  <a:close/>
                </a:path>
                <a:path w="4893309" h="2475229">
                  <a:moveTo>
                    <a:pt x="3936253" y="2189844"/>
                  </a:moveTo>
                  <a:lnTo>
                    <a:pt x="3920245" y="2186610"/>
                  </a:lnTo>
                  <a:lnTo>
                    <a:pt x="3907176" y="2177789"/>
                  </a:lnTo>
                  <a:lnTo>
                    <a:pt x="3898368" y="2164705"/>
                  </a:lnTo>
                  <a:lnTo>
                    <a:pt x="3895138" y="2148682"/>
                  </a:lnTo>
                  <a:lnTo>
                    <a:pt x="3898368" y="2132660"/>
                  </a:lnTo>
                  <a:lnTo>
                    <a:pt x="3907176" y="2119576"/>
                  </a:lnTo>
                  <a:lnTo>
                    <a:pt x="3920245" y="2110755"/>
                  </a:lnTo>
                  <a:lnTo>
                    <a:pt x="3936253" y="2107520"/>
                  </a:lnTo>
                  <a:lnTo>
                    <a:pt x="3952266" y="2110755"/>
                  </a:lnTo>
                  <a:lnTo>
                    <a:pt x="3965346" y="2119576"/>
                  </a:lnTo>
                  <a:lnTo>
                    <a:pt x="3974167" y="2132660"/>
                  </a:lnTo>
                  <a:lnTo>
                    <a:pt x="3977402" y="2148682"/>
                  </a:lnTo>
                  <a:lnTo>
                    <a:pt x="3974167" y="2164705"/>
                  </a:lnTo>
                  <a:lnTo>
                    <a:pt x="3965346" y="2177789"/>
                  </a:lnTo>
                  <a:lnTo>
                    <a:pt x="3952266" y="2186610"/>
                  </a:lnTo>
                  <a:lnTo>
                    <a:pt x="3936253" y="2189844"/>
                  </a:lnTo>
                  <a:close/>
                </a:path>
                <a:path w="4893309" h="2475229">
                  <a:moveTo>
                    <a:pt x="4238977" y="2192369"/>
                  </a:moveTo>
                  <a:lnTo>
                    <a:pt x="4221989" y="2188937"/>
                  </a:lnTo>
                  <a:lnTo>
                    <a:pt x="4208115" y="2179578"/>
                  </a:lnTo>
                  <a:lnTo>
                    <a:pt x="4198761" y="2165696"/>
                  </a:lnTo>
                  <a:lnTo>
                    <a:pt x="4195330" y="2148699"/>
                  </a:lnTo>
                  <a:lnTo>
                    <a:pt x="4198761" y="2131702"/>
                  </a:lnTo>
                  <a:lnTo>
                    <a:pt x="4208115" y="2117821"/>
                  </a:lnTo>
                  <a:lnTo>
                    <a:pt x="4221989" y="2108461"/>
                  </a:lnTo>
                  <a:lnTo>
                    <a:pt x="4238977" y="2105029"/>
                  </a:lnTo>
                  <a:lnTo>
                    <a:pt x="4255965" y="2108461"/>
                  </a:lnTo>
                  <a:lnTo>
                    <a:pt x="4269838" y="2117821"/>
                  </a:lnTo>
                  <a:lnTo>
                    <a:pt x="4279193" y="2131702"/>
                  </a:lnTo>
                  <a:lnTo>
                    <a:pt x="4282623" y="2148699"/>
                  </a:lnTo>
                  <a:lnTo>
                    <a:pt x="4279193" y="2165696"/>
                  </a:lnTo>
                  <a:lnTo>
                    <a:pt x="4269838" y="2179578"/>
                  </a:lnTo>
                  <a:lnTo>
                    <a:pt x="4255965" y="2188937"/>
                  </a:lnTo>
                  <a:lnTo>
                    <a:pt x="4238977" y="2192369"/>
                  </a:lnTo>
                  <a:close/>
                </a:path>
                <a:path w="4893309" h="2475229">
                  <a:moveTo>
                    <a:pt x="4541701" y="2194894"/>
                  </a:moveTo>
                  <a:lnTo>
                    <a:pt x="4523739" y="2191264"/>
                  </a:lnTo>
                  <a:lnTo>
                    <a:pt x="4509071" y="2181364"/>
                  </a:lnTo>
                  <a:lnTo>
                    <a:pt x="4499182" y="2166680"/>
                  </a:lnTo>
                  <a:lnTo>
                    <a:pt x="4495556" y="2148699"/>
                  </a:lnTo>
                  <a:lnTo>
                    <a:pt x="4499182" y="2130720"/>
                  </a:lnTo>
                  <a:lnTo>
                    <a:pt x="4509071" y="2116037"/>
                  </a:lnTo>
                  <a:lnTo>
                    <a:pt x="4523739" y="2106138"/>
                  </a:lnTo>
                  <a:lnTo>
                    <a:pt x="4541701" y="2102508"/>
                  </a:lnTo>
                  <a:lnTo>
                    <a:pt x="4559682" y="2106138"/>
                  </a:lnTo>
                  <a:lnTo>
                    <a:pt x="4574360" y="2116037"/>
                  </a:lnTo>
                  <a:lnTo>
                    <a:pt x="4584252" y="2130720"/>
                  </a:lnTo>
                  <a:lnTo>
                    <a:pt x="4587879" y="2148699"/>
                  </a:lnTo>
                  <a:lnTo>
                    <a:pt x="4584252" y="2166680"/>
                  </a:lnTo>
                  <a:lnTo>
                    <a:pt x="4574360" y="2181364"/>
                  </a:lnTo>
                  <a:lnTo>
                    <a:pt x="4559682" y="2191264"/>
                  </a:lnTo>
                  <a:lnTo>
                    <a:pt x="4541701" y="2194894"/>
                  </a:lnTo>
                  <a:close/>
                </a:path>
                <a:path w="4893309" h="2475229">
                  <a:moveTo>
                    <a:pt x="4844424" y="2197416"/>
                  </a:moveTo>
                  <a:lnTo>
                    <a:pt x="4825483" y="2193588"/>
                  </a:lnTo>
                  <a:lnTo>
                    <a:pt x="4810010" y="2183149"/>
                  </a:lnTo>
                  <a:lnTo>
                    <a:pt x="4799575" y="2167664"/>
                  </a:lnTo>
                  <a:lnTo>
                    <a:pt x="4795748" y="2148699"/>
                  </a:lnTo>
                  <a:lnTo>
                    <a:pt x="4799575" y="2129736"/>
                  </a:lnTo>
                  <a:lnTo>
                    <a:pt x="4810010" y="2114251"/>
                  </a:lnTo>
                  <a:lnTo>
                    <a:pt x="4825483" y="2103811"/>
                  </a:lnTo>
                  <a:lnTo>
                    <a:pt x="4844424" y="2099983"/>
                  </a:lnTo>
                  <a:lnTo>
                    <a:pt x="4863385" y="2103811"/>
                  </a:lnTo>
                  <a:lnTo>
                    <a:pt x="4878868" y="2114251"/>
                  </a:lnTo>
                  <a:lnTo>
                    <a:pt x="4889307" y="2129736"/>
                  </a:lnTo>
                  <a:lnTo>
                    <a:pt x="4893135" y="2148699"/>
                  </a:lnTo>
                  <a:lnTo>
                    <a:pt x="4889307" y="2167664"/>
                  </a:lnTo>
                  <a:lnTo>
                    <a:pt x="4878868" y="2183149"/>
                  </a:lnTo>
                  <a:lnTo>
                    <a:pt x="4863385" y="2193588"/>
                  </a:lnTo>
                  <a:lnTo>
                    <a:pt x="4844424" y="2197416"/>
                  </a:lnTo>
                  <a:close/>
                </a:path>
                <a:path w="4893309" h="2475229">
                  <a:moveTo>
                    <a:pt x="1212211" y="2452449"/>
                  </a:moveTo>
                  <a:lnTo>
                    <a:pt x="1211269" y="2452449"/>
                  </a:lnTo>
                  <a:lnTo>
                    <a:pt x="1210898" y="2452078"/>
                  </a:lnTo>
                  <a:lnTo>
                    <a:pt x="1210898" y="2451136"/>
                  </a:lnTo>
                  <a:lnTo>
                    <a:pt x="1211269" y="2450765"/>
                  </a:lnTo>
                  <a:lnTo>
                    <a:pt x="1212211" y="2450765"/>
                  </a:lnTo>
                  <a:lnTo>
                    <a:pt x="1212579" y="2451136"/>
                  </a:lnTo>
                  <a:lnTo>
                    <a:pt x="1212579" y="2452078"/>
                  </a:lnTo>
                  <a:lnTo>
                    <a:pt x="1212211" y="2452449"/>
                  </a:lnTo>
                  <a:close/>
                </a:path>
                <a:path w="4893309" h="2475229">
                  <a:moveTo>
                    <a:pt x="1516316" y="2454971"/>
                  </a:moveTo>
                  <a:lnTo>
                    <a:pt x="1512599" y="2454971"/>
                  </a:lnTo>
                  <a:lnTo>
                    <a:pt x="1511100" y="2453475"/>
                  </a:lnTo>
                  <a:lnTo>
                    <a:pt x="1511100" y="2449739"/>
                  </a:lnTo>
                  <a:lnTo>
                    <a:pt x="1512599" y="2448240"/>
                  </a:lnTo>
                  <a:lnTo>
                    <a:pt x="1516333" y="2448240"/>
                  </a:lnTo>
                  <a:lnTo>
                    <a:pt x="1517828" y="2449739"/>
                  </a:lnTo>
                  <a:lnTo>
                    <a:pt x="1517828" y="2453475"/>
                  </a:lnTo>
                  <a:lnTo>
                    <a:pt x="1516316" y="2454971"/>
                  </a:lnTo>
                  <a:close/>
                </a:path>
                <a:path w="4893309" h="2475229">
                  <a:moveTo>
                    <a:pt x="1821358" y="2459180"/>
                  </a:moveTo>
                  <a:lnTo>
                    <a:pt x="1813017" y="2459180"/>
                  </a:lnTo>
                  <a:lnTo>
                    <a:pt x="1809638" y="2455798"/>
                  </a:lnTo>
                  <a:lnTo>
                    <a:pt x="1809638" y="2447450"/>
                  </a:lnTo>
                  <a:lnTo>
                    <a:pt x="1813017" y="2444068"/>
                  </a:lnTo>
                  <a:lnTo>
                    <a:pt x="1821358" y="2444068"/>
                  </a:lnTo>
                  <a:lnTo>
                    <a:pt x="1824741" y="2447450"/>
                  </a:lnTo>
                  <a:lnTo>
                    <a:pt x="1824741" y="2455798"/>
                  </a:lnTo>
                  <a:lnTo>
                    <a:pt x="1821358" y="2459180"/>
                  </a:lnTo>
                  <a:close/>
                </a:path>
                <a:path w="4893309" h="2475229">
                  <a:moveTo>
                    <a:pt x="2125936" y="2462546"/>
                  </a:moveTo>
                  <a:lnTo>
                    <a:pt x="2113895" y="2462546"/>
                  </a:lnTo>
                  <a:lnTo>
                    <a:pt x="2109000" y="2457648"/>
                  </a:lnTo>
                  <a:lnTo>
                    <a:pt x="2109000" y="2445600"/>
                  </a:lnTo>
                  <a:lnTo>
                    <a:pt x="2113895" y="2440702"/>
                  </a:lnTo>
                  <a:lnTo>
                    <a:pt x="2125936" y="2440702"/>
                  </a:lnTo>
                  <a:lnTo>
                    <a:pt x="2130830" y="2445600"/>
                  </a:lnTo>
                  <a:lnTo>
                    <a:pt x="2130830" y="2457648"/>
                  </a:lnTo>
                  <a:lnTo>
                    <a:pt x="2125936" y="2462546"/>
                  </a:lnTo>
                  <a:close/>
                </a:path>
                <a:path w="4893309" h="2475229">
                  <a:moveTo>
                    <a:pt x="2430982" y="2466752"/>
                  </a:moveTo>
                  <a:lnTo>
                    <a:pt x="2414296" y="2466752"/>
                  </a:lnTo>
                  <a:lnTo>
                    <a:pt x="2407538" y="2459987"/>
                  </a:lnTo>
                  <a:lnTo>
                    <a:pt x="2407538" y="2443291"/>
                  </a:lnTo>
                  <a:lnTo>
                    <a:pt x="2414296" y="2436530"/>
                  </a:lnTo>
                  <a:lnTo>
                    <a:pt x="2430982" y="2436530"/>
                  </a:lnTo>
                  <a:lnTo>
                    <a:pt x="2437743" y="2443291"/>
                  </a:lnTo>
                  <a:lnTo>
                    <a:pt x="2437743" y="2459987"/>
                  </a:lnTo>
                  <a:lnTo>
                    <a:pt x="2430982" y="2466752"/>
                  </a:lnTo>
                  <a:close/>
                </a:path>
                <a:path w="4893309" h="2475229">
                  <a:moveTo>
                    <a:pt x="2735103" y="2469277"/>
                  </a:moveTo>
                  <a:lnTo>
                    <a:pt x="2715626" y="2469277"/>
                  </a:lnTo>
                  <a:lnTo>
                    <a:pt x="2707737" y="2461385"/>
                  </a:lnTo>
                  <a:lnTo>
                    <a:pt x="2707737" y="2441897"/>
                  </a:lnTo>
                  <a:lnTo>
                    <a:pt x="2715626" y="2434005"/>
                  </a:lnTo>
                  <a:lnTo>
                    <a:pt x="2735103" y="2434005"/>
                  </a:lnTo>
                  <a:lnTo>
                    <a:pt x="2742989" y="2441897"/>
                  </a:lnTo>
                  <a:lnTo>
                    <a:pt x="2742989" y="2461385"/>
                  </a:lnTo>
                  <a:lnTo>
                    <a:pt x="2735103" y="2469277"/>
                  </a:lnTo>
                  <a:close/>
                </a:path>
                <a:path w="4893309" h="2475229">
                  <a:moveTo>
                    <a:pt x="3028088" y="2472642"/>
                  </a:moveTo>
                  <a:lnTo>
                    <a:pt x="3019920" y="2470991"/>
                  </a:lnTo>
                  <a:lnTo>
                    <a:pt x="3013248" y="2466489"/>
                  </a:lnTo>
                  <a:lnTo>
                    <a:pt x="3008749" y="2459813"/>
                  </a:lnTo>
                  <a:lnTo>
                    <a:pt x="3007099" y="2451639"/>
                  </a:lnTo>
                  <a:lnTo>
                    <a:pt x="3008749" y="2443466"/>
                  </a:lnTo>
                  <a:lnTo>
                    <a:pt x="3013248" y="2436791"/>
                  </a:lnTo>
                  <a:lnTo>
                    <a:pt x="3019920" y="2432290"/>
                  </a:lnTo>
                  <a:lnTo>
                    <a:pt x="3028088" y="2430640"/>
                  </a:lnTo>
                  <a:lnTo>
                    <a:pt x="3036257" y="2432290"/>
                  </a:lnTo>
                  <a:lnTo>
                    <a:pt x="3042929" y="2436791"/>
                  </a:lnTo>
                  <a:lnTo>
                    <a:pt x="3047428" y="2443466"/>
                  </a:lnTo>
                  <a:lnTo>
                    <a:pt x="3049078" y="2451639"/>
                  </a:lnTo>
                  <a:lnTo>
                    <a:pt x="3047428" y="2459813"/>
                  </a:lnTo>
                  <a:lnTo>
                    <a:pt x="3042929" y="2466489"/>
                  </a:lnTo>
                  <a:lnTo>
                    <a:pt x="3036257" y="2470991"/>
                  </a:lnTo>
                  <a:lnTo>
                    <a:pt x="3028088" y="2472642"/>
                  </a:lnTo>
                  <a:close/>
                </a:path>
                <a:path w="4893309" h="2475229">
                  <a:moveTo>
                    <a:pt x="3330812" y="2474323"/>
                  </a:moveTo>
                  <a:lnTo>
                    <a:pt x="3321985" y="2472542"/>
                  </a:lnTo>
                  <a:lnTo>
                    <a:pt x="3314779" y="2467682"/>
                  </a:lnTo>
                  <a:lnTo>
                    <a:pt x="3309922" y="2460473"/>
                  </a:lnTo>
                  <a:lnTo>
                    <a:pt x="3308142" y="2451639"/>
                  </a:lnTo>
                  <a:lnTo>
                    <a:pt x="3309922" y="2442806"/>
                  </a:lnTo>
                  <a:lnTo>
                    <a:pt x="3314779" y="2435596"/>
                  </a:lnTo>
                  <a:lnTo>
                    <a:pt x="3321985" y="2430736"/>
                  </a:lnTo>
                  <a:lnTo>
                    <a:pt x="3330812" y="2428955"/>
                  </a:lnTo>
                  <a:lnTo>
                    <a:pt x="3339641" y="2430736"/>
                  </a:lnTo>
                  <a:lnTo>
                    <a:pt x="3346848" y="2435596"/>
                  </a:lnTo>
                  <a:lnTo>
                    <a:pt x="3351705" y="2442806"/>
                  </a:lnTo>
                  <a:lnTo>
                    <a:pt x="3353486" y="2451639"/>
                  </a:lnTo>
                  <a:lnTo>
                    <a:pt x="3351703" y="2460473"/>
                  </a:lnTo>
                  <a:lnTo>
                    <a:pt x="3346842" y="2467682"/>
                  </a:lnTo>
                  <a:lnTo>
                    <a:pt x="3339634" y="2472542"/>
                  </a:lnTo>
                  <a:lnTo>
                    <a:pt x="3330812" y="2474323"/>
                  </a:lnTo>
                  <a:close/>
                </a:path>
                <a:path w="4893309" h="2475229">
                  <a:moveTo>
                    <a:pt x="3633529" y="2474323"/>
                  </a:moveTo>
                  <a:lnTo>
                    <a:pt x="3624707" y="2472542"/>
                  </a:lnTo>
                  <a:lnTo>
                    <a:pt x="3617508" y="2467682"/>
                  </a:lnTo>
                  <a:lnTo>
                    <a:pt x="3612657" y="2460473"/>
                  </a:lnTo>
                  <a:lnTo>
                    <a:pt x="3610879" y="2451639"/>
                  </a:lnTo>
                  <a:lnTo>
                    <a:pt x="3612657" y="2442806"/>
                  </a:lnTo>
                  <a:lnTo>
                    <a:pt x="3617508" y="2435596"/>
                  </a:lnTo>
                  <a:lnTo>
                    <a:pt x="3624707" y="2430736"/>
                  </a:lnTo>
                  <a:lnTo>
                    <a:pt x="3633529" y="2428955"/>
                  </a:lnTo>
                  <a:lnTo>
                    <a:pt x="3642357" y="2430736"/>
                  </a:lnTo>
                  <a:lnTo>
                    <a:pt x="3649568" y="2435596"/>
                  </a:lnTo>
                  <a:lnTo>
                    <a:pt x="3654430" y="2442806"/>
                  </a:lnTo>
                  <a:lnTo>
                    <a:pt x="3656213" y="2451639"/>
                  </a:lnTo>
                  <a:lnTo>
                    <a:pt x="3654430" y="2460473"/>
                  </a:lnTo>
                  <a:lnTo>
                    <a:pt x="3649568" y="2467682"/>
                  </a:lnTo>
                  <a:lnTo>
                    <a:pt x="3642357" y="2472542"/>
                  </a:lnTo>
                  <a:lnTo>
                    <a:pt x="3633529" y="2474323"/>
                  </a:lnTo>
                  <a:close/>
                </a:path>
                <a:path w="4893309" h="2475229">
                  <a:moveTo>
                    <a:pt x="3942143" y="2474817"/>
                  </a:moveTo>
                  <a:lnTo>
                    <a:pt x="3930363" y="2474817"/>
                  </a:lnTo>
                  <a:lnTo>
                    <a:pt x="3926782" y="2474093"/>
                  </a:lnTo>
                  <a:lnTo>
                    <a:pt x="3919046" y="2468874"/>
                  </a:lnTo>
                  <a:lnTo>
                    <a:pt x="3913828" y="2461133"/>
                  </a:lnTo>
                  <a:lnTo>
                    <a:pt x="3911915" y="2451656"/>
                  </a:lnTo>
                  <a:lnTo>
                    <a:pt x="3913828" y="2442179"/>
                  </a:lnTo>
                  <a:lnTo>
                    <a:pt x="3919046" y="2434440"/>
                  </a:lnTo>
                  <a:lnTo>
                    <a:pt x="3926782" y="2429221"/>
                  </a:lnTo>
                  <a:lnTo>
                    <a:pt x="3936253" y="2427308"/>
                  </a:lnTo>
                  <a:lnTo>
                    <a:pt x="3945724" y="2429221"/>
                  </a:lnTo>
                  <a:lnTo>
                    <a:pt x="3953460" y="2434440"/>
                  </a:lnTo>
                  <a:lnTo>
                    <a:pt x="3958678" y="2442179"/>
                  </a:lnTo>
                  <a:lnTo>
                    <a:pt x="3960591" y="2451656"/>
                  </a:lnTo>
                  <a:lnTo>
                    <a:pt x="3958678" y="2461133"/>
                  </a:lnTo>
                  <a:lnTo>
                    <a:pt x="3953460" y="2468874"/>
                  </a:lnTo>
                  <a:lnTo>
                    <a:pt x="3945724" y="2474093"/>
                  </a:lnTo>
                  <a:lnTo>
                    <a:pt x="3942143" y="2474817"/>
                  </a:lnTo>
                  <a:close/>
                </a:path>
                <a:path w="4893309" h="2475229">
                  <a:moveTo>
                    <a:pt x="4238977" y="2474323"/>
                  </a:moveTo>
                  <a:lnTo>
                    <a:pt x="4230155" y="2472542"/>
                  </a:lnTo>
                  <a:lnTo>
                    <a:pt x="4222956" y="2467682"/>
                  </a:lnTo>
                  <a:lnTo>
                    <a:pt x="4218105" y="2460473"/>
                  </a:lnTo>
                  <a:lnTo>
                    <a:pt x="4216327" y="2451639"/>
                  </a:lnTo>
                  <a:lnTo>
                    <a:pt x="4218105" y="2442806"/>
                  </a:lnTo>
                  <a:lnTo>
                    <a:pt x="4222956" y="2435596"/>
                  </a:lnTo>
                  <a:lnTo>
                    <a:pt x="4230155" y="2430736"/>
                  </a:lnTo>
                  <a:lnTo>
                    <a:pt x="4238977" y="2428955"/>
                  </a:lnTo>
                  <a:lnTo>
                    <a:pt x="4247819" y="2430736"/>
                  </a:lnTo>
                  <a:lnTo>
                    <a:pt x="4255028" y="2435596"/>
                  </a:lnTo>
                  <a:lnTo>
                    <a:pt x="4259882" y="2442806"/>
                  </a:lnTo>
                  <a:lnTo>
                    <a:pt x="4261661" y="2451639"/>
                  </a:lnTo>
                  <a:lnTo>
                    <a:pt x="4259878" y="2460473"/>
                  </a:lnTo>
                  <a:lnTo>
                    <a:pt x="4255015" y="2467682"/>
                  </a:lnTo>
                  <a:lnTo>
                    <a:pt x="4247805" y="2472542"/>
                  </a:lnTo>
                  <a:lnTo>
                    <a:pt x="4238977" y="2474323"/>
                  </a:lnTo>
                  <a:close/>
                </a:path>
                <a:path w="4893309" h="2475229">
                  <a:moveTo>
                    <a:pt x="4541701" y="2471802"/>
                  </a:moveTo>
                  <a:lnTo>
                    <a:pt x="4533867" y="2470218"/>
                  </a:lnTo>
                  <a:lnTo>
                    <a:pt x="4527460" y="2465898"/>
                  </a:lnTo>
                  <a:lnTo>
                    <a:pt x="4523135" y="2459489"/>
                  </a:lnTo>
                  <a:lnTo>
                    <a:pt x="4521548" y="2451639"/>
                  </a:lnTo>
                  <a:lnTo>
                    <a:pt x="4523135" y="2443790"/>
                  </a:lnTo>
                  <a:lnTo>
                    <a:pt x="4527460" y="2437382"/>
                  </a:lnTo>
                  <a:lnTo>
                    <a:pt x="4533867" y="2433063"/>
                  </a:lnTo>
                  <a:lnTo>
                    <a:pt x="4541701" y="2431480"/>
                  </a:lnTo>
                  <a:lnTo>
                    <a:pt x="4549549" y="2433063"/>
                  </a:lnTo>
                  <a:lnTo>
                    <a:pt x="4555954" y="2437382"/>
                  </a:lnTo>
                  <a:lnTo>
                    <a:pt x="4560271" y="2443790"/>
                  </a:lnTo>
                  <a:lnTo>
                    <a:pt x="4561853" y="2451639"/>
                  </a:lnTo>
                  <a:lnTo>
                    <a:pt x="4560271" y="2459489"/>
                  </a:lnTo>
                  <a:lnTo>
                    <a:pt x="4555954" y="2465898"/>
                  </a:lnTo>
                  <a:lnTo>
                    <a:pt x="4549549" y="2470218"/>
                  </a:lnTo>
                  <a:lnTo>
                    <a:pt x="4541701" y="2471802"/>
                  </a:lnTo>
                  <a:close/>
                </a:path>
                <a:path w="4893309" h="2475229">
                  <a:moveTo>
                    <a:pt x="4853235" y="2467592"/>
                  </a:moveTo>
                  <a:lnTo>
                    <a:pt x="4835648" y="2467592"/>
                  </a:lnTo>
                  <a:lnTo>
                    <a:pt x="4828492" y="2460439"/>
                  </a:lnTo>
                  <a:lnTo>
                    <a:pt x="4828492" y="2442839"/>
                  </a:lnTo>
                  <a:lnTo>
                    <a:pt x="4835648" y="2435686"/>
                  </a:lnTo>
                  <a:lnTo>
                    <a:pt x="4853235" y="2435686"/>
                  </a:lnTo>
                  <a:lnTo>
                    <a:pt x="4860391" y="2442839"/>
                  </a:lnTo>
                  <a:lnTo>
                    <a:pt x="4860391" y="2460439"/>
                  </a:lnTo>
                  <a:lnTo>
                    <a:pt x="4853235" y="2467592"/>
                  </a:lnTo>
                  <a:close/>
                </a:path>
              </a:pathLst>
            </a:custGeom>
            <a:solidFill>
              <a:srgbClr val="E8C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5915853" y="0"/>
            <a:ext cx="1449705" cy="1673225"/>
          </a:xfrm>
          <a:custGeom>
            <a:avLst/>
            <a:gdLst/>
            <a:ahLst/>
            <a:cxnLst/>
            <a:rect l="l" t="t" r="r" b="b"/>
            <a:pathLst>
              <a:path w="1449705" h="1673225">
                <a:moveTo>
                  <a:pt x="724996" y="1673225"/>
                </a:moveTo>
                <a:lnTo>
                  <a:pt x="675162" y="1671418"/>
                </a:lnTo>
                <a:lnTo>
                  <a:pt x="625515" y="1666233"/>
                </a:lnTo>
                <a:lnTo>
                  <a:pt x="576618" y="1658027"/>
                </a:lnTo>
                <a:lnTo>
                  <a:pt x="529036" y="1647154"/>
                </a:lnTo>
                <a:lnTo>
                  <a:pt x="483331" y="1633969"/>
                </a:lnTo>
                <a:lnTo>
                  <a:pt x="437549" y="1617097"/>
                </a:lnTo>
                <a:lnTo>
                  <a:pt x="393349" y="1597419"/>
                </a:lnTo>
                <a:lnTo>
                  <a:pt x="350854" y="1575053"/>
                </a:lnTo>
                <a:lnTo>
                  <a:pt x="310184" y="1550115"/>
                </a:lnTo>
                <a:lnTo>
                  <a:pt x="271459" y="1522722"/>
                </a:lnTo>
                <a:lnTo>
                  <a:pt x="234800" y="1492990"/>
                </a:lnTo>
                <a:lnTo>
                  <a:pt x="200329" y="1461036"/>
                </a:lnTo>
                <a:lnTo>
                  <a:pt x="168165" y="1426977"/>
                </a:lnTo>
                <a:lnTo>
                  <a:pt x="138429" y="1390928"/>
                </a:lnTo>
                <a:lnTo>
                  <a:pt x="111243" y="1353008"/>
                </a:lnTo>
                <a:lnTo>
                  <a:pt x="86726" y="1313332"/>
                </a:lnTo>
                <a:lnTo>
                  <a:pt x="65000" y="1272016"/>
                </a:lnTo>
                <a:lnTo>
                  <a:pt x="46185" y="1229178"/>
                </a:lnTo>
                <a:lnTo>
                  <a:pt x="30401" y="1184935"/>
                </a:lnTo>
                <a:lnTo>
                  <a:pt x="17770" y="1139402"/>
                </a:lnTo>
                <a:lnTo>
                  <a:pt x="8419" y="1092696"/>
                </a:lnTo>
                <a:lnTo>
                  <a:pt x="2449" y="1044934"/>
                </a:lnTo>
                <a:lnTo>
                  <a:pt x="37" y="996982"/>
                </a:lnTo>
                <a:lnTo>
                  <a:pt x="0" y="0"/>
                </a:lnTo>
                <a:lnTo>
                  <a:pt x="1449212" y="0"/>
                </a:lnTo>
                <a:lnTo>
                  <a:pt x="1449212" y="996982"/>
                </a:lnTo>
                <a:lnTo>
                  <a:pt x="1446736" y="1045324"/>
                </a:lnTo>
                <a:lnTo>
                  <a:pt x="1440690" y="1092778"/>
                </a:lnTo>
                <a:lnTo>
                  <a:pt x="1431224" y="1139216"/>
                </a:lnTo>
                <a:lnTo>
                  <a:pt x="1418450" y="1184523"/>
                </a:lnTo>
                <a:lnTo>
                  <a:pt x="1402504" y="1228582"/>
                </a:lnTo>
                <a:lnTo>
                  <a:pt x="1383517" y="1271276"/>
                </a:lnTo>
                <a:lnTo>
                  <a:pt x="1361618" y="1312488"/>
                </a:lnTo>
                <a:lnTo>
                  <a:pt x="1336939" y="1352103"/>
                </a:lnTo>
                <a:lnTo>
                  <a:pt x="1309609" y="1390003"/>
                </a:lnTo>
                <a:lnTo>
                  <a:pt x="1279759" y="1426071"/>
                </a:lnTo>
                <a:lnTo>
                  <a:pt x="1247520" y="1460192"/>
                </a:lnTo>
                <a:lnTo>
                  <a:pt x="1213021" y="1492249"/>
                </a:lnTo>
                <a:lnTo>
                  <a:pt x="1176393" y="1522125"/>
                </a:lnTo>
                <a:lnTo>
                  <a:pt x="1137766" y="1549703"/>
                </a:lnTo>
                <a:lnTo>
                  <a:pt x="1097272" y="1574867"/>
                </a:lnTo>
                <a:lnTo>
                  <a:pt x="1055039" y="1597501"/>
                </a:lnTo>
                <a:lnTo>
                  <a:pt x="1011198" y="1617487"/>
                </a:lnTo>
                <a:lnTo>
                  <a:pt x="965880" y="1634709"/>
                </a:lnTo>
                <a:lnTo>
                  <a:pt x="964317" y="1635449"/>
                </a:lnTo>
                <a:lnTo>
                  <a:pt x="962753" y="1635449"/>
                </a:lnTo>
                <a:lnTo>
                  <a:pt x="961187" y="1636189"/>
                </a:lnTo>
                <a:lnTo>
                  <a:pt x="916353" y="1649142"/>
                </a:lnTo>
                <a:lnTo>
                  <a:pt x="870166" y="1659465"/>
                </a:lnTo>
                <a:lnTo>
                  <a:pt x="822778" y="1667015"/>
                </a:lnTo>
                <a:lnTo>
                  <a:pt x="774337" y="1671649"/>
                </a:lnTo>
                <a:lnTo>
                  <a:pt x="724996" y="1673225"/>
                </a:lnTo>
                <a:close/>
              </a:path>
            </a:pathLst>
          </a:custGeom>
          <a:solidFill>
            <a:srgbClr val="9EC2D0">
              <a:alpha val="10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3212" y="62507"/>
            <a:ext cx="3719195" cy="2204085"/>
          </a:xfrm>
          <a:custGeom>
            <a:avLst/>
            <a:gdLst/>
            <a:ahLst/>
            <a:cxnLst/>
            <a:rect l="l" t="t" r="r" b="b"/>
            <a:pathLst>
              <a:path w="3719195" h="2204085">
                <a:moveTo>
                  <a:pt x="37773" y="97401"/>
                </a:moveTo>
                <a:lnTo>
                  <a:pt x="23070" y="94430"/>
                </a:lnTo>
                <a:lnTo>
                  <a:pt x="11063" y="86328"/>
                </a:lnTo>
                <a:lnTo>
                  <a:pt x="2968" y="74314"/>
                </a:lnTo>
                <a:lnTo>
                  <a:pt x="0" y="59605"/>
                </a:lnTo>
                <a:lnTo>
                  <a:pt x="2968" y="44896"/>
                </a:lnTo>
                <a:lnTo>
                  <a:pt x="11063" y="32882"/>
                </a:lnTo>
                <a:lnTo>
                  <a:pt x="23070" y="24780"/>
                </a:lnTo>
                <a:lnTo>
                  <a:pt x="37773" y="21809"/>
                </a:lnTo>
                <a:lnTo>
                  <a:pt x="52475" y="24780"/>
                </a:lnTo>
                <a:lnTo>
                  <a:pt x="64482" y="32882"/>
                </a:lnTo>
                <a:lnTo>
                  <a:pt x="72577" y="44896"/>
                </a:lnTo>
                <a:lnTo>
                  <a:pt x="75545" y="59605"/>
                </a:lnTo>
                <a:lnTo>
                  <a:pt x="72577" y="74314"/>
                </a:lnTo>
                <a:lnTo>
                  <a:pt x="64482" y="86328"/>
                </a:lnTo>
                <a:lnTo>
                  <a:pt x="52475" y="94430"/>
                </a:lnTo>
                <a:lnTo>
                  <a:pt x="37773" y="97401"/>
                </a:lnTo>
                <a:close/>
              </a:path>
              <a:path w="3719195" h="2204085">
                <a:moveTo>
                  <a:pt x="340496" y="100766"/>
                </a:moveTo>
                <a:lnTo>
                  <a:pt x="324488" y="97532"/>
                </a:lnTo>
                <a:lnTo>
                  <a:pt x="311420" y="88711"/>
                </a:lnTo>
                <a:lnTo>
                  <a:pt x="302611" y="75627"/>
                </a:lnTo>
                <a:lnTo>
                  <a:pt x="299382" y="59605"/>
                </a:lnTo>
                <a:lnTo>
                  <a:pt x="302611" y="43582"/>
                </a:lnTo>
                <a:lnTo>
                  <a:pt x="311420" y="30499"/>
                </a:lnTo>
                <a:lnTo>
                  <a:pt x="324488" y="21678"/>
                </a:lnTo>
                <a:lnTo>
                  <a:pt x="340496" y="18443"/>
                </a:lnTo>
                <a:lnTo>
                  <a:pt x="356510" y="21678"/>
                </a:lnTo>
                <a:lnTo>
                  <a:pt x="369590" y="30499"/>
                </a:lnTo>
                <a:lnTo>
                  <a:pt x="378410" y="43582"/>
                </a:lnTo>
                <a:lnTo>
                  <a:pt x="381645" y="59605"/>
                </a:lnTo>
                <a:lnTo>
                  <a:pt x="378410" y="75627"/>
                </a:lnTo>
                <a:lnTo>
                  <a:pt x="369590" y="88711"/>
                </a:lnTo>
                <a:lnTo>
                  <a:pt x="356510" y="97532"/>
                </a:lnTo>
                <a:lnTo>
                  <a:pt x="340496" y="100766"/>
                </a:lnTo>
                <a:close/>
              </a:path>
              <a:path w="3719195" h="2204085">
                <a:moveTo>
                  <a:pt x="643220" y="103291"/>
                </a:moveTo>
                <a:lnTo>
                  <a:pt x="626233" y="99859"/>
                </a:lnTo>
                <a:lnTo>
                  <a:pt x="612359" y="90499"/>
                </a:lnTo>
                <a:lnTo>
                  <a:pt x="603004" y="76618"/>
                </a:lnTo>
                <a:lnTo>
                  <a:pt x="599574" y="59622"/>
                </a:lnTo>
                <a:lnTo>
                  <a:pt x="603004" y="42625"/>
                </a:lnTo>
                <a:lnTo>
                  <a:pt x="612359" y="28744"/>
                </a:lnTo>
                <a:lnTo>
                  <a:pt x="626233" y="19385"/>
                </a:lnTo>
                <a:lnTo>
                  <a:pt x="643220" y="15953"/>
                </a:lnTo>
                <a:lnTo>
                  <a:pt x="660208" y="19385"/>
                </a:lnTo>
                <a:lnTo>
                  <a:pt x="674082" y="28744"/>
                </a:lnTo>
                <a:lnTo>
                  <a:pt x="683436" y="42625"/>
                </a:lnTo>
                <a:lnTo>
                  <a:pt x="686867" y="59622"/>
                </a:lnTo>
                <a:lnTo>
                  <a:pt x="683436" y="76618"/>
                </a:lnTo>
                <a:lnTo>
                  <a:pt x="674082" y="90499"/>
                </a:lnTo>
                <a:lnTo>
                  <a:pt x="660208" y="99859"/>
                </a:lnTo>
                <a:lnTo>
                  <a:pt x="643220" y="103291"/>
                </a:lnTo>
                <a:close/>
              </a:path>
              <a:path w="3719195" h="2204085">
                <a:moveTo>
                  <a:pt x="945944" y="105816"/>
                </a:moveTo>
                <a:lnTo>
                  <a:pt x="927982" y="102186"/>
                </a:lnTo>
                <a:lnTo>
                  <a:pt x="913315" y="92286"/>
                </a:lnTo>
                <a:lnTo>
                  <a:pt x="903426" y="77603"/>
                </a:lnTo>
                <a:lnTo>
                  <a:pt x="899800" y="59622"/>
                </a:lnTo>
                <a:lnTo>
                  <a:pt x="903426" y="41641"/>
                </a:lnTo>
                <a:lnTo>
                  <a:pt x="913315" y="26958"/>
                </a:lnTo>
                <a:lnTo>
                  <a:pt x="927982" y="17059"/>
                </a:lnTo>
                <a:lnTo>
                  <a:pt x="945944" y="13429"/>
                </a:lnTo>
                <a:lnTo>
                  <a:pt x="963925" y="17059"/>
                </a:lnTo>
                <a:lnTo>
                  <a:pt x="978603" y="26958"/>
                </a:lnTo>
                <a:lnTo>
                  <a:pt x="988496" y="41641"/>
                </a:lnTo>
                <a:lnTo>
                  <a:pt x="992122" y="59622"/>
                </a:lnTo>
                <a:lnTo>
                  <a:pt x="988496" y="77603"/>
                </a:lnTo>
                <a:lnTo>
                  <a:pt x="978603" y="92286"/>
                </a:lnTo>
                <a:lnTo>
                  <a:pt x="963925" y="102186"/>
                </a:lnTo>
                <a:lnTo>
                  <a:pt x="945944" y="105816"/>
                </a:lnTo>
                <a:close/>
              </a:path>
              <a:path w="3719195" h="2204085">
                <a:moveTo>
                  <a:pt x="1248668" y="108338"/>
                </a:moveTo>
                <a:lnTo>
                  <a:pt x="1229727" y="104510"/>
                </a:lnTo>
                <a:lnTo>
                  <a:pt x="1214254" y="94071"/>
                </a:lnTo>
                <a:lnTo>
                  <a:pt x="1203819" y="78586"/>
                </a:lnTo>
                <a:lnTo>
                  <a:pt x="1199992" y="59622"/>
                </a:lnTo>
                <a:lnTo>
                  <a:pt x="1203819" y="40658"/>
                </a:lnTo>
                <a:lnTo>
                  <a:pt x="1214254" y="25172"/>
                </a:lnTo>
                <a:lnTo>
                  <a:pt x="1229727" y="14732"/>
                </a:lnTo>
                <a:lnTo>
                  <a:pt x="1248668" y="10904"/>
                </a:lnTo>
                <a:lnTo>
                  <a:pt x="1267629" y="14732"/>
                </a:lnTo>
                <a:lnTo>
                  <a:pt x="1283112" y="25172"/>
                </a:lnTo>
                <a:lnTo>
                  <a:pt x="1293550" y="40658"/>
                </a:lnTo>
                <a:lnTo>
                  <a:pt x="1297378" y="59622"/>
                </a:lnTo>
                <a:lnTo>
                  <a:pt x="1293550" y="78586"/>
                </a:lnTo>
                <a:lnTo>
                  <a:pt x="1283112" y="94071"/>
                </a:lnTo>
                <a:lnTo>
                  <a:pt x="1267629" y="104510"/>
                </a:lnTo>
                <a:lnTo>
                  <a:pt x="1248668" y="108338"/>
                </a:lnTo>
                <a:close/>
              </a:path>
              <a:path w="3719195" h="2204085">
                <a:moveTo>
                  <a:pt x="1551392" y="110863"/>
                </a:moveTo>
                <a:lnTo>
                  <a:pt x="1531457" y="106836"/>
                </a:lnTo>
                <a:lnTo>
                  <a:pt x="1515180" y="95856"/>
                </a:lnTo>
                <a:lnTo>
                  <a:pt x="1504207" y="79569"/>
                </a:lnTo>
                <a:lnTo>
                  <a:pt x="1500184" y="59622"/>
                </a:lnTo>
                <a:lnTo>
                  <a:pt x="1504207" y="39674"/>
                </a:lnTo>
                <a:lnTo>
                  <a:pt x="1515180" y="23386"/>
                </a:lnTo>
                <a:lnTo>
                  <a:pt x="1531457" y="12406"/>
                </a:lnTo>
                <a:lnTo>
                  <a:pt x="1551392" y="8380"/>
                </a:lnTo>
                <a:lnTo>
                  <a:pt x="1571332" y="12406"/>
                </a:lnTo>
                <a:lnTo>
                  <a:pt x="1587620" y="23386"/>
                </a:lnTo>
                <a:lnTo>
                  <a:pt x="1598605" y="39674"/>
                </a:lnTo>
                <a:lnTo>
                  <a:pt x="1602633" y="59622"/>
                </a:lnTo>
                <a:lnTo>
                  <a:pt x="1598605" y="79569"/>
                </a:lnTo>
                <a:lnTo>
                  <a:pt x="1587620" y="95856"/>
                </a:lnTo>
                <a:lnTo>
                  <a:pt x="1571332" y="106836"/>
                </a:lnTo>
                <a:lnTo>
                  <a:pt x="1551392" y="110863"/>
                </a:lnTo>
                <a:close/>
              </a:path>
              <a:path w="3719195" h="2204085">
                <a:moveTo>
                  <a:pt x="1854115" y="114228"/>
                </a:moveTo>
                <a:lnTo>
                  <a:pt x="1832889" y="109937"/>
                </a:lnTo>
                <a:lnTo>
                  <a:pt x="1815549" y="98236"/>
                </a:lnTo>
                <a:lnTo>
                  <a:pt x="1803855" y="80884"/>
                </a:lnTo>
                <a:lnTo>
                  <a:pt x="1799566" y="59639"/>
                </a:lnTo>
                <a:lnTo>
                  <a:pt x="1803855" y="38394"/>
                </a:lnTo>
                <a:lnTo>
                  <a:pt x="1815549" y="21041"/>
                </a:lnTo>
                <a:lnTo>
                  <a:pt x="1832889" y="9339"/>
                </a:lnTo>
                <a:lnTo>
                  <a:pt x="1854115" y="5048"/>
                </a:lnTo>
                <a:lnTo>
                  <a:pt x="1875361" y="9339"/>
                </a:lnTo>
                <a:lnTo>
                  <a:pt x="1892711" y="21041"/>
                </a:lnTo>
                <a:lnTo>
                  <a:pt x="1904409" y="38394"/>
                </a:lnTo>
                <a:lnTo>
                  <a:pt x="1908699" y="59639"/>
                </a:lnTo>
                <a:lnTo>
                  <a:pt x="1904409" y="80884"/>
                </a:lnTo>
                <a:lnTo>
                  <a:pt x="1892711" y="98236"/>
                </a:lnTo>
                <a:lnTo>
                  <a:pt x="1875361" y="109937"/>
                </a:lnTo>
                <a:lnTo>
                  <a:pt x="1854115" y="114228"/>
                </a:lnTo>
                <a:close/>
              </a:path>
              <a:path w="3719195" h="2204085">
                <a:moveTo>
                  <a:pt x="2156873" y="116753"/>
                </a:moveTo>
                <a:lnTo>
                  <a:pt x="2134653" y="112264"/>
                </a:lnTo>
                <a:lnTo>
                  <a:pt x="2116509" y="100022"/>
                </a:lnTo>
                <a:lnTo>
                  <a:pt x="2104277" y="81868"/>
                </a:lnTo>
                <a:lnTo>
                  <a:pt x="2099792" y="59639"/>
                </a:lnTo>
                <a:lnTo>
                  <a:pt x="2104277" y="37410"/>
                </a:lnTo>
                <a:lnTo>
                  <a:pt x="2116509" y="19255"/>
                </a:lnTo>
                <a:lnTo>
                  <a:pt x="2134653" y="7013"/>
                </a:lnTo>
                <a:lnTo>
                  <a:pt x="2156873" y="2524"/>
                </a:lnTo>
                <a:lnTo>
                  <a:pt x="2179074" y="7013"/>
                </a:lnTo>
                <a:lnTo>
                  <a:pt x="2197207" y="19255"/>
                </a:lnTo>
                <a:lnTo>
                  <a:pt x="2209436" y="37410"/>
                </a:lnTo>
                <a:lnTo>
                  <a:pt x="2213921" y="59639"/>
                </a:lnTo>
                <a:lnTo>
                  <a:pt x="2209441" y="81868"/>
                </a:lnTo>
                <a:lnTo>
                  <a:pt x="2197220" y="100022"/>
                </a:lnTo>
                <a:lnTo>
                  <a:pt x="2179088" y="112264"/>
                </a:lnTo>
                <a:lnTo>
                  <a:pt x="2156873" y="116753"/>
                </a:lnTo>
                <a:close/>
              </a:path>
              <a:path w="3719195" h="2204085">
                <a:moveTo>
                  <a:pt x="2459597" y="119278"/>
                </a:moveTo>
                <a:lnTo>
                  <a:pt x="2436398" y="114590"/>
                </a:lnTo>
                <a:lnTo>
                  <a:pt x="2417448" y="101808"/>
                </a:lnTo>
                <a:lnTo>
                  <a:pt x="2404670" y="82850"/>
                </a:lnTo>
                <a:lnTo>
                  <a:pt x="2399984" y="59639"/>
                </a:lnTo>
                <a:lnTo>
                  <a:pt x="2404670" y="36427"/>
                </a:lnTo>
                <a:lnTo>
                  <a:pt x="2417448" y="17469"/>
                </a:lnTo>
                <a:lnTo>
                  <a:pt x="2436398" y="4687"/>
                </a:lnTo>
                <a:lnTo>
                  <a:pt x="2459597" y="0"/>
                </a:lnTo>
                <a:lnTo>
                  <a:pt x="2482791" y="4687"/>
                </a:lnTo>
                <a:lnTo>
                  <a:pt x="2501729" y="17469"/>
                </a:lnTo>
                <a:lnTo>
                  <a:pt x="2514495" y="36427"/>
                </a:lnTo>
                <a:lnTo>
                  <a:pt x="2519176" y="59639"/>
                </a:lnTo>
                <a:lnTo>
                  <a:pt x="2514495" y="82850"/>
                </a:lnTo>
                <a:lnTo>
                  <a:pt x="2501729" y="101808"/>
                </a:lnTo>
                <a:lnTo>
                  <a:pt x="2482791" y="114590"/>
                </a:lnTo>
                <a:lnTo>
                  <a:pt x="2459597" y="119278"/>
                </a:lnTo>
                <a:close/>
              </a:path>
              <a:path w="3719195" h="2204085">
                <a:moveTo>
                  <a:pt x="2762321" y="119278"/>
                </a:moveTo>
                <a:lnTo>
                  <a:pt x="2739121" y="114590"/>
                </a:lnTo>
                <a:lnTo>
                  <a:pt x="2720172" y="101808"/>
                </a:lnTo>
                <a:lnTo>
                  <a:pt x="2707394" y="82850"/>
                </a:lnTo>
                <a:lnTo>
                  <a:pt x="2702708" y="59639"/>
                </a:lnTo>
                <a:lnTo>
                  <a:pt x="2707394" y="36427"/>
                </a:lnTo>
                <a:lnTo>
                  <a:pt x="2720172" y="17469"/>
                </a:lnTo>
                <a:lnTo>
                  <a:pt x="2739121" y="4687"/>
                </a:lnTo>
                <a:lnTo>
                  <a:pt x="2762321" y="0"/>
                </a:lnTo>
                <a:lnTo>
                  <a:pt x="2785515" y="4687"/>
                </a:lnTo>
                <a:lnTo>
                  <a:pt x="2804452" y="17469"/>
                </a:lnTo>
                <a:lnTo>
                  <a:pt x="2817219" y="36427"/>
                </a:lnTo>
                <a:lnTo>
                  <a:pt x="2821900" y="59639"/>
                </a:lnTo>
                <a:lnTo>
                  <a:pt x="2817219" y="82850"/>
                </a:lnTo>
                <a:lnTo>
                  <a:pt x="2804452" y="101808"/>
                </a:lnTo>
                <a:lnTo>
                  <a:pt x="2785515" y="114590"/>
                </a:lnTo>
                <a:lnTo>
                  <a:pt x="2762321" y="119278"/>
                </a:lnTo>
                <a:close/>
              </a:path>
              <a:path w="3719195" h="2204085">
                <a:moveTo>
                  <a:pt x="3065045" y="104165"/>
                </a:moveTo>
                <a:lnTo>
                  <a:pt x="3047725" y="100668"/>
                </a:lnTo>
                <a:lnTo>
                  <a:pt x="3033584" y="91131"/>
                </a:lnTo>
                <a:lnTo>
                  <a:pt x="3024050" y="76983"/>
                </a:lnTo>
                <a:lnTo>
                  <a:pt x="3020554" y="59655"/>
                </a:lnTo>
                <a:lnTo>
                  <a:pt x="3024050" y="42329"/>
                </a:lnTo>
                <a:lnTo>
                  <a:pt x="3033584" y="28180"/>
                </a:lnTo>
                <a:lnTo>
                  <a:pt x="3047725" y="18642"/>
                </a:lnTo>
                <a:lnTo>
                  <a:pt x="3065045" y="15145"/>
                </a:lnTo>
                <a:lnTo>
                  <a:pt x="3082344" y="18642"/>
                </a:lnTo>
                <a:lnTo>
                  <a:pt x="3096476" y="28180"/>
                </a:lnTo>
                <a:lnTo>
                  <a:pt x="3106006" y="42329"/>
                </a:lnTo>
                <a:lnTo>
                  <a:pt x="3109501" y="59655"/>
                </a:lnTo>
                <a:lnTo>
                  <a:pt x="3106006" y="76983"/>
                </a:lnTo>
                <a:lnTo>
                  <a:pt x="3096476" y="91131"/>
                </a:lnTo>
                <a:lnTo>
                  <a:pt x="3082344" y="100668"/>
                </a:lnTo>
                <a:lnTo>
                  <a:pt x="3065045" y="104165"/>
                </a:lnTo>
                <a:close/>
              </a:path>
              <a:path w="3719195" h="2204085">
                <a:moveTo>
                  <a:pt x="3375161" y="73083"/>
                </a:moveTo>
                <a:lnTo>
                  <a:pt x="3360342" y="73083"/>
                </a:lnTo>
                <a:lnTo>
                  <a:pt x="3354333" y="67061"/>
                </a:lnTo>
                <a:lnTo>
                  <a:pt x="3354333" y="52217"/>
                </a:lnTo>
                <a:lnTo>
                  <a:pt x="3360342" y="46193"/>
                </a:lnTo>
                <a:lnTo>
                  <a:pt x="3375161" y="46193"/>
                </a:lnTo>
                <a:lnTo>
                  <a:pt x="3381203" y="52217"/>
                </a:lnTo>
                <a:lnTo>
                  <a:pt x="3381203" y="67061"/>
                </a:lnTo>
                <a:lnTo>
                  <a:pt x="3375161" y="73083"/>
                </a:lnTo>
                <a:close/>
              </a:path>
              <a:path w="3719195" h="2204085">
                <a:moveTo>
                  <a:pt x="37773" y="400408"/>
                </a:moveTo>
                <a:lnTo>
                  <a:pt x="23070" y="397437"/>
                </a:lnTo>
                <a:lnTo>
                  <a:pt x="11063" y="389335"/>
                </a:lnTo>
                <a:lnTo>
                  <a:pt x="2968" y="377321"/>
                </a:lnTo>
                <a:lnTo>
                  <a:pt x="0" y="362612"/>
                </a:lnTo>
                <a:lnTo>
                  <a:pt x="2968" y="347904"/>
                </a:lnTo>
                <a:lnTo>
                  <a:pt x="11063" y="335889"/>
                </a:lnTo>
                <a:lnTo>
                  <a:pt x="23070" y="327787"/>
                </a:lnTo>
                <a:lnTo>
                  <a:pt x="37773" y="324815"/>
                </a:lnTo>
                <a:lnTo>
                  <a:pt x="52475" y="327787"/>
                </a:lnTo>
                <a:lnTo>
                  <a:pt x="64482" y="335889"/>
                </a:lnTo>
                <a:lnTo>
                  <a:pt x="72577" y="347904"/>
                </a:lnTo>
                <a:lnTo>
                  <a:pt x="75545" y="362612"/>
                </a:lnTo>
                <a:lnTo>
                  <a:pt x="72577" y="377321"/>
                </a:lnTo>
                <a:lnTo>
                  <a:pt x="64482" y="389335"/>
                </a:lnTo>
                <a:lnTo>
                  <a:pt x="52475" y="397437"/>
                </a:lnTo>
                <a:lnTo>
                  <a:pt x="37773" y="400408"/>
                </a:lnTo>
                <a:close/>
              </a:path>
              <a:path w="3719195" h="2204085">
                <a:moveTo>
                  <a:pt x="340496" y="403774"/>
                </a:moveTo>
                <a:lnTo>
                  <a:pt x="324488" y="400539"/>
                </a:lnTo>
                <a:lnTo>
                  <a:pt x="311420" y="391718"/>
                </a:lnTo>
                <a:lnTo>
                  <a:pt x="302611" y="378634"/>
                </a:lnTo>
                <a:lnTo>
                  <a:pt x="299382" y="362612"/>
                </a:lnTo>
                <a:lnTo>
                  <a:pt x="302611" y="346589"/>
                </a:lnTo>
                <a:lnTo>
                  <a:pt x="311420" y="333505"/>
                </a:lnTo>
                <a:lnTo>
                  <a:pt x="324488" y="324684"/>
                </a:lnTo>
                <a:lnTo>
                  <a:pt x="340496" y="321449"/>
                </a:lnTo>
                <a:lnTo>
                  <a:pt x="356510" y="324684"/>
                </a:lnTo>
                <a:lnTo>
                  <a:pt x="369590" y="333505"/>
                </a:lnTo>
                <a:lnTo>
                  <a:pt x="378410" y="346589"/>
                </a:lnTo>
                <a:lnTo>
                  <a:pt x="381645" y="362612"/>
                </a:lnTo>
                <a:lnTo>
                  <a:pt x="378410" y="378634"/>
                </a:lnTo>
                <a:lnTo>
                  <a:pt x="369590" y="391718"/>
                </a:lnTo>
                <a:lnTo>
                  <a:pt x="356510" y="400539"/>
                </a:lnTo>
                <a:lnTo>
                  <a:pt x="340496" y="403774"/>
                </a:lnTo>
                <a:close/>
              </a:path>
              <a:path w="3719195" h="2204085">
                <a:moveTo>
                  <a:pt x="643220" y="406299"/>
                </a:moveTo>
                <a:lnTo>
                  <a:pt x="626233" y="402866"/>
                </a:lnTo>
                <a:lnTo>
                  <a:pt x="612359" y="393507"/>
                </a:lnTo>
                <a:lnTo>
                  <a:pt x="603004" y="379626"/>
                </a:lnTo>
                <a:lnTo>
                  <a:pt x="599574" y="362628"/>
                </a:lnTo>
                <a:lnTo>
                  <a:pt x="603004" y="345632"/>
                </a:lnTo>
                <a:lnTo>
                  <a:pt x="612359" y="331752"/>
                </a:lnTo>
                <a:lnTo>
                  <a:pt x="626233" y="322393"/>
                </a:lnTo>
                <a:lnTo>
                  <a:pt x="643220" y="318962"/>
                </a:lnTo>
                <a:lnTo>
                  <a:pt x="660208" y="322393"/>
                </a:lnTo>
                <a:lnTo>
                  <a:pt x="674082" y="331752"/>
                </a:lnTo>
                <a:lnTo>
                  <a:pt x="683436" y="345632"/>
                </a:lnTo>
                <a:lnTo>
                  <a:pt x="686867" y="362628"/>
                </a:lnTo>
                <a:lnTo>
                  <a:pt x="683436" y="379626"/>
                </a:lnTo>
                <a:lnTo>
                  <a:pt x="674082" y="393507"/>
                </a:lnTo>
                <a:lnTo>
                  <a:pt x="660208" y="402866"/>
                </a:lnTo>
                <a:lnTo>
                  <a:pt x="643220" y="406299"/>
                </a:lnTo>
                <a:close/>
              </a:path>
              <a:path w="3719195" h="2204085">
                <a:moveTo>
                  <a:pt x="945944" y="408823"/>
                </a:moveTo>
                <a:lnTo>
                  <a:pt x="927982" y="405193"/>
                </a:lnTo>
                <a:lnTo>
                  <a:pt x="913315" y="395293"/>
                </a:lnTo>
                <a:lnTo>
                  <a:pt x="903426" y="380610"/>
                </a:lnTo>
                <a:lnTo>
                  <a:pt x="899800" y="362628"/>
                </a:lnTo>
                <a:lnTo>
                  <a:pt x="903426" y="344649"/>
                </a:lnTo>
                <a:lnTo>
                  <a:pt x="913315" y="329967"/>
                </a:lnTo>
                <a:lnTo>
                  <a:pt x="927982" y="320067"/>
                </a:lnTo>
                <a:lnTo>
                  <a:pt x="945944" y="316437"/>
                </a:lnTo>
                <a:lnTo>
                  <a:pt x="963925" y="320067"/>
                </a:lnTo>
                <a:lnTo>
                  <a:pt x="978603" y="329967"/>
                </a:lnTo>
                <a:lnTo>
                  <a:pt x="988496" y="344649"/>
                </a:lnTo>
                <a:lnTo>
                  <a:pt x="992122" y="362628"/>
                </a:lnTo>
                <a:lnTo>
                  <a:pt x="988496" y="380610"/>
                </a:lnTo>
                <a:lnTo>
                  <a:pt x="978603" y="395293"/>
                </a:lnTo>
                <a:lnTo>
                  <a:pt x="963925" y="405193"/>
                </a:lnTo>
                <a:lnTo>
                  <a:pt x="945944" y="408823"/>
                </a:lnTo>
                <a:close/>
              </a:path>
              <a:path w="3719195" h="2204085">
                <a:moveTo>
                  <a:pt x="1248668" y="411345"/>
                </a:moveTo>
                <a:lnTo>
                  <a:pt x="1229727" y="407517"/>
                </a:lnTo>
                <a:lnTo>
                  <a:pt x="1214254" y="397078"/>
                </a:lnTo>
                <a:lnTo>
                  <a:pt x="1203819" y="381593"/>
                </a:lnTo>
                <a:lnTo>
                  <a:pt x="1199992" y="362628"/>
                </a:lnTo>
                <a:lnTo>
                  <a:pt x="1203819" y="343665"/>
                </a:lnTo>
                <a:lnTo>
                  <a:pt x="1214254" y="328180"/>
                </a:lnTo>
                <a:lnTo>
                  <a:pt x="1229727" y="317740"/>
                </a:lnTo>
                <a:lnTo>
                  <a:pt x="1248668" y="313912"/>
                </a:lnTo>
                <a:lnTo>
                  <a:pt x="1267629" y="317740"/>
                </a:lnTo>
                <a:lnTo>
                  <a:pt x="1283112" y="328180"/>
                </a:lnTo>
                <a:lnTo>
                  <a:pt x="1293550" y="343665"/>
                </a:lnTo>
                <a:lnTo>
                  <a:pt x="1297378" y="362628"/>
                </a:lnTo>
                <a:lnTo>
                  <a:pt x="1293550" y="381593"/>
                </a:lnTo>
                <a:lnTo>
                  <a:pt x="1283112" y="397078"/>
                </a:lnTo>
                <a:lnTo>
                  <a:pt x="1267629" y="407517"/>
                </a:lnTo>
                <a:lnTo>
                  <a:pt x="1248668" y="411345"/>
                </a:lnTo>
                <a:close/>
              </a:path>
              <a:path w="3719195" h="2204085">
                <a:moveTo>
                  <a:pt x="1551392" y="413870"/>
                </a:moveTo>
                <a:lnTo>
                  <a:pt x="1531457" y="409844"/>
                </a:lnTo>
                <a:lnTo>
                  <a:pt x="1515180" y="398863"/>
                </a:lnTo>
                <a:lnTo>
                  <a:pt x="1504207" y="382576"/>
                </a:lnTo>
                <a:lnTo>
                  <a:pt x="1500184" y="362628"/>
                </a:lnTo>
                <a:lnTo>
                  <a:pt x="1504207" y="342681"/>
                </a:lnTo>
                <a:lnTo>
                  <a:pt x="1515180" y="326393"/>
                </a:lnTo>
                <a:lnTo>
                  <a:pt x="1531457" y="315413"/>
                </a:lnTo>
                <a:lnTo>
                  <a:pt x="1551392" y="311387"/>
                </a:lnTo>
                <a:lnTo>
                  <a:pt x="1571332" y="315413"/>
                </a:lnTo>
                <a:lnTo>
                  <a:pt x="1587620" y="326393"/>
                </a:lnTo>
                <a:lnTo>
                  <a:pt x="1598605" y="342681"/>
                </a:lnTo>
                <a:lnTo>
                  <a:pt x="1602633" y="362628"/>
                </a:lnTo>
                <a:lnTo>
                  <a:pt x="1598605" y="382576"/>
                </a:lnTo>
                <a:lnTo>
                  <a:pt x="1587620" y="398863"/>
                </a:lnTo>
                <a:lnTo>
                  <a:pt x="1571332" y="409844"/>
                </a:lnTo>
                <a:lnTo>
                  <a:pt x="1551392" y="413870"/>
                </a:lnTo>
                <a:close/>
              </a:path>
              <a:path w="3719195" h="2204085">
                <a:moveTo>
                  <a:pt x="1854115" y="417236"/>
                </a:moveTo>
                <a:lnTo>
                  <a:pt x="1832889" y="412944"/>
                </a:lnTo>
                <a:lnTo>
                  <a:pt x="1815549" y="401243"/>
                </a:lnTo>
                <a:lnTo>
                  <a:pt x="1803855" y="383891"/>
                </a:lnTo>
                <a:lnTo>
                  <a:pt x="1799566" y="362645"/>
                </a:lnTo>
                <a:lnTo>
                  <a:pt x="1803855" y="341401"/>
                </a:lnTo>
                <a:lnTo>
                  <a:pt x="1815549" y="324049"/>
                </a:lnTo>
                <a:lnTo>
                  <a:pt x="1832889" y="312347"/>
                </a:lnTo>
                <a:lnTo>
                  <a:pt x="1854115" y="308055"/>
                </a:lnTo>
                <a:lnTo>
                  <a:pt x="1875361" y="312347"/>
                </a:lnTo>
                <a:lnTo>
                  <a:pt x="1892711" y="324049"/>
                </a:lnTo>
                <a:lnTo>
                  <a:pt x="1904409" y="341401"/>
                </a:lnTo>
                <a:lnTo>
                  <a:pt x="1908699" y="362645"/>
                </a:lnTo>
                <a:lnTo>
                  <a:pt x="1904409" y="383891"/>
                </a:lnTo>
                <a:lnTo>
                  <a:pt x="1892711" y="401243"/>
                </a:lnTo>
                <a:lnTo>
                  <a:pt x="1875361" y="412944"/>
                </a:lnTo>
                <a:lnTo>
                  <a:pt x="1854115" y="417236"/>
                </a:lnTo>
                <a:close/>
              </a:path>
              <a:path w="3719195" h="2204085">
                <a:moveTo>
                  <a:pt x="2156873" y="419760"/>
                </a:moveTo>
                <a:lnTo>
                  <a:pt x="2134653" y="415271"/>
                </a:lnTo>
                <a:lnTo>
                  <a:pt x="2116509" y="403028"/>
                </a:lnTo>
                <a:lnTo>
                  <a:pt x="2104277" y="384873"/>
                </a:lnTo>
                <a:lnTo>
                  <a:pt x="2099792" y="362645"/>
                </a:lnTo>
                <a:lnTo>
                  <a:pt x="2104277" y="340417"/>
                </a:lnTo>
                <a:lnTo>
                  <a:pt x="2116509" y="322262"/>
                </a:lnTo>
                <a:lnTo>
                  <a:pt x="2134653" y="310020"/>
                </a:lnTo>
                <a:lnTo>
                  <a:pt x="2156873" y="305530"/>
                </a:lnTo>
                <a:lnTo>
                  <a:pt x="2179074" y="310020"/>
                </a:lnTo>
                <a:lnTo>
                  <a:pt x="2197207" y="322262"/>
                </a:lnTo>
                <a:lnTo>
                  <a:pt x="2209436" y="340417"/>
                </a:lnTo>
                <a:lnTo>
                  <a:pt x="2213921" y="362645"/>
                </a:lnTo>
                <a:lnTo>
                  <a:pt x="2209441" y="384873"/>
                </a:lnTo>
                <a:lnTo>
                  <a:pt x="2197220" y="403028"/>
                </a:lnTo>
                <a:lnTo>
                  <a:pt x="2179088" y="415271"/>
                </a:lnTo>
                <a:lnTo>
                  <a:pt x="2156873" y="419760"/>
                </a:lnTo>
                <a:close/>
              </a:path>
              <a:path w="3719195" h="2204085">
                <a:moveTo>
                  <a:pt x="2459597" y="422285"/>
                </a:moveTo>
                <a:lnTo>
                  <a:pt x="2436398" y="417598"/>
                </a:lnTo>
                <a:lnTo>
                  <a:pt x="2417448" y="404815"/>
                </a:lnTo>
                <a:lnTo>
                  <a:pt x="2404670" y="385857"/>
                </a:lnTo>
                <a:lnTo>
                  <a:pt x="2399984" y="362645"/>
                </a:lnTo>
                <a:lnTo>
                  <a:pt x="2404670" y="339434"/>
                </a:lnTo>
                <a:lnTo>
                  <a:pt x="2417448" y="320477"/>
                </a:lnTo>
                <a:lnTo>
                  <a:pt x="2436398" y="307696"/>
                </a:lnTo>
                <a:lnTo>
                  <a:pt x="2459597" y="303009"/>
                </a:lnTo>
                <a:lnTo>
                  <a:pt x="2482791" y="307696"/>
                </a:lnTo>
                <a:lnTo>
                  <a:pt x="2501729" y="320477"/>
                </a:lnTo>
                <a:lnTo>
                  <a:pt x="2514495" y="339434"/>
                </a:lnTo>
                <a:lnTo>
                  <a:pt x="2519176" y="362645"/>
                </a:lnTo>
                <a:lnTo>
                  <a:pt x="2514495" y="385857"/>
                </a:lnTo>
                <a:lnTo>
                  <a:pt x="2501729" y="404815"/>
                </a:lnTo>
                <a:lnTo>
                  <a:pt x="2482791" y="417598"/>
                </a:lnTo>
                <a:lnTo>
                  <a:pt x="2459597" y="422285"/>
                </a:lnTo>
                <a:close/>
              </a:path>
              <a:path w="3719195" h="2204085">
                <a:moveTo>
                  <a:pt x="2762321" y="426491"/>
                </a:moveTo>
                <a:lnTo>
                  <a:pt x="2737485" y="421476"/>
                </a:lnTo>
                <a:lnTo>
                  <a:pt x="2717206" y="407797"/>
                </a:lnTo>
                <a:lnTo>
                  <a:pt x="2703535" y="387509"/>
                </a:lnTo>
                <a:lnTo>
                  <a:pt x="2698522" y="362662"/>
                </a:lnTo>
                <a:lnTo>
                  <a:pt x="2703535" y="337816"/>
                </a:lnTo>
                <a:lnTo>
                  <a:pt x="2717206" y="317527"/>
                </a:lnTo>
                <a:lnTo>
                  <a:pt x="2737485" y="303849"/>
                </a:lnTo>
                <a:lnTo>
                  <a:pt x="2762321" y="298833"/>
                </a:lnTo>
                <a:lnTo>
                  <a:pt x="2787137" y="303849"/>
                </a:lnTo>
                <a:lnTo>
                  <a:pt x="2807406" y="317527"/>
                </a:lnTo>
                <a:lnTo>
                  <a:pt x="2821074" y="337816"/>
                </a:lnTo>
                <a:lnTo>
                  <a:pt x="2826086" y="362662"/>
                </a:lnTo>
                <a:lnTo>
                  <a:pt x="2821074" y="387509"/>
                </a:lnTo>
                <a:lnTo>
                  <a:pt x="2807406" y="407797"/>
                </a:lnTo>
                <a:lnTo>
                  <a:pt x="2787137" y="421476"/>
                </a:lnTo>
                <a:lnTo>
                  <a:pt x="2762321" y="426491"/>
                </a:lnTo>
                <a:close/>
              </a:path>
              <a:path w="3719195" h="2204085">
                <a:moveTo>
                  <a:pt x="3065045" y="429857"/>
                </a:moveTo>
                <a:lnTo>
                  <a:pt x="3038898" y="424576"/>
                </a:lnTo>
                <a:lnTo>
                  <a:pt x="3017545" y="410175"/>
                </a:lnTo>
                <a:lnTo>
                  <a:pt x="3003149" y="388816"/>
                </a:lnTo>
                <a:lnTo>
                  <a:pt x="2997870" y="362662"/>
                </a:lnTo>
                <a:lnTo>
                  <a:pt x="3003149" y="336509"/>
                </a:lnTo>
                <a:lnTo>
                  <a:pt x="3017545" y="315151"/>
                </a:lnTo>
                <a:lnTo>
                  <a:pt x="3038898" y="300749"/>
                </a:lnTo>
                <a:lnTo>
                  <a:pt x="3065045" y="295467"/>
                </a:lnTo>
                <a:lnTo>
                  <a:pt x="3091172" y="300749"/>
                </a:lnTo>
                <a:lnTo>
                  <a:pt x="3112514" y="315151"/>
                </a:lnTo>
                <a:lnTo>
                  <a:pt x="3126907" y="336509"/>
                </a:lnTo>
                <a:lnTo>
                  <a:pt x="3132185" y="362662"/>
                </a:lnTo>
                <a:lnTo>
                  <a:pt x="3126907" y="388816"/>
                </a:lnTo>
                <a:lnTo>
                  <a:pt x="3112514" y="410175"/>
                </a:lnTo>
                <a:lnTo>
                  <a:pt x="3091172" y="424576"/>
                </a:lnTo>
                <a:lnTo>
                  <a:pt x="3065045" y="429857"/>
                </a:lnTo>
                <a:close/>
              </a:path>
              <a:path w="3719195" h="2204085">
                <a:moveTo>
                  <a:pt x="3367768" y="430697"/>
                </a:moveTo>
                <a:lnTo>
                  <a:pt x="3341290" y="425351"/>
                </a:lnTo>
                <a:lnTo>
                  <a:pt x="3319670" y="410771"/>
                </a:lnTo>
                <a:lnTo>
                  <a:pt x="3305094" y="389146"/>
                </a:lnTo>
                <a:lnTo>
                  <a:pt x="3299750" y="362662"/>
                </a:lnTo>
                <a:lnTo>
                  <a:pt x="3305094" y="336179"/>
                </a:lnTo>
                <a:lnTo>
                  <a:pt x="3319670" y="314553"/>
                </a:lnTo>
                <a:lnTo>
                  <a:pt x="3341290" y="299973"/>
                </a:lnTo>
                <a:lnTo>
                  <a:pt x="3367768" y="294627"/>
                </a:lnTo>
                <a:lnTo>
                  <a:pt x="3394227" y="299973"/>
                </a:lnTo>
                <a:lnTo>
                  <a:pt x="3415837" y="314553"/>
                </a:lnTo>
                <a:lnTo>
                  <a:pt x="3430409" y="336179"/>
                </a:lnTo>
                <a:lnTo>
                  <a:pt x="3435753" y="362662"/>
                </a:lnTo>
                <a:lnTo>
                  <a:pt x="3430409" y="389146"/>
                </a:lnTo>
                <a:lnTo>
                  <a:pt x="3415837" y="410771"/>
                </a:lnTo>
                <a:lnTo>
                  <a:pt x="3394227" y="425351"/>
                </a:lnTo>
                <a:lnTo>
                  <a:pt x="3367768" y="430697"/>
                </a:lnTo>
                <a:close/>
              </a:path>
              <a:path w="3719195" h="2204085">
                <a:moveTo>
                  <a:pt x="3670492" y="381140"/>
                </a:moveTo>
                <a:lnTo>
                  <a:pt x="3663307" y="379687"/>
                </a:lnTo>
                <a:lnTo>
                  <a:pt x="3657437" y="375725"/>
                </a:lnTo>
                <a:lnTo>
                  <a:pt x="3653479" y="369852"/>
                </a:lnTo>
                <a:lnTo>
                  <a:pt x="3652028" y="362662"/>
                </a:lnTo>
                <a:lnTo>
                  <a:pt x="3653479" y="355473"/>
                </a:lnTo>
                <a:lnTo>
                  <a:pt x="3657437" y="349599"/>
                </a:lnTo>
                <a:lnTo>
                  <a:pt x="3663307" y="345637"/>
                </a:lnTo>
                <a:lnTo>
                  <a:pt x="3670492" y="344184"/>
                </a:lnTo>
                <a:lnTo>
                  <a:pt x="3677678" y="345637"/>
                </a:lnTo>
                <a:lnTo>
                  <a:pt x="3683547" y="349599"/>
                </a:lnTo>
                <a:lnTo>
                  <a:pt x="3687505" y="355473"/>
                </a:lnTo>
                <a:lnTo>
                  <a:pt x="3688957" y="362662"/>
                </a:lnTo>
                <a:lnTo>
                  <a:pt x="3687505" y="369852"/>
                </a:lnTo>
                <a:lnTo>
                  <a:pt x="3683547" y="375725"/>
                </a:lnTo>
                <a:lnTo>
                  <a:pt x="3677678" y="379687"/>
                </a:lnTo>
                <a:lnTo>
                  <a:pt x="3670492" y="381140"/>
                </a:lnTo>
                <a:close/>
              </a:path>
              <a:path w="3719195" h="2204085">
                <a:moveTo>
                  <a:pt x="37773" y="703432"/>
                </a:moveTo>
                <a:lnTo>
                  <a:pt x="23070" y="700461"/>
                </a:lnTo>
                <a:lnTo>
                  <a:pt x="11063" y="692360"/>
                </a:lnTo>
                <a:lnTo>
                  <a:pt x="2968" y="680345"/>
                </a:lnTo>
                <a:lnTo>
                  <a:pt x="0" y="665636"/>
                </a:lnTo>
                <a:lnTo>
                  <a:pt x="2968" y="650926"/>
                </a:lnTo>
                <a:lnTo>
                  <a:pt x="11063" y="638912"/>
                </a:lnTo>
                <a:lnTo>
                  <a:pt x="23070" y="630810"/>
                </a:lnTo>
                <a:lnTo>
                  <a:pt x="37773" y="627839"/>
                </a:lnTo>
                <a:lnTo>
                  <a:pt x="52475" y="630810"/>
                </a:lnTo>
                <a:lnTo>
                  <a:pt x="64482" y="638912"/>
                </a:lnTo>
                <a:lnTo>
                  <a:pt x="72577" y="650926"/>
                </a:lnTo>
                <a:lnTo>
                  <a:pt x="75545" y="665636"/>
                </a:lnTo>
                <a:lnTo>
                  <a:pt x="72577" y="680345"/>
                </a:lnTo>
                <a:lnTo>
                  <a:pt x="64482" y="692360"/>
                </a:lnTo>
                <a:lnTo>
                  <a:pt x="52475" y="700461"/>
                </a:lnTo>
                <a:lnTo>
                  <a:pt x="37773" y="703432"/>
                </a:lnTo>
                <a:close/>
              </a:path>
              <a:path w="3719195" h="2204085">
                <a:moveTo>
                  <a:pt x="340496" y="706798"/>
                </a:moveTo>
                <a:lnTo>
                  <a:pt x="324488" y="703563"/>
                </a:lnTo>
                <a:lnTo>
                  <a:pt x="311420" y="694742"/>
                </a:lnTo>
                <a:lnTo>
                  <a:pt x="302611" y="681659"/>
                </a:lnTo>
                <a:lnTo>
                  <a:pt x="299382" y="665636"/>
                </a:lnTo>
                <a:lnTo>
                  <a:pt x="302611" y="649613"/>
                </a:lnTo>
                <a:lnTo>
                  <a:pt x="311420" y="636529"/>
                </a:lnTo>
                <a:lnTo>
                  <a:pt x="324488" y="627708"/>
                </a:lnTo>
                <a:lnTo>
                  <a:pt x="340496" y="624474"/>
                </a:lnTo>
                <a:lnTo>
                  <a:pt x="356510" y="627708"/>
                </a:lnTo>
                <a:lnTo>
                  <a:pt x="369590" y="636529"/>
                </a:lnTo>
                <a:lnTo>
                  <a:pt x="378410" y="649613"/>
                </a:lnTo>
                <a:lnTo>
                  <a:pt x="381645" y="665636"/>
                </a:lnTo>
                <a:lnTo>
                  <a:pt x="378410" y="681659"/>
                </a:lnTo>
                <a:lnTo>
                  <a:pt x="369590" y="694742"/>
                </a:lnTo>
                <a:lnTo>
                  <a:pt x="356510" y="703563"/>
                </a:lnTo>
                <a:lnTo>
                  <a:pt x="340496" y="706798"/>
                </a:lnTo>
                <a:close/>
              </a:path>
              <a:path w="3719195" h="2204085">
                <a:moveTo>
                  <a:pt x="643220" y="709323"/>
                </a:moveTo>
                <a:lnTo>
                  <a:pt x="626233" y="705891"/>
                </a:lnTo>
                <a:lnTo>
                  <a:pt x="612359" y="696531"/>
                </a:lnTo>
                <a:lnTo>
                  <a:pt x="603004" y="682650"/>
                </a:lnTo>
                <a:lnTo>
                  <a:pt x="599574" y="665653"/>
                </a:lnTo>
                <a:lnTo>
                  <a:pt x="603004" y="648656"/>
                </a:lnTo>
                <a:lnTo>
                  <a:pt x="612359" y="634776"/>
                </a:lnTo>
                <a:lnTo>
                  <a:pt x="626233" y="625418"/>
                </a:lnTo>
                <a:lnTo>
                  <a:pt x="643220" y="621986"/>
                </a:lnTo>
                <a:lnTo>
                  <a:pt x="660208" y="625418"/>
                </a:lnTo>
                <a:lnTo>
                  <a:pt x="674082" y="634776"/>
                </a:lnTo>
                <a:lnTo>
                  <a:pt x="683436" y="648656"/>
                </a:lnTo>
                <a:lnTo>
                  <a:pt x="686867" y="665653"/>
                </a:lnTo>
                <a:lnTo>
                  <a:pt x="683436" y="682650"/>
                </a:lnTo>
                <a:lnTo>
                  <a:pt x="674082" y="696531"/>
                </a:lnTo>
                <a:lnTo>
                  <a:pt x="660208" y="705891"/>
                </a:lnTo>
                <a:lnTo>
                  <a:pt x="643220" y="709323"/>
                </a:lnTo>
                <a:close/>
              </a:path>
              <a:path w="3719195" h="2204085">
                <a:moveTo>
                  <a:pt x="945944" y="711848"/>
                </a:moveTo>
                <a:lnTo>
                  <a:pt x="927982" y="708217"/>
                </a:lnTo>
                <a:lnTo>
                  <a:pt x="913315" y="698317"/>
                </a:lnTo>
                <a:lnTo>
                  <a:pt x="903426" y="683634"/>
                </a:lnTo>
                <a:lnTo>
                  <a:pt x="899800" y="665653"/>
                </a:lnTo>
                <a:lnTo>
                  <a:pt x="903426" y="647673"/>
                </a:lnTo>
                <a:lnTo>
                  <a:pt x="913315" y="632991"/>
                </a:lnTo>
                <a:lnTo>
                  <a:pt x="927982" y="623091"/>
                </a:lnTo>
                <a:lnTo>
                  <a:pt x="945944" y="619461"/>
                </a:lnTo>
                <a:lnTo>
                  <a:pt x="963925" y="623091"/>
                </a:lnTo>
                <a:lnTo>
                  <a:pt x="978603" y="632991"/>
                </a:lnTo>
                <a:lnTo>
                  <a:pt x="988496" y="647673"/>
                </a:lnTo>
                <a:lnTo>
                  <a:pt x="992122" y="665653"/>
                </a:lnTo>
                <a:lnTo>
                  <a:pt x="988496" y="683634"/>
                </a:lnTo>
                <a:lnTo>
                  <a:pt x="978603" y="698317"/>
                </a:lnTo>
                <a:lnTo>
                  <a:pt x="963925" y="708217"/>
                </a:lnTo>
                <a:lnTo>
                  <a:pt x="945944" y="711848"/>
                </a:lnTo>
                <a:close/>
              </a:path>
              <a:path w="3719195" h="2204085">
                <a:moveTo>
                  <a:pt x="1248668" y="714369"/>
                </a:moveTo>
                <a:lnTo>
                  <a:pt x="1229727" y="710542"/>
                </a:lnTo>
                <a:lnTo>
                  <a:pt x="1214254" y="700102"/>
                </a:lnTo>
                <a:lnTo>
                  <a:pt x="1203819" y="684617"/>
                </a:lnTo>
                <a:lnTo>
                  <a:pt x="1199992" y="665653"/>
                </a:lnTo>
                <a:lnTo>
                  <a:pt x="1203819" y="646689"/>
                </a:lnTo>
                <a:lnTo>
                  <a:pt x="1214254" y="631204"/>
                </a:lnTo>
                <a:lnTo>
                  <a:pt x="1229727" y="620764"/>
                </a:lnTo>
                <a:lnTo>
                  <a:pt x="1248668" y="616936"/>
                </a:lnTo>
                <a:lnTo>
                  <a:pt x="1267629" y="620764"/>
                </a:lnTo>
                <a:lnTo>
                  <a:pt x="1283112" y="631204"/>
                </a:lnTo>
                <a:lnTo>
                  <a:pt x="1293550" y="646689"/>
                </a:lnTo>
                <a:lnTo>
                  <a:pt x="1297378" y="665653"/>
                </a:lnTo>
                <a:lnTo>
                  <a:pt x="1293550" y="684617"/>
                </a:lnTo>
                <a:lnTo>
                  <a:pt x="1283112" y="700102"/>
                </a:lnTo>
                <a:lnTo>
                  <a:pt x="1267629" y="710542"/>
                </a:lnTo>
                <a:lnTo>
                  <a:pt x="1248668" y="714369"/>
                </a:lnTo>
                <a:close/>
              </a:path>
              <a:path w="3719195" h="2204085">
                <a:moveTo>
                  <a:pt x="1551392" y="716894"/>
                </a:moveTo>
                <a:lnTo>
                  <a:pt x="1531457" y="712868"/>
                </a:lnTo>
                <a:lnTo>
                  <a:pt x="1515180" y="701888"/>
                </a:lnTo>
                <a:lnTo>
                  <a:pt x="1504207" y="685600"/>
                </a:lnTo>
                <a:lnTo>
                  <a:pt x="1500184" y="665653"/>
                </a:lnTo>
                <a:lnTo>
                  <a:pt x="1504207" y="645705"/>
                </a:lnTo>
                <a:lnTo>
                  <a:pt x="1515180" y="629418"/>
                </a:lnTo>
                <a:lnTo>
                  <a:pt x="1531457" y="618437"/>
                </a:lnTo>
                <a:lnTo>
                  <a:pt x="1551392" y="614411"/>
                </a:lnTo>
                <a:lnTo>
                  <a:pt x="1571332" y="618437"/>
                </a:lnTo>
                <a:lnTo>
                  <a:pt x="1587620" y="629418"/>
                </a:lnTo>
                <a:lnTo>
                  <a:pt x="1598605" y="645705"/>
                </a:lnTo>
                <a:lnTo>
                  <a:pt x="1602633" y="665653"/>
                </a:lnTo>
                <a:lnTo>
                  <a:pt x="1598605" y="685600"/>
                </a:lnTo>
                <a:lnTo>
                  <a:pt x="1587620" y="701888"/>
                </a:lnTo>
                <a:lnTo>
                  <a:pt x="1571332" y="712868"/>
                </a:lnTo>
                <a:lnTo>
                  <a:pt x="1551392" y="716894"/>
                </a:lnTo>
                <a:close/>
              </a:path>
              <a:path w="3719195" h="2204085">
                <a:moveTo>
                  <a:pt x="1854115" y="720260"/>
                </a:moveTo>
                <a:lnTo>
                  <a:pt x="1832889" y="715969"/>
                </a:lnTo>
                <a:lnTo>
                  <a:pt x="1815549" y="704267"/>
                </a:lnTo>
                <a:lnTo>
                  <a:pt x="1803855" y="686915"/>
                </a:lnTo>
                <a:lnTo>
                  <a:pt x="1799566" y="665669"/>
                </a:lnTo>
                <a:lnTo>
                  <a:pt x="1803855" y="644426"/>
                </a:lnTo>
                <a:lnTo>
                  <a:pt x="1815549" y="627073"/>
                </a:lnTo>
                <a:lnTo>
                  <a:pt x="1832889" y="615371"/>
                </a:lnTo>
                <a:lnTo>
                  <a:pt x="1854115" y="611079"/>
                </a:lnTo>
                <a:lnTo>
                  <a:pt x="1875361" y="615371"/>
                </a:lnTo>
                <a:lnTo>
                  <a:pt x="1892711" y="627073"/>
                </a:lnTo>
                <a:lnTo>
                  <a:pt x="1904409" y="644426"/>
                </a:lnTo>
                <a:lnTo>
                  <a:pt x="1908699" y="665669"/>
                </a:lnTo>
                <a:lnTo>
                  <a:pt x="1904409" y="686915"/>
                </a:lnTo>
                <a:lnTo>
                  <a:pt x="1892711" y="704267"/>
                </a:lnTo>
                <a:lnTo>
                  <a:pt x="1875361" y="715969"/>
                </a:lnTo>
                <a:lnTo>
                  <a:pt x="1854115" y="720260"/>
                </a:lnTo>
                <a:close/>
              </a:path>
              <a:path w="3719195" h="2204085">
                <a:moveTo>
                  <a:pt x="2156873" y="722785"/>
                </a:moveTo>
                <a:lnTo>
                  <a:pt x="2134653" y="718296"/>
                </a:lnTo>
                <a:lnTo>
                  <a:pt x="2116509" y="706054"/>
                </a:lnTo>
                <a:lnTo>
                  <a:pt x="2104277" y="687899"/>
                </a:lnTo>
                <a:lnTo>
                  <a:pt x="2099792" y="665669"/>
                </a:lnTo>
                <a:lnTo>
                  <a:pt x="2104277" y="643442"/>
                </a:lnTo>
                <a:lnTo>
                  <a:pt x="2116509" y="625286"/>
                </a:lnTo>
                <a:lnTo>
                  <a:pt x="2134653" y="613044"/>
                </a:lnTo>
                <a:lnTo>
                  <a:pt x="2156873" y="608554"/>
                </a:lnTo>
                <a:lnTo>
                  <a:pt x="2179074" y="613044"/>
                </a:lnTo>
                <a:lnTo>
                  <a:pt x="2197207" y="625286"/>
                </a:lnTo>
                <a:lnTo>
                  <a:pt x="2209436" y="643442"/>
                </a:lnTo>
                <a:lnTo>
                  <a:pt x="2213921" y="665669"/>
                </a:lnTo>
                <a:lnTo>
                  <a:pt x="2209441" y="687899"/>
                </a:lnTo>
                <a:lnTo>
                  <a:pt x="2197220" y="706054"/>
                </a:lnTo>
                <a:lnTo>
                  <a:pt x="2179088" y="718296"/>
                </a:lnTo>
                <a:lnTo>
                  <a:pt x="2156873" y="722785"/>
                </a:lnTo>
                <a:close/>
              </a:path>
              <a:path w="3719195" h="2204085">
                <a:moveTo>
                  <a:pt x="2459597" y="725310"/>
                </a:moveTo>
                <a:lnTo>
                  <a:pt x="2436398" y="720622"/>
                </a:lnTo>
                <a:lnTo>
                  <a:pt x="2417448" y="707839"/>
                </a:lnTo>
                <a:lnTo>
                  <a:pt x="2404670" y="688882"/>
                </a:lnTo>
                <a:lnTo>
                  <a:pt x="2399984" y="665669"/>
                </a:lnTo>
                <a:lnTo>
                  <a:pt x="2404670" y="642458"/>
                </a:lnTo>
                <a:lnTo>
                  <a:pt x="2417448" y="623502"/>
                </a:lnTo>
                <a:lnTo>
                  <a:pt x="2436398" y="610720"/>
                </a:lnTo>
                <a:lnTo>
                  <a:pt x="2459597" y="606033"/>
                </a:lnTo>
                <a:lnTo>
                  <a:pt x="2482791" y="610720"/>
                </a:lnTo>
                <a:lnTo>
                  <a:pt x="2501729" y="623502"/>
                </a:lnTo>
                <a:lnTo>
                  <a:pt x="2514495" y="642458"/>
                </a:lnTo>
                <a:lnTo>
                  <a:pt x="2519176" y="665669"/>
                </a:lnTo>
                <a:lnTo>
                  <a:pt x="2514495" y="688882"/>
                </a:lnTo>
                <a:lnTo>
                  <a:pt x="2501729" y="707839"/>
                </a:lnTo>
                <a:lnTo>
                  <a:pt x="2482791" y="720622"/>
                </a:lnTo>
                <a:lnTo>
                  <a:pt x="2459597" y="725310"/>
                </a:lnTo>
                <a:close/>
              </a:path>
              <a:path w="3719195" h="2204085">
                <a:moveTo>
                  <a:pt x="2762321" y="729516"/>
                </a:moveTo>
                <a:lnTo>
                  <a:pt x="2737485" y="724500"/>
                </a:lnTo>
                <a:lnTo>
                  <a:pt x="2717206" y="710822"/>
                </a:lnTo>
                <a:lnTo>
                  <a:pt x="2703535" y="690533"/>
                </a:lnTo>
                <a:lnTo>
                  <a:pt x="2698522" y="665686"/>
                </a:lnTo>
                <a:lnTo>
                  <a:pt x="2703535" y="640840"/>
                </a:lnTo>
                <a:lnTo>
                  <a:pt x="2717206" y="620551"/>
                </a:lnTo>
                <a:lnTo>
                  <a:pt x="2737485" y="606873"/>
                </a:lnTo>
                <a:lnTo>
                  <a:pt x="2762321" y="601857"/>
                </a:lnTo>
                <a:lnTo>
                  <a:pt x="2787137" y="606873"/>
                </a:lnTo>
                <a:lnTo>
                  <a:pt x="2807406" y="620551"/>
                </a:lnTo>
                <a:lnTo>
                  <a:pt x="2821074" y="640840"/>
                </a:lnTo>
                <a:lnTo>
                  <a:pt x="2826086" y="665686"/>
                </a:lnTo>
                <a:lnTo>
                  <a:pt x="2821074" y="690533"/>
                </a:lnTo>
                <a:lnTo>
                  <a:pt x="2807406" y="710822"/>
                </a:lnTo>
                <a:lnTo>
                  <a:pt x="2787137" y="724500"/>
                </a:lnTo>
                <a:lnTo>
                  <a:pt x="2762321" y="729516"/>
                </a:lnTo>
                <a:close/>
              </a:path>
              <a:path w="3719195" h="2204085">
                <a:moveTo>
                  <a:pt x="3065045" y="732881"/>
                </a:moveTo>
                <a:lnTo>
                  <a:pt x="3038898" y="727600"/>
                </a:lnTo>
                <a:lnTo>
                  <a:pt x="3017545" y="713199"/>
                </a:lnTo>
                <a:lnTo>
                  <a:pt x="3003149" y="691841"/>
                </a:lnTo>
                <a:lnTo>
                  <a:pt x="2997870" y="665686"/>
                </a:lnTo>
                <a:lnTo>
                  <a:pt x="3003149" y="639534"/>
                </a:lnTo>
                <a:lnTo>
                  <a:pt x="3017545" y="618175"/>
                </a:lnTo>
                <a:lnTo>
                  <a:pt x="3038898" y="603773"/>
                </a:lnTo>
                <a:lnTo>
                  <a:pt x="3065045" y="598492"/>
                </a:lnTo>
                <a:lnTo>
                  <a:pt x="3091172" y="603773"/>
                </a:lnTo>
                <a:lnTo>
                  <a:pt x="3112514" y="618175"/>
                </a:lnTo>
                <a:lnTo>
                  <a:pt x="3126907" y="639534"/>
                </a:lnTo>
                <a:lnTo>
                  <a:pt x="3132185" y="665686"/>
                </a:lnTo>
                <a:lnTo>
                  <a:pt x="3126907" y="691841"/>
                </a:lnTo>
                <a:lnTo>
                  <a:pt x="3112514" y="713199"/>
                </a:lnTo>
                <a:lnTo>
                  <a:pt x="3091172" y="727600"/>
                </a:lnTo>
                <a:lnTo>
                  <a:pt x="3065045" y="732881"/>
                </a:lnTo>
                <a:close/>
              </a:path>
              <a:path w="3719195" h="2204085">
                <a:moveTo>
                  <a:pt x="3367768" y="737087"/>
                </a:moveTo>
                <a:lnTo>
                  <a:pt x="3339985" y="731478"/>
                </a:lnTo>
                <a:lnTo>
                  <a:pt x="3317303" y="716179"/>
                </a:lnTo>
                <a:lnTo>
                  <a:pt x="3302014" y="693485"/>
                </a:lnTo>
                <a:lnTo>
                  <a:pt x="3296408" y="665686"/>
                </a:lnTo>
                <a:lnTo>
                  <a:pt x="3302014" y="637890"/>
                </a:lnTo>
                <a:lnTo>
                  <a:pt x="3317303" y="615195"/>
                </a:lnTo>
                <a:lnTo>
                  <a:pt x="3339985" y="599895"/>
                </a:lnTo>
                <a:lnTo>
                  <a:pt x="3367768" y="594286"/>
                </a:lnTo>
                <a:lnTo>
                  <a:pt x="3395537" y="599895"/>
                </a:lnTo>
                <a:lnTo>
                  <a:pt x="3418221" y="615195"/>
                </a:lnTo>
                <a:lnTo>
                  <a:pt x="3433518" y="637890"/>
                </a:lnTo>
                <a:lnTo>
                  <a:pt x="3439129" y="665686"/>
                </a:lnTo>
                <a:lnTo>
                  <a:pt x="3433518" y="693485"/>
                </a:lnTo>
                <a:lnTo>
                  <a:pt x="3418221" y="716179"/>
                </a:lnTo>
                <a:lnTo>
                  <a:pt x="3395537" y="731478"/>
                </a:lnTo>
                <a:lnTo>
                  <a:pt x="3367768" y="737087"/>
                </a:lnTo>
                <a:close/>
              </a:path>
              <a:path w="3719195" h="2204085">
                <a:moveTo>
                  <a:pt x="3670492" y="714403"/>
                </a:moveTo>
                <a:lnTo>
                  <a:pt x="3651532" y="710575"/>
                </a:lnTo>
                <a:lnTo>
                  <a:pt x="3636048" y="700136"/>
                </a:lnTo>
                <a:lnTo>
                  <a:pt x="3625610" y="684651"/>
                </a:lnTo>
                <a:lnTo>
                  <a:pt x="3621782" y="665686"/>
                </a:lnTo>
                <a:lnTo>
                  <a:pt x="3625610" y="646723"/>
                </a:lnTo>
                <a:lnTo>
                  <a:pt x="3636048" y="631238"/>
                </a:lnTo>
                <a:lnTo>
                  <a:pt x="3651532" y="620798"/>
                </a:lnTo>
                <a:lnTo>
                  <a:pt x="3670492" y="616970"/>
                </a:lnTo>
                <a:lnTo>
                  <a:pt x="3689434" y="620798"/>
                </a:lnTo>
                <a:lnTo>
                  <a:pt x="3704906" y="631238"/>
                </a:lnTo>
                <a:lnTo>
                  <a:pt x="3715341" y="646723"/>
                </a:lnTo>
                <a:lnTo>
                  <a:pt x="3719168" y="665686"/>
                </a:lnTo>
                <a:lnTo>
                  <a:pt x="3715341" y="684651"/>
                </a:lnTo>
                <a:lnTo>
                  <a:pt x="3704906" y="700136"/>
                </a:lnTo>
                <a:lnTo>
                  <a:pt x="3689434" y="710575"/>
                </a:lnTo>
                <a:lnTo>
                  <a:pt x="3670492" y="714403"/>
                </a:lnTo>
                <a:close/>
              </a:path>
              <a:path w="3719195" h="2204085">
                <a:moveTo>
                  <a:pt x="37773" y="1006457"/>
                </a:moveTo>
                <a:lnTo>
                  <a:pt x="23070" y="1003485"/>
                </a:lnTo>
                <a:lnTo>
                  <a:pt x="11063" y="995384"/>
                </a:lnTo>
                <a:lnTo>
                  <a:pt x="2968" y="983369"/>
                </a:lnTo>
                <a:lnTo>
                  <a:pt x="0" y="968660"/>
                </a:lnTo>
                <a:lnTo>
                  <a:pt x="2968" y="953952"/>
                </a:lnTo>
                <a:lnTo>
                  <a:pt x="11063" y="941938"/>
                </a:lnTo>
                <a:lnTo>
                  <a:pt x="23070" y="933835"/>
                </a:lnTo>
                <a:lnTo>
                  <a:pt x="37773" y="930863"/>
                </a:lnTo>
                <a:lnTo>
                  <a:pt x="52475" y="933835"/>
                </a:lnTo>
                <a:lnTo>
                  <a:pt x="64482" y="941938"/>
                </a:lnTo>
                <a:lnTo>
                  <a:pt x="72577" y="953952"/>
                </a:lnTo>
                <a:lnTo>
                  <a:pt x="75545" y="968660"/>
                </a:lnTo>
                <a:lnTo>
                  <a:pt x="72577" y="983369"/>
                </a:lnTo>
                <a:lnTo>
                  <a:pt x="64482" y="995384"/>
                </a:lnTo>
                <a:lnTo>
                  <a:pt x="52475" y="1003485"/>
                </a:lnTo>
                <a:lnTo>
                  <a:pt x="37773" y="1006457"/>
                </a:lnTo>
                <a:close/>
              </a:path>
              <a:path w="3719195" h="2204085">
                <a:moveTo>
                  <a:pt x="340496" y="1009822"/>
                </a:moveTo>
                <a:lnTo>
                  <a:pt x="324488" y="1006588"/>
                </a:lnTo>
                <a:lnTo>
                  <a:pt x="311420" y="997767"/>
                </a:lnTo>
                <a:lnTo>
                  <a:pt x="302611" y="984683"/>
                </a:lnTo>
                <a:lnTo>
                  <a:pt x="299382" y="968660"/>
                </a:lnTo>
                <a:lnTo>
                  <a:pt x="302611" y="952637"/>
                </a:lnTo>
                <a:lnTo>
                  <a:pt x="311420" y="939553"/>
                </a:lnTo>
                <a:lnTo>
                  <a:pt x="324488" y="930732"/>
                </a:lnTo>
                <a:lnTo>
                  <a:pt x="340496" y="927498"/>
                </a:lnTo>
                <a:lnTo>
                  <a:pt x="356510" y="930732"/>
                </a:lnTo>
                <a:lnTo>
                  <a:pt x="369590" y="939553"/>
                </a:lnTo>
                <a:lnTo>
                  <a:pt x="378410" y="952637"/>
                </a:lnTo>
                <a:lnTo>
                  <a:pt x="381645" y="968660"/>
                </a:lnTo>
                <a:lnTo>
                  <a:pt x="378410" y="984683"/>
                </a:lnTo>
                <a:lnTo>
                  <a:pt x="369590" y="997767"/>
                </a:lnTo>
                <a:lnTo>
                  <a:pt x="356510" y="1006588"/>
                </a:lnTo>
                <a:lnTo>
                  <a:pt x="340496" y="1009822"/>
                </a:lnTo>
                <a:close/>
              </a:path>
              <a:path w="3719195" h="2204085">
                <a:moveTo>
                  <a:pt x="643220" y="1012347"/>
                </a:moveTo>
                <a:lnTo>
                  <a:pt x="626233" y="1008915"/>
                </a:lnTo>
                <a:lnTo>
                  <a:pt x="612359" y="999555"/>
                </a:lnTo>
                <a:lnTo>
                  <a:pt x="603004" y="985674"/>
                </a:lnTo>
                <a:lnTo>
                  <a:pt x="599574" y="968677"/>
                </a:lnTo>
                <a:lnTo>
                  <a:pt x="603004" y="951680"/>
                </a:lnTo>
                <a:lnTo>
                  <a:pt x="612359" y="937799"/>
                </a:lnTo>
                <a:lnTo>
                  <a:pt x="626233" y="928439"/>
                </a:lnTo>
                <a:lnTo>
                  <a:pt x="643220" y="925007"/>
                </a:lnTo>
                <a:lnTo>
                  <a:pt x="660208" y="928439"/>
                </a:lnTo>
                <a:lnTo>
                  <a:pt x="674082" y="937799"/>
                </a:lnTo>
                <a:lnTo>
                  <a:pt x="683436" y="951680"/>
                </a:lnTo>
                <a:lnTo>
                  <a:pt x="686867" y="968677"/>
                </a:lnTo>
                <a:lnTo>
                  <a:pt x="683436" y="985674"/>
                </a:lnTo>
                <a:lnTo>
                  <a:pt x="674082" y="999555"/>
                </a:lnTo>
                <a:lnTo>
                  <a:pt x="660208" y="1008915"/>
                </a:lnTo>
                <a:lnTo>
                  <a:pt x="643220" y="1012347"/>
                </a:lnTo>
                <a:close/>
              </a:path>
              <a:path w="3719195" h="2204085">
                <a:moveTo>
                  <a:pt x="945944" y="1014872"/>
                </a:moveTo>
                <a:lnTo>
                  <a:pt x="927982" y="1011242"/>
                </a:lnTo>
                <a:lnTo>
                  <a:pt x="913315" y="1001342"/>
                </a:lnTo>
                <a:lnTo>
                  <a:pt x="903426" y="986658"/>
                </a:lnTo>
                <a:lnTo>
                  <a:pt x="899800" y="968677"/>
                </a:lnTo>
                <a:lnTo>
                  <a:pt x="903426" y="950698"/>
                </a:lnTo>
                <a:lnTo>
                  <a:pt x="913315" y="936015"/>
                </a:lnTo>
                <a:lnTo>
                  <a:pt x="927982" y="926115"/>
                </a:lnTo>
                <a:lnTo>
                  <a:pt x="945944" y="922485"/>
                </a:lnTo>
                <a:lnTo>
                  <a:pt x="963925" y="926115"/>
                </a:lnTo>
                <a:lnTo>
                  <a:pt x="978603" y="936015"/>
                </a:lnTo>
                <a:lnTo>
                  <a:pt x="988496" y="950698"/>
                </a:lnTo>
                <a:lnTo>
                  <a:pt x="992122" y="968677"/>
                </a:lnTo>
                <a:lnTo>
                  <a:pt x="988496" y="986658"/>
                </a:lnTo>
                <a:lnTo>
                  <a:pt x="978603" y="1001342"/>
                </a:lnTo>
                <a:lnTo>
                  <a:pt x="963925" y="1011242"/>
                </a:lnTo>
                <a:lnTo>
                  <a:pt x="945944" y="1014872"/>
                </a:lnTo>
                <a:close/>
              </a:path>
              <a:path w="3719195" h="2204085">
                <a:moveTo>
                  <a:pt x="1248668" y="1017394"/>
                </a:moveTo>
                <a:lnTo>
                  <a:pt x="1229727" y="1013565"/>
                </a:lnTo>
                <a:lnTo>
                  <a:pt x="1214254" y="1003125"/>
                </a:lnTo>
                <a:lnTo>
                  <a:pt x="1203819" y="987640"/>
                </a:lnTo>
                <a:lnTo>
                  <a:pt x="1199992" y="968677"/>
                </a:lnTo>
                <a:lnTo>
                  <a:pt x="1203819" y="949714"/>
                </a:lnTo>
                <a:lnTo>
                  <a:pt x="1214254" y="934228"/>
                </a:lnTo>
                <a:lnTo>
                  <a:pt x="1229727" y="923788"/>
                </a:lnTo>
                <a:lnTo>
                  <a:pt x="1248668" y="919960"/>
                </a:lnTo>
                <a:lnTo>
                  <a:pt x="1267629" y="923788"/>
                </a:lnTo>
                <a:lnTo>
                  <a:pt x="1283112" y="934228"/>
                </a:lnTo>
                <a:lnTo>
                  <a:pt x="1293550" y="949714"/>
                </a:lnTo>
                <a:lnTo>
                  <a:pt x="1297378" y="968677"/>
                </a:lnTo>
                <a:lnTo>
                  <a:pt x="1293550" y="987640"/>
                </a:lnTo>
                <a:lnTo>
                  <a:pt x="1283112" y="1003125"/>
                </a:lnTo>
                <a:lnTo>
                  <a:pt x="1267629" y="1013565"/>
                </a:lnTo>
                <a:lnTo>
                  <a:pt x="1248668" y="1017394"/>
                </a:lnTo>
                <a:close/>
              </a:path>
              <a:path w="3719195" h="2204085">
                <a:moveTo>
                  <a:pt x="1551392" y="1019918"/>
                </a:moveTo>
                <a:lnTo>
                  <a:pt x="1531457" y="1015892"/>
                </a:lnTo>
                <a:lnTo>
                  <a:pt x="1515180" y="1004912"/>
                </a:lnTo>
                <a:lnTo>
                  <a:pt x="1504207" y="988624"/>
                </a:lnTo>
                <a:lnTo>
                  <a:pt x="1500184" y="968677"/>
                </a:lnTo>
                <a:lnTo>
                  <a:pt x="1504207" y="948729"/>
                </a:lnTo>
                <a:lnTo>
                  <a:pt x="1515180" y="932442"/>
                </a:lnTo>
                <a:lnTo>
                  <a:pt x="1531457" y="921462"/>
                </a:lnTo>
                <a:lnTo>
                  <a:pt x="1551392" y="917435"/>
                </a:lnTo>
                <a:lnTo>
                  <a:pt x="1571332" y="921462"/>
                </a:lnTo>
                <a:lnTo>
                  <a:pt x="1587620" y="932442"/>
                </a:lnTo>
                <a:lnTo>
                  <a:pt x="1598605" y="948729"/>
                </a:lnTo>
                <a:lnTo>
                  <a:pt x="1602633" y="968677"/>
                </a:lnTo>
                <a:lnTo>
                  <a:pt x="1598605" y="988624"/>
                </a:lnTo>
                <a:lnTo>
                  <a:pt x="1587620" y="1004912"/>
                </a:lnTo>
                <a:lnTo>
                  <a:pt x="1571332" y="1015892"/>
                </a:lnTo>
                <a:lnTo>
                  <a:pt x="1551392" y="1019918"/>
                </a:lnTo>
                <a:close/>
              </a:path>
              <a:path w="3719195" h="2204085">
                <a:moveTo>
                  <a:pt x="1854115" y="1023284"/>
                </a:moveTo>
                <a:lnTo>
                  <a:pt x="1832889" y="1018993"/>
                </a:lnTo>
                <a:lnTo>
                  <a:pt x="1815549" y="1007292"/>
                </a:lnTo>
                <a:lnTo>
                  <a:pt x="1803855" y="989939"/>
                </a:lnTo>
                <a:lnTo>
                  <a:pt x="1799566" y="968694"/>
                </a:lnTo>
                <a:lnTo>
                  <a:pt x="1803855" y="947450"/>
                </a:lnTo>
                <a:lnTo>
                  <a:pt x="1815549" y="930097"/>
                </a:lnTo>
                <a:lnTo>
                  <a:pt x="1832889" y="918395"/>
                </a:lnTo>
                <a:lnTo>
                  <a:pt x="1854115" y="914104"/>
                </a:lnTo>
                <a:lnTo>
                  <a:pt x="1875361" y="918395"/>
                </a:lnTo>
                <a:lnTo>
                  <a:pt x="1892711" y="930097"/>
                </a:lnTo>
                <a:lnTo>
                  <a:pt x="1904409" y="947450"/>
                </a:lnTo>
                <a:lnTo>
                  <a:pt x="1908699" y="968694"/>
                </a:lnTo>
                <a:lnTo>
                  <a:pt x="1904409" y="989939"/>
                </a:lnTo>
                <a:lnTo>
                  <a:pt x="1892711" y="1007292"/>
                </a:lnTo>
                <a:lnTo>
                  <a:pt x="1875361" y="1018993"/>
                </a:lnTo>
                <a:lnTo>
                  <a:pt x="1854115" y="1023284"/>
                </a:lnTo>
                <a:close/>
              </a:path>
              <a:path w="3719195" h="2204085">
                <a:moveTo>
                  <a:pt x="2156873" y="1025809"/>
                </a:moveTo>
                <a:lnTo>
                  <a:pt x="2134653" y="1021319"/>
                </a:lnTo>
                <a:lnTo>
                  <a:pt x="2116509" y="1009077"/>
                </a:lnTo>
                <a:lnTo>
                  <a:pt x="2104277" y="990922"/>
                </a:lnTo>
                <a:lnTo>
                  <a:pt x="2099792" y="968694"/>
                </a:lnTo>
                <a:lnTo>
                  <a:pt x="2104277" y="946466"/>
                </a:lnTo>
                <a:lnTo>
                  <a:pt x="2116509" y="928311"/>
                </a:lnTo>
                <a:lnTo>
                  <a:pt x="2134653" y="916068"/>
                </a:lnTo>
                <a:lnTo>
                  <a:pt x="2156873" y="911579"/>
                </a:lnTo>
                <a:lnTo>
                  <a:pt x="2179074" y="916068"/>
                </a:lnTo>
                <a:lnTo>
                  <a:pt x="2197207" y="928311"/>
                </a:lnTo>
                <a:lnTo>
                  <a:pt x="2209436" y="946466"/>
                </a:lnTo>
                <a:lnTo>
                  <a:pt x="2213921" y="968694"/>
                </a:lnTo>
                <a:lnTo>
                  <a:pt x="2209441" y="990922"/>
                </a:lnTo>
                <a:lnTo>
                  <a:pt x="2197220" y="1009077"/>
                </a:lnTo>
                <a:lnTo>
                  <a:pt x="2179088" y="1021319"/>
                </a:lnTo>
                <a:lnTo>
                  <a:pt x="2156873" y="1025809"/>
                </a:lnTo>
                <a:close/>
              </a:path>
              <a:path w="3719195" h="2204085">
                <a:moveTo>
                  <a:pt x="2459597" y="1028334"/>
                </a:moveTo>
                <a:lnTo>
                  <a:pt x="2436398" y="1023646"/>
                </a:lnTo>
                <a:lnTo>
                  <a:pt x="2417448" y="1010863"/>
                </a:lnTo>
                <a:lnTo>
                  <a:pt x="2404670" y="991906"/>
                </a:lnTo>
                <a:lnTo>
                  <a:pt x="2399984" y="968694"/>
                </a:lnTo>
                <a:lnTo>
                  <a:pt x="2404670" y="945482"/>
                </a:lnTo>
                <a:lnTo>
                  <a:pt x="2417448" y="926524"/>
                </a:lnTo>
                <a:lnTo>
                  <a:pt x="2436398" y="913741"/>
                </a:lnTo>
                <a:lnTo>
                  <a:pt x="2459597" y="909054"/>
                </a:lnTo>
                <a:lnTo>
                  <a:pt x="2482791" y="913741"/>
                </a:lnTo>
                <a:lnTo>
                  <a:pt x="2501729" y="926524"/>
                </a:lnTo>
                <a:lnTo>
                  <a:pt x="2514495" y="945482"/>
                </a:lnTo>
                <a:lnTo>
                  <a:pt x="2519176" y="968694"/>
                </a:lnTo>
                <a:lnTo>
                  <a:pt x="2514495" y="991906"/>
                </a:lnTo>
                <a:lnTo>
                  <a:pt x="2501729" y="1010863"/>
                </a:lnTo>
                <a:lnTo>
                  <a:pt x="2482791" y="1023646"/>
                </a:lnTo>
                <a:lnTo>
                  <a:pt x="2459597" y="1028334"/>
                </a:lnTo>
                <a:close/>
              </a:path>
              <a:path w="3719195" h="2204085">
                <a:moveTo>
                  <a:pt x="2762321" y="1032540"/>
                </a:moveTo>
                <a:lnTo>
                  <a:pt x="2737485" y="1027524"/>
                </a:lnTo>
                <a:lnTo>
                  <a:pt x="2717206" y="1013846"/>
                </a:lnTo>
                <a:lnTo>
                  <a:pt x="2703535" y="993557"/>
                </a:lnTo>
                <a:lnTo>
                  <a:pt x="2698522" y="968711"/>
                </a:lnTo>
                <a:lnTo>
                  <a:pt x="2703535" y="943864"/>
                </a:lnTo>
                <a:lnTo>
                  <a:pt x="2717206" y="923576"/>
                </a:lnTo>
                <a:lnTo>
                  <a:pt x="2737485" y="909897"/>
                </a:lnTo>
                <a:lnTo>
                  <a:pt x="2762321" y="904881"/>
                </a:lnTo>
                <a:lnTo>
                  <a:pt x="2787137" y="909897"/>
                </a:lnTo>
                <a:lnTo>
                  <a:pt x="2807406" y="923576"/>
                </a:lnTo>
                <a:lnTo>
                  <a:pt x="2821074" y="943864"/>
                </a:lnTo>
                <a:lnTo>
                  <a:pt x="2826086" y="968711"/>
                </a:lnTo>
                <a:lnTo>
                  <a:pt x="2821074" y="993557"/>
                </a:lnTo>
                <a:lnTo>
                  <a:pt x="2807406" y="1013846"/>
                </a:lnTo>
                <a:lnTo>
                  <a:pt x="2787137" y="1027524"/>
                </a:lnTo>
                <a:lnTo>
                  <a:pt x="2762321" y="1032540"/>
                </a:lnTo>
                <a:close/>
              </a:path>
              <a:path w="3719195" h="2204085">
                <a:moveTo>
                  <a:pt x="3065045" y="1035905"/>
                </a:moveTo>
                <a:lnTo>
                  <a:pt x="3038898" y="1030624"/>
                </a:lnTo>
                <a:lnTo>
                  <a:pt x="3017545" y="1016223"/>
                </a:lnTo>
                <a:lnTo>
                  <a:pt x="3003149" y="994865"/>
                </a:lnTo>
                <a:lnTo>
                  <a:pt x="2997870" y="968711"/>
                </a:lnTo>
                <a:lnTo>
                  <a:pt x="3003149" y="942558"/>
                </a:lnTo>
                <a:lnTo>
                  <a:pt x="3017545" y="921199"/>
                </a:lnTo>
                <a:lnTo>
                  <a:pt x="3038898" y="906797"/>
                </a:lnTo>
                <a:lnTo>
                  <a:pt x="3065045" y="901516"/>
                </a:lnTo>
                <a:lnTo>
                  <a:pt x="3091172" y="906797"/>
                </a:lnTo>
                <a:lnTo>
                  <a:pt x="3112514" y="921199"/>
                </a:lnTo>
                <a:lnTo>
                  <a:pt x="3126907" y="942558"/>
                </a:lnTo>
                <a:lnTo>
                  <a:pt x="3132185" y="968711"/>
                </a:lnTo>
                <a:lnTo>
                  <a:pt x="3126907" y="994865"/>
                </a:lnTo>
                <a:lnTo>
                  <a:pt x="3112514" y="1016223"/>
                </a:lnTo>
                <a:lnTo>
                  <a:pt x="3091172" y="1030624"/>
                </a:lnTo>
                <a:lnTo>
                  <a:pt x="3065045" y="1035905"/>
                </a:lnTo>
                <a:close/>
              </a:path>
              <a:path w="3719195" h="2204085">
                <a:moveTo>
                  <a:pt x="3367768" y="1040115"/>
                </a:moveTo>
                <a:lnTo>
                  <a:pt x="3339985" y="1034505"/>
                </a:lnTo>
                <a:lnTo>
                  <a:pt x="3317303" y="1019205"/>
                </a:lnTo>
                <a:lnTo>
                  <a:pt x="3302014" y="996509"/>
                </a:lnTo>
                <a:lnTo>
                  <a:pt x="3296408" y="968711"/>
                </a:lnTo>
                <a:lnTo>
                  <a:pt x="3302014" y="940914"/>
                </a:lnTo>
                <a:lnTo>
                  <a:pt x="3317303" y="918219"/>
                </a:lnTo>
                <a:lnTo>
                  <a:pt x="3339985" y="902920"/>
                </a:lnTo>
                <a:lnTo>
                  <a:pt x="3367768" y="897310"/>
                </a:lnTo>
                <a:lnTo>
                  <a:pt x="3395537" y="902920"/>
                </a:lnTo>
                <a:lnTo>
                  <a:pt x="3418221" y="918219"/>
                </a:lnTo>
                <a:lnTo>
                  <a:pt x="3433518" y="940914"/>
                </a:lnTo>
                <a:lnTo>
                  <a:pt x="3439129" y="968711"/>
                </a:lnTo>
                <a:lnTo>
                  <a:pt x="3433518" y="996509"/>
                </a:lnTo>
                <a:lnTo>
                  <a:pt x="3418221" y="1019205"/>
                </a:lnTo>
                <a:lnTo>
                  <a:pt x="3395537" y="1034505"/>
                </a:lnTo>
                <a:lnTo>
                  <a:pt x="3367768" y="1040115"/>
                </a:lnTo>
                <a:close/>
              </a:path>
              <a:path w="3719195" h="2204085">
                <a:moveTo>
                  <a:pt x="3670492" y="1008192"/>
                </a:moveTo>
                <a:lnTo>
                  <a:pt x="3655127" y="1005090"/>
                </a:lnTo>
                <a:lnTo>
                  <a:pt x="3642584" y="996630"/>
                </a:lnTo>
                <a:lnTo>
                  <a:pt x="3634130" y="984081"/>
                </a:lnTo>
                <a:lnTo>
                  <a:pt x="3631031" y="968711"/>
                </a:lnTo>
                <a:lnTo>
                  <a:pt x="3634130" y="953341"/>
                </a:lnTo>
                <a:lnTo>
                  <a:pt x="3642584" y="940793"/>
                </a:lnTo>
                <a:lnTo>
                  <a:pt x="3655127" y="932334"/>
                </a:lnTo>
                <a:lnTo>
                  <a:pt x="3670492" y="929233"/>
                </a:lnTo>
                <a:lnTo>
                  <a:pt x="3685838" y="932334"/>
                </a:lnTo>
                <a:lnTo>
                  <a:pt x="3698370" y="940793"/>
                </a:lnTo>
                <a:lnTo>
                  <a:pt x="3706820" y="953341"/>
                </a:lnTo>
                <a:lnTo>
                  <a:pt x="3709919" y="968711"/>
                </a:lnTo>
                <a:lnTo>
                  <a:pt x="3706820" y="984081"/>
                </a:lnTo>
                <a:lnTo>
                  <a:pt x="3698370" y="996630"/>
                </a:lnTo>
                <a:lnTo>
                  <a:pt x="3685838" y="1005090"/>
                </a:lnTo>
                <a:lnTo>
                  <a:pt x="3670492" y="1008192"/>
                </a:lnTo>
                <a:close/>
              </a:path>
              <a:path w="3719195" h="2204085">
                <a:moveTo>
                  <a:pt x="37773" y="1309481"/>
                </a:moveTo>
                <a:lnTo>
                  <a:pt x="23070" y="1306510"/>
                </a:lnTo>
                <a:lnTo>
                  <a:pt x="11063" y="1298408"/>
                </a:lnTo>
                <a:lnTo>
                  <a:pt x="2968" y="1286394"/>
                </a:lnTo>
                <a:lnTo>
                  <a:pt x="0" y="1271684"/>
                </a:lnTo>
                <a:lnTo>
                  <a:pt x="2968" y="1256975"/>
                </a:lnTo>
                <a:lnTo>
                  <a:pt x="11063" y="1244960"/>
                </a:lnTo>
                <a:lnTo>
                  <a:pt x="23070" y="1236859"/>
                </a:lnTo>
                <a:lnTo>
                  <a:pt x="37773" y="1233888"/>
                </a:lnTo>
                <a:lnTo>
                  <a:pt x="52475" y="1236859"/>
                </a:lnTo>
                <a:lnTo>
                  <a:pt x="64482" y="1244960"/>
                </a:lnTo>
                <a:lnTo>
                  <a:pt x="72577" y="1256975"/>
                </a:lnTo>
                <a:lnTo>
                  <a:pt x="75545" y="1271684"/>
                </a:lnTo>
                <a:lnTo>
                  <a:pt x="72577" y="1286394"/>
                </a:lnTo>
                <a:lnTo>
                  <a:pt x="64482" y="1298408"/>
                </a:lnTo>
                <a:lnTo>
                  <a:pt x="52475" y="1306510"/>
                </a:lnTo>
                <a:lnTo>
                  <a:pt x="37773" y="1309481"/>
                </a:lnTo>
                <a:close/>
              </a:path>
              <a:path w="3719195" h="2204085">
                <a:moveTo>
                  <a:pt x="340496" y="1312846"/>
                </a:moveTo>
                <a:lnTo>
                  <a:pt x="324488" y="1309612"/>
                </a:lnTo>
                <a:lnTo>
                  <a:pt x="311420" y="1300791"/>
                </a:lnTo>
                <a:lnTo>
                  <a:pt x="302611" y="1287707"/>
                </a:lnTo>
                <a:lnTo>
                  <a:pt x="299382" y="1271684"/>
                </a:lnTo>
                <a:lnTo>
                  <a:pt x="302611" y="1255662"/>
                </a:lnTo>
                <a:lnTo>
                  <a:pt x="311420" y="1242578"/>
                </a:lnTo>
                <a:lnTo>
                  <a:pt x="324488" y="1233757"/>
                </a:lnTo>
                <a:lnTo>
                  <a:pt x="340496" y="1230522"/>
                </a:lnTo>
                <a:lnTo>
                  <a:pt x="356510" y="1233757"/>
                </a:lnTo>
                <a:lnTo>
                  <a:pt x="369590" y="1242578"/>
                </a:lnTo>
                <a:lnTo>
                  <a:pt x="378410" y="1255662"/>
                </a:lnTo>
                <a:lnTo>
                  <a:pt x="381645" y="1271684"/>
                </a:lnTo>
                <a:lnTo>
                  <a:pt x="378410" y="1287707"/>
                </a:lnTo>
                <a:lnTo>
                  <a:pt x="369590" y="1300791"/>
                </a:lnTo>
                <a:lnTo>
                  <a:pt x="356510" y="1309612"/>
                </a:lnTo>
                <a:lnTo>
                  <a:pt x="340496" y="1312846"/>
                </a:lnTo>
                <a:close/>
              </a:path>
              <a:path w="3719195" h="2204085">
                <a:moveTo>
                  <a:pt x="643220" y="1315371"/>
                </a:moveTo>
                <a:lnTo>
                  <a:pt x="626233" y="1311939"/>
                </a:lnTo>
                <a:lnTo>
                  <a:pt x="612359" y="1302579"/>
                </a:lnTo>
                <a:lnTo>
                  <a:pt x="603004" y="1288698"/>
                </a:lnTo>
                <a:lnTo>
                  <a:pt x="599574" y="1271701"/>
                </a:lnTo>
                <a:lnTo>
                  <a:pt x="603004" y="1254705"/>
                </a:lnTo>
                <a:lnTo>
                  <a:pt x="612359" y="1240825"/>
                </a:lnTo>
                <a:lnTo>
                  <a:pt x="626233" y="1231466"/>
                </a:lnTo>
                <a:lnTo>
                  <a:pt x="643220" y="1228034"/>
                </a:lnTo>
                <a:lnTo>
                  <a:pt x="660208" y="1231466"/>
                </a:lnTo>
                <a:lnTo>
                  <a:pt x="674082" y="1240825"/>
                </a:lnTo>
                <a:lnTo>
                  <a:pt x="683436" y="1254705"/>
                </a:lnTo>
                <a:lnTo>
                  <a:pt x="686867" y="1271701"/>
                </a:lnTo>
                <a:lnTo>
                  <a:pt x="683436" y="1288698"/>
                </a:lnTo>
                <a:lnTo>
                  <a:pt x="674082" y="1302579"/>
                </a:lnTo>
                <a:lnTo>
                  <a:pt x="660208" y="1311939"/>
                </a:lnTo>
                <a:lnTo>
                  <a:pt x="643220" y="1315371"/>
                </a:lnTo>
                <a:close/>
              </a:path>
              <a:path w="3719195" h="2204085">
                <a:moveTo>
                  <a:pt x="945944" y="1317896"/>
                </a:moveTo>
                <a:lnTo>
                  <a:pt x="927982" y="1314266"/>
                </a:lnTo>
                <a:lnTo>
                  <a:pt x="913315" y="1304366"/>
                </a:lnTo>
                <a:lnTo>
                  <a:pt x="903426" y="1289682"/>
                </a:lnTo>
                <a:lnTo>
                  <a:pt x="899800" y="1271701"/>
                </a:lnTo>
                <a:lnTo>
                  <a:pt x="903426" y="1253722"/>
                </a:lnTo>
                <a:lnTo>
                  <a:pt x="913315" y="1239039"/>
                </a:lnTo>
                <a:lnTo>
                  <a:pt x="927982" y="1229140"/>
                </a:lnTo>
                <a:lnTo>
                  <a:pt x="945944" y="1225509"/>
                </a:lnTo>
                <a:lnTo>
                  <a:pt x="963925" y="1229140"/>
                </a:lnTo>
                <a:lnTo>
                  <a:pt x="978603" y="1239039"/>
                </a:lnTo>
                <a:lnTo>
                  <a:pt x="988496" y="1253722"/>
                </a:lnTo>
                <a:lnTo>
                  <a:pt x="992122" y="1271701"/>
                </a:lnTo>
                <a:lnTo>
                  <a:pt x="988496" y="1289682"/>
                </a:lnTo>
                <a:lnTo>
                  <a:pt x="978603" y="1304366"/>
                </a:lnTo>
                <a:lnTo>
                  <a:pt x="963925" y="1314266"/>
                </a:lnTo>
                <a:lnTo>
                  <a:pt x="945944" y="1317896"/>
                </a:lnTo>
                <a:close/>
              </a:path>
              <a:path w="3719195" h="2204085">
                <a:moveTo>
                  <a:pt x="1248668" y="1320418"/>
                </a:moveTo>
                <a:lnTo>
                  <a:pt x="1229727" y="1316590"/>
                </a:lnTo>
                <a:lnTo>
                  <a:pt x="1214254" y="1306151"/>
                </a:lnTo>
                <a:lnTo>
                  <a:pt x="1203819" y="1290666"/>
                </a:lnTo>
                <a:lnTo>
                  <a:pt x="1199992" y="1271701"/>
                </a:lnTo>
                <a:lnTo>
                  <a:pt x="1203819" y="1252738"/>
                </a:lnTo>
                <a:lnTo>
                  <a:pt x="1214254" y="1237253"/>
                </a:lnTo>
                <a:lnTo>
                  <a:pt x="1229727" y="1226813"/>
                </a:lnTo>
                <a:lnTo>
                  <a:pt x="1248668" y="1222985"/>
                </a:lnTo>
                <a:lnTo>
                  <a:pt x="1267629" y="1226813"/>
                </a:lnTo>
                <a:lnTo>
                  <a:pt x="1283112" y="1237253"/>
                </a:lnTo>
                <a:lnTo>
                  <a:pt x="1293550" y="1252738"/>
                </a:lnTo>
                <a:lnTo>
                  <a:pt x="1297378" y="1271701"/>
                </a:lnTo>
                <a:lnTo>
                  <a:pt x="1293550" y="1290666"/>
                </a:lnTo>
                <a:lnTo>
                  <a:pt x="1283112" y="1306151"/>
                </a:lnTo>
                <a:lnTo>
                  <a:pt x="1267629" y="1316590"/>
                </a:lnTo>
                <a:lnTo>
                  <a:pt x="1248668" y="1320418"/>
                </a:lnTo>
                <a:close/>
              </a:path>
              <a:path w="3719195" h="2204085">
                <a:moveTo>
                  <a:pt x="1551392" y="1322943"/>
                </a:moveTo>
                <a:lnTo>
                  <a:pt x="1531457" y="1318917"/>
                </a:lnTo>
                <a:lnTo>
                  <a:pt x="1515180" y="1307936"/>
                </a:lnTo>
                <a:lnTo>
                  <a:pt x="1504207" y="1291649"/>
                </a:lnTo>
                <a:lnTo>
                  <a:pt x="1500184" y="1271701"/>
                </a:lnTo>
                <a:lnTo>
                  <a:pt x="1504207" y="1251754"/>
                </a:lnTo>
                <a:lnTo>
                  <a:pt x="1515180" y="1235466"/>
                </a:lnTo>
                <a:lnTo>
                  <a:pt x="1531457" y="1224486"/>
                </a:lnTo>
                <a:lnTo>
                  <a:pt x="1551392" y="1220460"/>
                </a:lnTo>
                <a:lnTo>
                  <a:pt x="1571332" y="1224486"/>
                </a:lnTo>
                <a:lnTo>
                  <a:pt x="1587620" y="1235466"/>
                </a:lnTo>
                <a:lnTo>
                  <a:pt x="1598605" y="1251754"/>
                </a:lnTo>
                <a:lnTo>
                  <a:pt x="1602633" y="1271701"/>
                </a:lnTo>
                <a:lnTo>
                  <a:pt x="1598605" y="1291649"/>
                </a:lnTo>
                <a:lnTo>
                  <a:pt x="1587620" y="1307936"/>
                </a:lnTo>
                <a:lnTo>
                  <a:pt x="1571332" y="1318917"/>
                </a:lnTo>
                <a:lnTo>
                  <a:pt x="1551392" y="1322943"/>
                </a:lnTo>
                <a:close/>
              </a:path>
              <a:path w="3719195" h="2204085">
                <a:moveTo>
                  <a:pt x="1854115" y="1326308"/>
                </a:moveTo>
                <a:lnTo>
                  <a:pt x="1832889" y="1322017"/>
                </a:lnTo>
                <a:lnTo>
                  <a:pt x="1815549" y="1310316"/>
                </a:lnTo>
                <a:lnTo>
                  <a:pt x="1803855" y="1292963"/>
                </a:lnTo>
                <a:lnTo>
                  <a:pt x="1799566" y="1271718"/>
                </a:lnTo>
                <a:lnTo>
                  <a:pt x="1803855" y="1250474"/>
                </a:lnTo>
                <a:lnTo>
                  <a:pt x="1815549" y="1233121"/>
                </a:lnTo>
                <a:lnTo>
                  <a:pt x="1832889" y="1221419"/>
                </a:lnTo>
                <a:lnTo>
                  <a:pt x="1854115" y="1217128"/>
                </a:lnTo>
                <a:lnTo>
                  <a:pt x="1875361" y="1221419"/>
                </a:lnTo>
                <a:lnTo>
                  <a:pt x="1892711" y="1233121"/>
                </a:lnTo>
                <a:lnTo>
                  <a:pt x="1904409" y="1250474"/>
                </a:lnTo>
                <a:lnTo>
                  <a:pt x="1908699" y="1271718"/>
                </a:lnTo>
                <a:lnTo>
                  <a:pt x="1904409" y="1292963"/>
                </a:lnTo>
                <a:lnTo>
                  <a:pt x="1892711" y="1310316"/>
                </a:lnTo>
                <a:lnTo>
                  <a:pt x="1875361" y="1322017"/>
                </a:lnTo>
                <a:lnTo>
                  <a:pt x="1854115" y="1326308"/>
                </a:lnTo>
                <a:close/>
              </a:path>
              <a:path w="3719195" h="2204085">
                <a:moveTo>
                  <a:pt x="2156873" y="1328833"/>
                </a:moveTo>
                <a:lnTo>
                  <a:pt x="2134653" y="1324344"/>
                </a:lnTo>
                <a:lnTo>
                  <a:pt x="2116509" y="1312102"/>
                </a:lnTo>
                <a:lnTo>
                  <a:pt x="2104277" y="1293947"/>
                </a:lnTo>
                <a:lnTo>
                  <a:pt x="2099792" y="1271718"/>
                </a:lnTo>
                <a:lnTo>
                  <a:pt x="2104277" y="1249490"/>
                </a:lnTo>
                <a:lnTo>
                  <a:pt x="2116509" y="1231335"/>
                </a:lnTo>
                <a:lnTo>
                  <a:pt x="2134653" y="1219093"/>
                </a:lnTo>
                <a:lnTo>
                  <a:pt x="2156873" y="1214603"/>
                </a:lnTo>
                <a:lnTo>
                  <a:pt x="2179074" y="1219093"/>
                </a:lnTo>
                <a:lnTo>
                  <a:pt x="2197207" y="1231335"/>
                </a:lnTo>
                <a:lnTo>
                  <a:pt x="2209436" y="1249490"/>
                </a:lnTo>
                <a:lnTo>
                  <a:pt x="2213921" y="1271718"/>
                </a:lnTo>
                <a:lnTo>
                  <a:pt x="2209441" y="1293947"/>
                </a:lnTo>
                <a:lnTo>
                  <a:pt x="2197220" y="1312102"/>
                </a:lnTo>
                <a:lnTo>
                  <a:pt x="2179088" y="1324344"/>
                </a:lnTo>
                <a:lnTo>
                  <a:pt x="2156873" y="1328833"/>
                </a:lnTo>
                <a:close/>
              </a:path>
              <a:path w="3719195" h="2204085">
                <a:moveTo>
                  <a:pt x="2459597" y="1331358"/>
                </a:moveTo>
                <a:lnTo>
                  <a:pt x="2436398" y="1326670"/>
                </a:lnTo>
                <a:lnTo>
                  <a:pt x="2417448" y="1313888"/>
                </a:lnTo>
                <a:lnTo>
                  <a:pt x="2404670" y="1294930"/>
                </a:lnTo>
                <a:lnTo>
                  <a:pt x="2399984" y="1271718"/>
                </a:lnTo>
                <a:lnTo>
                  <a:pt x="2404670" y="1248506"/>
                </a:lnTo>
                <a:lnTo>
                  <a:pt x="2417448" y="1229550"/>
                </a:lnTo>
                <a:lnTo>
                  <a:pt x="2436398" y="1216768"/>
                </a:lnTo>
                <a:lnTo>
                  <a:pt x="2459597" y="1212081"/>
                </a:lnTo>
                <a:lnTo>
                  <a:pt x="2482791" y="1216768"/>
                </a:lnTo>
                <a:lnTo>
                  <a:pt x="2501729" y="1229550"/>
                </a:lnTo>
                <a:lnTo>
                  <a:pt x="2514495" y="1248506"/>
                </a:lnTo>
                <a:lnTo>
                  <a:pt x="2519176" y="1271718"/>
                </a:lnTo>
                <a:lnTo>
                  <a:pt x="2514495" y="1294930"/>
                </a:lnTo>
                <a:lnTo>
                  <a:pt x="2501729" y="1313888"/>
                </a:lnTo>
                <a:lnTo>
                  <a:pt x="2482791" y="1326670"/>
                </a:lnTo>
                <a:lnTo>
                  <a:pt x="2459597" y="1331358"/>
                </a:lnTo>
                <a:close/>
              </a:path>
              <a:path w="3719195" h="2204085">
                <a:moveTo>
                  <a:pt x="2762321" y="1335564"/>
                </a:moveTo>
                <a:lnTo>
                  <a:pt x="2737485" y="1330548"/>
                </a:lnTo>
                <a:lnTo>
                  <a:pt x="2717206" y="1316870"/>
                </a:lnTo>
                <a:lnTo>
                  <a:pt x="2703535" y="1296581"/>
                </a:lnTo>
                <a:lnTo>
                  <a:pt x="2698522" y="1271735"/>
                </a:lnTo>
                <a:lnTo>
                  <a:pt x="2703535" y="1246888"/>
                </a:lnTo>
                <a:lnTo>
                  <a:pt x="2717206" y="1226600"/>
                </a:lnTo>
                <a:lnTo>
                  <a:pt x="2737485" y="1212921"/>
                </a:lnTo>
                <a:lnTo>
                  <a:pt x="2762321" y="1207906"/>
                </a:lnTo>
                <a:lnTo>
                  <a:pt x="2787137" y="1212921"/>
                </a:lnTo>
                <a:lnTo>
                  <a:pt x="2807406" y="1226600"/>
                </a:lnTo>
                <a:lnTo>
                  <a:pt x="2821074" y="1246888"/>
                </a:lnTo>
                <a:lnTo>
                  <a:pt x="2826086" y="1271735"/>
                </a:lnTo>
                <a:lnTo>
                  <a:pt x="2821074" y="1296581"/>
                </a:lnTo>
                <a:lnTo>
                  <a:pt x="2807406" y="1316870"/>
                </a:lnTo>
                <a:lnTo>
                  <a:pt x="2787137" y="1330548"/>
                </a:lnTo>
                <a:lnTo>
                  <a:pt x="2762321" y="1335564"/>
                </a:lnTo>
                <a:close/>
              </a:path>
              <a:path w="3719195" h="2204085">
                <a:moveTo>
                  <a:pt x="3065045" y="1338930"/>
                </a:moveTo>
                <a:lnTo>
                  <a:pt x="3038898" y="1333649"/>
                </a:lnTo>
                <a:lnTo>
                  <a:pt x="3017545" y="1319248"/>
                </a:lnTo>
                <a:lnTo>
                  <a:pt x="3003149" y="1297889"/>
                </a:lnTo>
                <a:lnTo>
                  <a:pt x="2997870" y="1271735"/>
                </a:lnTo>
                <a:lnTo>
                  <a:pt x="3003149" y="1245582"/>
                </a:lnTo>
                <a:lnTo>
                  <a:pt x="3017545" y="1224223"/>
                </a:lnTo>
                <a:lnTo>
                  <a:pt x="3038898" y="1209822"/>
                </a:lnTo>
                <a:lnTo>
                  <a:pt x="3065045" y="1204540"/>
                </a:lnTo>
                <a:lnTo>
                  <a:pt x="3091172" y="1209822"/>
                </a:lnTo>
                <a:lnTo>
                  <a:pt x="3112514" y="1224223"/>
                </a:lnTo>
                <a:lnTo>
                  <a:pt x="3126907" y="1245582"/>
                </a:lnTo>
                <a:lnTo>
                  <a:pt x="3132185" y="1271735"/>
                </a:lnTo>
                <a:lnTo>
                  <a:pt x="3126907" y="1297889"/>
                </a:lnTo>
                <a:lnTo>
                  <a:pt x="3112514" y="1319248"/>
                </a:lnTo>
                <a:lnTo>
                  <a:pt x="3091172" y="1333649"/>
                </a:lnTo>
                <a:lnTo>
                  <a:pt x="3065045" y="1338930"/>
                </a:lnTo>
                <a:close/>
              </a:path>
              <a:path w="3719195" h="2204085">
                <a:moveTo>
                  <a:pt x="3367768" y="1337249"/>
                </a:moveTo>
                <a:lnTo>
                  <a:pt x="3342270" y="1332100"/>
                </a:lnTo>
                <a:lnTo>
                  <a:pt x="3321455" y="1318059"/>
                </a:lnTo>
                <a:lnTo>
                  <a:pt x="3307425" y="1297235"/>
                </a:lnTo>
                <a:lnTo>
                  <a:pt x="3302282" y="1271735"/>
                </a:lnTo>
                <a:lnTo>
                  <a:pt x="3307425" y="1246236"/>
                </a:lnTo>
                <a:lnTo>
                  <a:pt x="3321455" y="1225412"/>
                </a:lnTo>
                <a:lnTo>
                  <a:pt x="3342270" y="1211373"/>
                </a:lnTo>
                <a:lnTo>
                  <a:pt x="3367768" y="1206225"/>
                </a:lnTo>
                <a:lnTo>
                  <a:pt x="3393247" y="1211373"/>
                </a:lnTo>
                <a:lnTo>
                  <a:pt x="3414052" y="1225412"/>
                </a:lnTo>
                <a:lnTo>
                  <a:pt x="3428078" y="1246236"/>
                </a:lnTo>
                <a:lnTo>
                  <a:pt x="3433221" y="1271735"/>
                </a:lnTo>
                <a:lnTo>
                  <a:pt x="3428078" y="1297235"/>
                </a:lnTo>
                <a:lnTo>
                  <a:pt x="3414052" y="1318059"/>
                </a:lnTo>
                <a:lnTo>
                  <a:pt x="3393247" y="1332100"/>
                </a:lnTo>
                <a:lnTo>
                  <a:pt x="3367768" y="1337249"/>
                </a:lnTo>
                <a:close/>
              </a:path>
              <a:path w="3719195" h="2204085">
                <a:moveTo>
                  <a:pt x="3677412" y="1284323"/>
                </a:moveTo>
                <a:lnTo>
                  <a:pt x="3663505" y="1284323"/>
                </a:lnTo>
                <a:lnTo>
                  <a:pt x="3657868" y="1278685"/>
                </a:lnTo>
                <a:lnTo>
                  <a:pt x="3657868" y="1264751"/>
                </a:lnTo>
                <a:lnTo>
                  <a:pt x="3663505" y="1259114"/>
                </a:lnTo>
                <a:lnTo>
                  <a:pt x="3677446" y="1259114"/>
                </a:lnTo>
                <a:lnTo>
                  <a:pt x="3683083" y="1264751"/>
                </a:lnTo>
                <a:lnTo>
                  <a:pt x="3683083" y="1278685"/>
                </a:lnTo>
                <a:lnTo>
                  <a:pt x="3677412" y="1284323"/>
                </a:lnTo>
                <a:close/>
              </a:path>
              <a:path w="3719195" h="2204085">
                <a:moveTo>
                  <a:pt x="37773" y="1612488"/>
                </a:moveTo>
                <a:lnTo>
                  <a:pt x="23070" y="1609517"/>
                </a:lnTo>
                <a:lnTo>
                  <a:pt x="11063" y="1601415"/>
                </a:lnTo>
                <a:lnTo>
                  <a:pt x="2968" y="1589401"/>
                </a:lnTo>
                <a:lnTo>
                  <a:pt x="0" y="1574692"/>
                </a:lnTo>
                <a:lnTo>
                  <a:pt x="2968" y="1559984"/>
                </a:lnTo>
                <a:lnTo>
                  <a:pt x="11063" y="1547969"/>
                </a:lnTo>
                <a:lnTo>
                  <a:pt x="23070" y="1539867"/>
                </a:lnTo>
                <a:lnTo>
                  <a:pt x="37773" y="1536895"/>
                </a:lnTo>
                <a:lnTo>
                  <a:pt x="52475" y="1539867"/>
                </a:lnTo>
                <a:lnTo>
                  <a:pt x="64482" y="1547969"/>
                </a:lnTo>
                <a:lnTo>
                  <a:pt x="72577" y="1559984"/>
                </a:lnTo>
                <a:lnTo>
                  <a:pt x="75545" y="1574692"/>
                </a:lnTo>
                <a:lnTo>
                  <a:pt x="72577" y="1589401"/>
                </a:lnTo>
                <a:lnTo>
                  <a:pt x="64482" y="1601415"/>
                </a:lnTo>
                <a:lnTo>
                  <a:pt x="52475" y="1609517"/>
                </a:lnTo>
                <a:lnTo>
                  <a:pt x="37773" y="1612488"/>
                </a:lnTo>
                <a:close/>
              </a:path>
              <a:path w="3719195" h="2204085">
                <a:moveTo>
                  <a:pt x="340496" y="1615854"/>
                </a:moveTo>
                <a:lnTo>
                  <a:pt x="324488" y="1612619"/>
                </a:lnTo>
                <a:lnTo>
                  <a:pt x="311420" y="1603798"/>
                </a:lnTo>
                <a:lnTo>
                  <a:pt x="302611" y="1590714"/>
                </a:lnTo>
                <a:lnTo>
                  <a:pt x="299382" y="1574692"/>
                </a:lnTo>
                <a:lnTo>
                  <a:pt x="302611" y="1558669"/>
                </a:lnTo>
                <a:lnTo>
                  <a:pt x="311420" y="1545585"/>
                </a:lnTo>
                <a:lnTo>
                  <a:pt x="324488" y="1536764"/>
                </a:lnTo>
                <a:lnTo>
                  <a:pt x="340496" y="1533530"/>
                </a:lnTo>
                <a:lnTo>
                  <a:pt x="356510" y="1536764"/>
                </a:lnTo>
                <a:lnTo>
                  <a:pt x="369590" y="1545585"/>
                </a:lnTo>
                <a:lnTo>
                  <a:pt x="378410" y="1558669"/>
                </a:lnTo>
                <a:lnTo>
                  <a:pt x="381645" y="1574692"/>
                </a:lnTo>
                <a:lnTo>
                  <a:pt x="378410" y="1590714"/>
                </a:lnTo>
                <a:lnTo>
                  <a:pt x="369590" y="1603798"/>
                </a:lnTo>
                <a:lnTo>
                  <a:pt x="356510" y="1612619"/>
                </a:lnTo>
                <a:lnTo>
                  <a:pt x="340496" y="1615854"/>
                </a:lnTo>
                <a:close/>
              </a:path>
              <a:path w="3719195" h="2204085">
                <a:moveTo>
                  <a:pt x="643220" y="1618379"/>
                </a:moveTo>
                <a:lnTo>
                  <a:pt x="626233" y="1614946"/>
                </a:lnTo>
                <a:lnTo>
                  <a:pt x="612359" y="1605587"/>
                </a:lnTo>
                <a:lnTo>
                  <a:pt x="603004" y="1591706"/>
                </a:lnTo>
                <a:lnTo>
                  <a:pt x="599574" y="1574709"/>
                </a:lnTo>
                <a:lnTo>
                  <a:pt x="603004" y="1557712"/>
                </a:lnTo>
                <a:lnTo>
                  <a:pt x="612359" y="1543832"/>
                </a:lnTo>
                <a:lnTo>
                  <a:pt x="626233" y="1534473"/>
                </a:lnTo>
                <a:lnTo>
                  <a:pt x="643220" y="1531042"/>
                </a:lnTo>
                <a:lnTo>
                  <a:pt x="660208" y="1534473"/>
                </a:lnTo>
                <a:lnTo>
                  <a:pt x="674082" y="1543832"/>
                </a:lnTo>
                <a:lnTo>
                  <a:pt x="683436" y="1557712"/>
                </a:lnTo>
                <a:lnTo>
                  <a:pt x="686867" y="1574709"/>
                </a:lnTo>
                <a:lnTo>
                  <a:pt x="683436" y="1591706"/>
                </a:lnTo>
                <a:lnTo>
                  <a:pt x="674082" y="1605587"/>
                </a:lnTo>
                <a:lnTo>
                  <a:pt x="660208" y="1614946"/>
                </a:lnTo>
                <a:lnTo>
                  <a:pt x="643220" y="1618379"/>
                </a:lnTo>
                <a:close/>
              </a:path>
              <a:path w="3719195" h="2204085">
                <a:moveTo>
                  <a:pt x="945944" y="1620904"/>
                </a:moveTo>
                <a:lnTo>
                  <a:pt x="927982" y="1617273"/>
                </a:lnTo>
                <a:lnTo>
                  <a:pt x="913315" y="1607373"/>
                </a:lnTo>
                <a:lnTo>
                  <a:pt x="903426" y="1592690"/>
                </a:lnTo>
                <a:lnTo>
                  <a:pt x="899800" y="1574709"/>
                </a:lnTo>
                <a:lnTo>
                  <a:pt x="903426" y="1556728"/>
                </a:lnTo>
                <a:lnTo>
                  <a:pt x="913315" y="1542045"/>
                </a:lnTo>
                <a:lnTo>
                  <a:pt x="927982" y="1532147"/>
                </a:lnTo>
                <a:lnTo>
                  <a:pt x="945944" y="1528517"/>
                </a:lnTo>
                <a:lnTo>
                  <a:pt x="963925" y="1532147"/>
                </a:lnTo>
                <a:lnTo>
                  <a:pt x="978603" y="1542045"/>
                </a:lnTo>
                <a:lnTo>
                  <a:pt x="988496" y="1556728"/>
                </a:lnTo>
                <a:lnTo>
                  <a:pt x="992122" y="1574709"/>
                </a:lnTo>
                <a:lnTo>
                  <a:pt x="988496" y="1592690"/>
                </a:lnTo>
                <a:lnTo>
                  <a:pt x="978603" y="1607373"/>
                </a:lnTo>
                <a:lnTo>
                  <a:pt x="963925" y="1617273"/>
                </a:lnTo>
                <a:lnTo>
                  <a:pt x="945944" y="1620904"/>
                </a:lnTo>
                <a:close/>
              </a:path>
              <a:path w="3719195" h="2204085">
                <a:moveTo>
                  <a:pt x="1248668" y="1623425"/>
                </a:moveTo>
                <a:lnTo>
                  <a:pt x="1229727" y="1619597"/>
                </a:lnTo>
                <a:lnTo>
                  <a:pt x="1214254" y="1609157"/>
                </a:lnTo>
                <a:lnTo>
                  <a:pt x="1203819" y="1593672"/>
                </a:lnTo>
                <a:lnTo>
                  <a:pt x="1199992" y="1574709"/>
                </a:lnTo>
                <a:lnTo>
                  <a:pt x="1203819" y="1555745"/>
                </a:lnTo>
                <a:lnTo>
                  <a:pt x="1214254" y="1540260"/>
                </a:lnTo>
                <a:lnTo>
                  <a:pt x="1229727" y="1529820"/>
                </a:lnTo>
                <a:lnTo>
                  <a:pt x="1248668" y="1525992"/>
                </a:lnTo>
                <a:lnTo>
                  <a:pt x="1267629" y="1529820"/>
                </a:lnTo>
                <a:lnTo>
                  <a:pt x="1283112" y="1540260"/>
                </a:lnTo>
                <a:lnTo>
                  <a:pt x="1293550" y="1555745"/>
                </a:lnTo>
                <a:lnTo>
                  <a:pt x="1297378" y="1574709"/>
                </a:lnTo>
                <a:lnTo>
                  <a:pt x="1293550" y="1593672"/>
                </a:lnTo>
                <a:lnTo>
                  <a:pt x="1283112" y="1609157"/>
                </a:lnTo>
                <a:lnTo>
                  <a:pt x="1267629" y="1619597"/>
                </a:lnTo>
                <a:lnTo>
                  <a:pt x="1248668" y="1623425"/>
                </a:lnTo>
                <a:close/>
              </a:path>
              <a:path w="3719195" h="2204085">
                <a:moveTo>
                  <a:pt x="1551392" y="1625950"/>
                </a:moveTo>
                <a:lnTo>
                  <a:pt x="1531457" y="1621924"/>
                </a:lnTo>
                <a:lnTo>
                  <a:pt x="1515180" y="1610944"/>
                </a:lnTo>
                <a:lnTo>
                  <a:pt x="1504207" y="1594656"/>
                </a:lnTo>
                <a:lnTo>
                  <a:pt x="1500184" y="1574709"/>
                </a:lnTo>
                <a:lnTo>
                  <a:pt x="1504207" y="1554761"/>
                </a:lnTo>
                <a:lnTo>
                  <a:pt x="1515180" y="1538474"/>
                </a:lnTo>
                <a:lnTo>
                  <a:pt x="1531457" y="1527493"/>
                </a:lnTo>
                <a:lnTo>
                  <a:pt x="1551392" y="1523467"/>
                </a:lnTo>
                <a:lnTo>
                  <a:pt x="1571332" y="1527493"/>
                </a:lnTo>
                <a:lnTo>
                  <a:pt x="1587620" y="1538474"/>
                </a:lnTo>
                <a:lnTo>
                  <a:pt x="1598605" y="1554761"/>
                </a:lnTo>
                <a:lnTo>
                  <a:pt x="1602633" y="1574709"/>
                </a:lnTo>
                <a:lnTo>
                  <a:pt x="1598605" y="1594656"/>
                </a:lnTo>
                <a:lnTo>
                  <a:pt x="1587620" y="1610944"/>
                </a:lnTo>
                <a:lnTo>
                  <a:pt x="1571332" y="1621924"/>
                </a:lnTo>
                <a:lnTo>
                  <a:pt x="1551392" y="1625950"/>
                </a:lnTo>
                <a:close/>
              </a:path>
              <a:path w="3719195" h="2204085">
                <a:moveTo>
                  <a:pt x="1854115" y="1629316"/>
                </a:moveTo>
                <a:lnTo>
                  <a:pt x="1832889" y="1625024"/>
                </a:lnTo>
                <a:lnTo>
                  <a:pt x="1815549" y="1613323"/>
                </a:lnTo>
                <a:lnTo>
                  <a:pt x="1803855" y="1595971"/>
                </a:lnTo>
                <a:lnTo>
                  <a:pt x="1799566" y="1574725"/>
                </a:lnTo>
                <a:lnTo>
                  <a:pt x="1803855" y="1553482"/>
                </a:lnTo>
                <a:lnTo>
                  <a:pt x="1815549" y="1536129"/>
                </a:lnTo>
                <a:lnTo>
                  <a:pt x="1832889" y="1524427"/>
                </a:lnTo>
                <a:lnTo>
                  <a:pt x="1854115" y="1520135"/>
                </a:lnTo>
                <a:lnTo>
                  <a:pt x="1875361" y="1524427"/>
                </a:lnTo>
                <a:lnTo>
                  <a:pt x="1892711" y="1536129"/>
                </a:lnTo>
                <a:lnTo>
                  <a:pt x="1904409" y="1553482"/>
                </a:lnTo>
                <a:lnTo>
                  <a:pt x="1908699" y="1574725"/>
                </a:lnTo>
                <a:lnTo>
                  <a:pt x="1904409" y="1595971"/>
                </a:lnTo>
                <a:lnTo>
                  <a:pt x="1892711" y="1613323"/>
                </a:lnTo>
                <a:lnTo>
                  <a:pt x="1875361" y="1625024"/>
                </a:lnTo>
                <a:lnTo>
                  <a:pt x="1854115" y="1629316"/>
                </a:lnTo>
                <a:close/>
              </a:path>
              <a:path w="3719195" h="2204085">
                <a:moveTo>
                  <a:pt x="2156873" y="1631841"/>
                </a:moveTo>
                <a:lnTo>
                  <a:pt x="2134653" y="1627351"/>
                </a:lnTo>
                <a:lnTo>
                  <a:pt x="2116509" y="1615110"/>
                </a:lnTo>
                <a:lnTo>
                  <a:pt x="2104277" y="1596955"/>
                </a:lnTo>
                <a:lnTo>
                  <a:pt x="2099792" y="1574725"/>
                </a:lnTo>
                <a:lnTo>
                  <a:pt x="2104277" y="1552497"/>
                </a:lnTo>
                <a:lnTo>
                  <a:pt x="2116509" y="1534342"/>
                </a:lnTo>
                <a:lnTo>
                  <a:pt x="2134653" y="1522100"/>
                </a:lnTo>
                <a:lnTo>
                  <a:pt x="2156873" y="1517610"/>
                </a:lnTo>
                <a:lnTo>
                  <a:pt x="2179074" y="1522100"/>
                </a:lnTo>
                <a:lnTo>
                  <a:pt x="2197207" y="1534342"/>
                </a:lnTo>
                <a:lnTo>
                  <a:pt x="2209436" y="1552497"/>
                </a:lnTo>
                <a:lnTo>
                  <a:pt x="2213921" y="1574725"/>
                </a:lnTo>
                <a:lnTo>
                  <a:pt x="2209441" y="1596955"/>
                </a:lnTo>
                <a:lnTo>
                  <a:pt x="2197220" y="1615110"/>
                </a:lnTo>
                <a:lnTo>
                  <a:pt x="2179088" y="1627351"/>
                </a:lnTo>
                <a:lnTo>
                  <a:pt x="2156873" y="1631841"/>
                </a:lnTo>
                <a:close/>
              </a:path>
              <a:path w="3719195" h="2204085">
                <a:moveTo>
                  <a:pt x="2459597" y="1634365"/>
                </a:moveTo>
                <a:lnTo>
                  <a:pt x="2436398" y="1629678"/>
                </a:lnTo>
                <a:lnTo>
                  <a:pt x="2417448" y="1616895"/>
                </a:lnTo>
                <a:lnTo>
                  <a:pt x="2404670" y="1597938"/>
                </a:lnTo>
                <a:lnTo>
                  <a:pt x="2399984" y="1574725"/>
                </a:lnTo>
                <a:lnTo>
                  <a:pt x="2404670" y="1551514"/>
                </a:lnTo>
                <a:lnTo>
                  <a:pt x="2417448" y="1532557"/>
                </a:lnTo>
                <a:lnTo>
                  <a:pt x="2436398" y="1519776"/>
                </a:lnTo>
                <a:lnTo>
                  <a:pt x="2459597" y="1515089"/>
                </a:lnTo>
                <a:lnTo>
                  <a:pt x="2482791" y="1519776"/>
                </a:lnTo>
                <a:lnTo>
                  <a:pt x="2501729" y="1532557"/>
                </a:lnTo>
                <a:lnTo>
                  <a:pt x="2514495" y="1551514"/>
                </a:lnTo>
                <a:lnTo>
                  <a:pt x="2519176" y="1574725"/>
                </a:lnTo>
                <a:lnTo>
                  <a:pt x="2514495" y="1597938"/>
                </a:lnTo>
                <a:lnTo>
                  <a:pt x="2501729" y="1616895"/>
                </a:lnTo>
                <a:lnTo>
                  <a:pt x="2482791" y="1629678"/>
                </a:lnTo>
                <a:lnTo>
                  <a:pt x="2459597" y="1634365"/>
                </a:lnTo>
                <a:close/>
              </a:path>
              <a:path w="3719195" h="2204085">
                <a:moveTo>
                  <a:pt x="2762321" y="1636890"/>
                </a:moveTo>
                <a:lnTo>
                  <a:pt x="2738128" y="1632005"/>
                </a:lnTo>
                <a:lnTo>
                  <a:pt x="2718375" y="1618682"/>
                </a:lnTo>
                <a:lnTo>
                  <a:pt x="2705058" y="1598922"/>
                </a:lnTo>
                <a:lnTo>
                  <a:pt x="2700176" y="1574725"/>
                </a:lnTo>
                <a:lnTo>
                  <a:pt x="2705058" y="1550530"/>
                </a:lnTo>
                <a:lnTo>
                  <a:pt x="2718375" y="1530771"/>
                </a:lnTo>
                <a:lnTo>
                  <a:pt x="2738128" y="1517449"/>
                </a:lnTo>
                <a:lnTo>
                  <a:pt x="2762321" y="1512564"/>
                </a:lnTo>
                <a:lnTo>
                  <a:pt x="2786494" y="1517449"/>
                </a:lnTo>
                <a:lnTo>
                  <a:pt x="2806237" y="1530771"/>
                </a:lnTo>
                <a:lnTo>
                  <a:pt x="2819549" y="1550530"/>
                </a:lnTo>
                <a:lnTo>
                  <a:pt x="2824431" y="1574725"/>
                </a:lnTo>
                <a:lnTo>
                  <a:pt x="2819549" y="1598922"/>
                </a:lnTo>
                <a:lnTo>
                  <a:pt x="2806237" y="1618682"/>
                </a:lnTo>
                <a:lnTo>
                  <a:pt x="2786494" y="1632005"/>
                </a:lnTo>
                <a:lnTo>
                  <a:pt x="2762321" y="1636890"/>
                </a:lnTo>
                <a:close/>
              </a:path>
              <a:path w="3719195" h="2204085">
                <a:moveTo>
                  <a:pt x="3065045" y="1622602"/>
                </a:moveTo>
                <a:lnTo>
                  <a:pt x="3046415" y="1618839"/>
                </a:lnTo>
                <a:lnTo>
                  <a:pt x="3031200" y="1608578"/>
                </a:lnTo>
                <a:lnTo>
                  <a:pt x="3020941" y="1593359"/>
                </a:lnTo>
                <a:lnTo>
                  <a:pt x="3017178" y="1574725"/>
                </a:lnTo>
                <a:lnTo>
                  <a:pt x="3020941" y="1556091"/>
                </a:lnTo>
                <a:lnTo>
                  <a:pt x="3031200" y="1540873"/>
                </a:lnTo>
                <a:lnTo>
                  <a:pt x="3046415" y="1530612"/>
                </a:lnTo>
                <a:lnTo>
                  <a:pt x="3065045" y="1526849"/>
                </a:lnTo>
                <a:lnTo>
                  <a:pt x="3083655" y="1530612"/>
                </a:lnTo>
                <a:lnTo>
                  <a:pt x="3098860" y="1540873"/>
                </a:lnTo>
                <a:lnTo>
                  <a:pt x="3109115" y="1556091"/>
                </a:lnTo>
                <a:lnTo>
                  <a:pt x="3112877" y="1574725"/>
                </a:lnTo>
                <a:lnTo>
                  <a:pt x="3109115" y="1593359"/>
                </a:lnTo>
                <a:lnTo>
                  <a:pt x="3098860" y="1608578"/>
                </a:lnTo>
                <a:lnTo>
                  <a:pt x="3083655" y="1618839"/>
                </a:lnTo>
                <a:lnTo>
                  <a:pt x="3065045" y="1622602"/>
                </a:lnTo>
                <a:close/>
              </a:path>
              <a:path w="3719195" h="2204085">
                <a:moveTo>
                  <a:pt x="3374250" y="1586489"/>
                </a:moveTo>
                <a:lnTo>
                  <a:pt x="3361253" y="1586489"/>
                </a:lnTo>
                <a:lnTo>
                  <a:pt x="3355987" y="1581223"/>
                </a:lnTo>
                <a:lnTo>
                  <a:pt x="3355987" y="1568231"/>
                </a:lnTo>
                <a:lnTo>
                  <a:pt x="3361253" y="1562961"/>
                </a:lnTo>
                <a:lnTo>
                  <a:pt x="3374250" y="1562961"/>
                </a:lnTo>
                <a:lnTo>
                  <a:pt x="3379515" y="1568231"/>
                </a:lnTo>
                <a:lnTo>
                  <a:pt x="3379515" y="1581223"/>
                </a:lnTo>
                <a:lnTo>
                  <a:pt x="3374250" y="1586489"/>
                </a:lnTo>
                <a:close/>
              </a:path>
              <a:path w="3719195" h="2204085">
                <a:moveTo>
                  <a:pt x="37773" y="1915462"/>
                </a:moveTo>
                <a:lnTo>
                  <a:pt x="23070" y="1912491"/>
                </a:lnTo>
                <a:lnTo>
                  <a:pt x="11063" y="1904389"/>
                </a:lnTo>
                <a:lnTo>
                  <a:pt x="2968" y="1892375"/>
                </a:lnTo>
                <a:lnTo>
                  <a:pt x="0" y="1877665"/>
                </a:lnTo>
                <a:lnTo>
                  <a:pt x="2968" y="1862956"/>
                </a:lnTo>
                <a:lnTo>
                  <a:pt x="11063" y="1850941"/>
                </a:lnTo>
                <a:lnTo>
                  <a:pt x="23070" y="1842840"/>
                </a:lnTo>
                <a:lnTo>
                  <a:pt x="37773" y="1839869"/>
                </a:lnTo>
                <a:lnTo>
                  <a:pt x="52475" y="1842840"/>
                </a:lnTo>
                <a:lnTo>
                  <a:pt x="64482" y="1850941"/>
                </a:lnTo>
                <a:lnTo>
                  <a:pt x="72577" y="1862956"/>
                </a:lnTo>
                <a:lnTo>
                  <a:pt x="75545" y="1877665"/>
                </a:lnTo>
                <a:lnTo>
                  <a:pt x="72577" y="1892375"/>
                </a:lnTo>
                <a:lnTo>
                  <a:pt x="64482" y="1904389"/>
                </a:lnTo>
                <a:lnTo>
                  <a:pt x="52475" y="1912491"/>
                </a:lnTo>
                <a:lnTo>
                  <a:pt x="37773" y="1915462"/>
                </a:lnTo>
                <a:close/>
              </a:path>
              <a:path w="3719195" h="2204085">
                <a:moveTo>
                  <a:pt x="340496" y="1918827"/>
                </a:moveTo>
                <a:lnTo>
                  <a:pt x="324488" y="1915593"/>
                </a:lnTo>
                <a:lnTo>
                  <a:pt x="311420" y="1906772"/>
                </a:lnTo>
                <a:lnTo>
                  <a:pt x="302611" y="1893688"/>
                </a:lnTo>
                <a:lnTo>
                  <a:pt x="299382" y="1877665"/>
                </a:lnTo>
                <a:lnTo>
                  <a:pt x="302611" y="1861642"/>
                </a:lnTo>
                <a:lnTo>
                  <a:pt x="311420" y="1848559"/>
                </a:lnTo>
                <a:lnTo>
                  <a:pt x="324488" y="1839738"/>
                </a:lnTo>
                <a:lnTo>
                  <a:pt x="340496" y="1836503"/>
                </a:lnTo>
                <a:lnTo>
                  <a:pt x="356510" y="1839738"/>
                </a:lnTo>
                <a:lnTo>
                  <a:pt x="369590" y="1848559"/>
                </a:lnTo>
                <a:lnTo>
                  <a:pt x="378410" y="1861642"/>
                </a:lnTo>
                <a:lnTo>
                  <a:pt x="381645" y="1877665"/>
                </a:lnTo>
                <a:lnTo>
                  <a:pt x="378410" y="1893688"/>
                </a:lnTo>
                <a:lnTo>
                  <a:pt x="369590" y="1906772"/>
                </a:lnTo>
                <a:lnTo>
                  <a:pt x="356510" y="1915593"/>
                </a:lnTo>
                <a:lnTo>
                  <a:pt x="340496" y="1918827"/>
                </a:lnTo>
                <a:close/>
              </a:path>
              <a:path w="3719195" h="2204085">
                <a:moveTo>
                  <a:pt x="643220" y="1921352"/>
                </a:moveTo>
                <a:lnTo>
                  <a:pt x="626233" y="1917920"/>
                </a:lnTo>
                <a:lnTo>
                  <a:pt x="612359" y="1908560"/>
                </a:lnTo>
                <a:lnTo>
                  <a:pt x="603004" y="1894679"/>
                </a:lnTo>
                <a:lnTo>
                  <a:pt x="599574" y="1877682"/>
                </a:lnTo>
                <a:lnTo>
                  <a:pt x="603004" y="1860685"/>
                </a:lnTo>
                <a:lnTo>
                  <a:pt x="612359" y="1846804"/>
                </a:lnTo>
                <a:lnTo>
                  <a:pt x="626233" y="1837444"/>
                </a:lnTo>
                <a:lnTo>
                  <a:pt x="643220" y="1834012"/>
                </a:lnTo>
                <a:lnTo>
                  <a:pt x="660208" y="1837444"/>
                </a:lnTo>
                <a:lnTo>
                  <a:pt x="674082" y="1846804"/>
                </a:lnTo>
                <a:lnTo>
                  <a:pt x="683436" y="1860685"/>
                </a:lnTo>
                <a:lnTo>
                  <a:pt x="686867" y="1877682"/>
                </a:lnTo>
                <a:lnTo>
                  <a:pt x="683436" y="1894679"/>
                </a:lnTo>
                <a:lnTo>
                  <a:pt x="674082" y="1908560"/>
                </a:lnTo>
                <a:lnTo>
                  <a:pt x="660208" y="1917920"/>
                </a:lnTo>
                <a:lnTo>
                  <a:pt x="643220" y="1921352"/>
                </a:lnTo>
                <a:close/>
              </a:path>
              <a:path w="3719195" h="2204085">
                <a:moveTo>
                  <a:pt x="945944" y="1923877"/>
                </a:moveTo>
                <a:lnTo>
                  <a:pt x="927982" y="1920247"/>
                </a:lnTo>
                <a:lnTo>
                  <a:pt x="913315" y="1910347"/>
                </a:lnTo>
                <a:lnTo>
                  <a:pt x="903426" y="1895663"/>
                </a:lnTo>
                <a:lnTo>
                  <a:pt x="899800" y="1877682"/>
                </a:lnTo>
                <a:lnTo>
                  <a:pt x="903426" y="1859703"/>
                </a:lnTo>
                <a:lnTo>
                  <a:pt x="913315" y="1845020"/>
                </a:lnTo>
                <a:lnTo>
                  <a:pt x="927982" y="1835121"/>
                </a:lnTo>
                <a:lnTo>
                  <a:pt x="945944" y="1831491"/>
                </a:lnTo>
                <a:lnTo>
                  <a:pt x="963925" y="1835121"/>
                </a:lnTo>
                <a:lnTo>
                  <a:pt x="978603" y="1845020"/>
                </a:lnTo>
                <a:lnTo>
                  <a:pt x="988496" y="1859703"/>
                </a:lnTo>
                <a:lnTo>
                  <a:pt x="992122" y="1877682"/>
                </a:lnTo>
                <a:lnTo>
                  <a:pt x="988496" y="1895663"/>
                </a:lnTo>
                <a:lnTo>
                  <a:pt x="978603" y="1910347"/>
                </a:lnTo>
                <a:lnTo>
                  <a:pt x="963925" y="1920247"/>
                </a:lnTo>
                <a:lnTo>
                  <a:pt x="945944" y="1923877"/>
                </a:lnTo>
                <a:close/>
              </a:path>
              <a:path w="3719195" h="2204085">
                <a:moveTo>
                  <a:pt x="1248668" y="1926399"/>
                </a:moveTo>
                <a:lnTo>
                  <a:pt x="1229727" y="1922571"/>
                </a:lnTo>
                <a:lnTo>
                  <a:pt x="1214254" y="1912132"/>
                </a:lnTo>
                <a:lnTo>
                  <a:pt x="1203819" y="1896647"/>
                </a:lnTo>
                <a:lnTo>
                  <a:pt x="1199992" y="1877682"/>
                </a:lnTo>
                <a:lnTo>
                  <a:pt x="1203819" y="1858719"/>
                </a:lnTo>
                <a:lnTo>
                  <a:pt x="1214254" y="1843234"/>
                </a:lnTo>
                <a:lnTo>
                  <a:pt x="1229727" y="1832794"/>
                </a:lnTo>
                <a:lnTo>
                  <a:pt x="1248668" y="1828965"/>
                </a:lnTo>
                <a:lnTo>
                  <a:pt x="1267629" y="1832794"/>
                </a:lnTo>
                <a:lnTo>
                  <a:pt x="1283112" y="1843234"/>
                </a:lnTo>
                <a:lnTo>
                  <a:pt x="1293550" y="1858719"/>
                </a:lnTo>
                <a:lnTo>
                  <a:pt x="1297378" y="1877682"/>
                </a:lnTo>
                <a:lnTo>
                  <a:pt x="1293550" y="1896647"/>
                </a:lnTo>
                <a:lnTo>
                  <a:pt x="1283112" y="1912132"/>
                </a:lnTo>
                <a:lnTo>
                  <a:pt x="1267629" y="1922571"/>
                </a:lnTo>
                <a:lnTo>
                  <a:pt x="1248668" y="1926399"/>
                </a:lnTo>
                <a:close/>
              </a:path>
              <a:path w="3719195" h="2204085">
                <a:moveTo>
                  <a:pt x="1551392" y="1928924"/>
                </a:moveTo>
                <a:lnTo>
                  <a:pt x="1531457" y="1924897"/>
                </a:lnTo>
                <a:lnTo>
                  <a:pt x="1515180" y="1913917"/>
                </a:lnTo>
                <a:lnTo>
                  <a:pt x="1504207" y="1897630"/>
                </a:lnTo>
                <a:lnTo>
                  <a:pt x="1500184" y="1877682"/>
                </a:lnTo>
                <a:lnTo>
                  <a:pt x="1504207" y="1857735"/>
                </a:lnTo>
                <a:lnTo>
                  <a:pt x="1515180" y="1841447"/>
                </a:lnTo>
                <a:lnTo>
                  <a:pt x="1531457" y="1830467"/>
                </a:lnTo>
                <a:lnTo>
                  <a:pt x="1551392" y="1826440"/>
                </a:lnTo>
                <a:lnTo>
                  <a:pt x="1571332" y="1830467"/>
                </a:lnTo>
                <a:lnTo>
                  <a:pt x="1587620" y="1841447"/>
                </a:lnTo>
                <a:lnTo>
                  <a:pt x="1598605" y="1857735"/>
                </a:lnTo>
                <a:lnTo>
                  <a:pt x="1602633" y="1877682"/>
                </a:lnTo>
                <a:lnTo>
                  <a:pt x="1598605" y="1897630"/>
                </a:lnTo>
                <a:lnTo>
                  <a:pt x="1587620" y="1913917"/>
                </a:lnTo>
                <a:lnTo>
                  <a:pt x="1571332" y="1924897"/>
                </a:lnTo>
                <a:lnTo>
                  <a:pt x="1551392" y="1928924"/>
                </a:lnTo>
                <a:close/>
              </a:path>
              <a:path w="3719195" h="2204085">
                <a:moveTo>
                  <a:pt x="1854115" y="1928924"/>
                </a:moveTo>
                <a:lnTo>
                  <a:pt x="1834180" y="1924897"/>
                </a:lnTo>
                <a:lnTo>
                  <a:pt x="1817904" y="1913917"/>
                </a:lnTo>
                <a:lnTo>
                  <a:pt x="1806931" y="1897630"/>
                </a:lnTo>
                <a:lnTo>
                  <a:pt x="1802907" y="1877682"/>
                </a:lnTo>
                <a:lnTo>
                  <a:pt x="1806931" y="1857735"/>
                </a:lnTo>
                <a:lnTo>
                  <a:pt x="1817904" y="1841447"/>
                </a:lnTo>
                <a:lnTo>
                  <a:pt x="1834180" y="1830467"/>
                </a:lnTo>
                <a:lnTo>
                  <a:pt x="1854115" y="1826440"/>
                </a:lnTo>
                <a:lnTo>
                  <a:pt x="1874056" y="1830467"/>
                </a:lnTo>
                <a:lnTo>
                  <a:pt x="1890344" y="1841447"/>
                </a:lnTo>
                <a:lnTo>
                  <a:pt x="1901329" y="1857735"/>
                </a:lnTo>
                <a:lnTo>
                  <a:pt x="1905357" y="1877682"/>
                </a:lnTo>
                <a:lnTo>
                  <a:pt x="1901329" y="1897630"/>
                </a:lnTo>
                <a:lnTo>
                  <a:pt x="1890344" y="1913917"/>
                </a:lnTo>
                <a:lnTo>
                  <a:pt x="1874056" y="1924897"/>
                </a:lnTo>
                <a:lnTo>
                  <a:pt x="1854115" y="1928924"/>
                </a:lnTo>
                <a:close/>
              </a:path>
              <a:path w="3719195" h="2204085">
                <a:moveTo>
                  <a:pt x="2156873" y="1923050"/>
                </a:moveTo>
                <a:lnTo>
                  <a:pt x="2139223" y="1919485"/>
                </a:lnTo>
                <a:lnTo>
                  <a:pt x="2124813" y="1909765"/>
                </a:lnTo>
                <a:lnTo>
                  <a:pt x="2115100" y="1895349"/>
                </a:lnTo>
                <a:lnTo>
                  <a:pt x="2111539" y="1877699"/>
                </a:lnTo>
                <a:lnTo>
                  <a:pt x="2115100" y="1860049"/>
                </a:lnTo>
                <a:lnTo>
                  <a:pt x="2124813" y="1845633"/>
                </a:lnTo>
                <a:lnTo>
                  <a:pt x="2139223" y="1835913"/>
                </a:lnTo>
                <a:lnTo>
                  <a:pt x="2156873" y="1832348"/>
                </a:lnTo>
                <a:lnTo>
                  <a:pt x="2174504" y="1835913"/>
                </a:lnTo>
                <a:lnTo>
                  <a:pt x="2188903" y="1845633"/>
                </a:lnTo>
                <a:lnTo>
                  <a:pt x="2198613" y="1860049"/>
                </a:lnTo>
                <a:lnTo>
                  <a:pt x="2202174" y="1877699"/>
                </a:lnTo>
                <a:lnTo>
                  <a:pt x="2198613" y="1895349"/>
                </a:lnTo>
                <a:lnTo>
                  <a:pt x="2188903" y="1909765"/>
                </a:lnTo>
                <a:lnTo>
                  <a:pt x="2174504" y="1919485"/>
                </a:lnTo>
                <a:lnTo>
                  <a:pt x="2156873" y="1923050"/>
                </a:lnTo>
                <a:close/>
              </a:path>
              <a:path w="3719195" h="2204085">
                <a:moveTo>
                  <a:pt x="2459597" y="1908765"/>
                </a:moveTo>
                <a:lnTo>
                  <a:pt x="2447491" y="1906322"/>
                </a:lnTo>
                <a:lnTo>
                  <a:pt x="2437609" y="1899660"/>
                </a:lnTo>
                <a:lnTo>
                  <a:pt x="2430949" y="1889780"/>
                </a:lnTo>
                <a:lnTo>
                  <a:pt x="2428508" y="1877682"/>
                </a:lnTo>
                <a:lnTo>
                  <a:pt x="2430949" y="1865584"/>
                </a:lnTo>
                <a:lnTo>
                  <a:pt x="2437609" y="1855704"/>
                </a:lnTo>
                <a:lnTo>
                  <a:pt x="2447491" y="1849042"/>
                </a:lnTo>
                <a:lnTo>
                  <a:pt x="2459597" y="1846600"/>
                </a:lnTo>
                <a:lnTo>
                  <a:pt x="2471684" y="1849042"/>
                </a:lnTo>
                <a:lnTo>
                  <a:pt x="2481555" y="1855704"/>
                </a:lnTo>
                <a:lnTo>
                  <a:pt x="2488212" y="1865584"/>
                </a:lnTo>
                <a:lnTo>
                  <a:pt x="2490653" y="1877682"/>
                </a:lnTo>
                <a:lnTo>
                  <a:pt x="2488212" y="1889780"/>
                </a:lnTo>
                <a:lnTo>
                  <a:pt x="2481555" y="1899660"/>
                </a:lnTo>
                <a:lnTo>
                  <a:pt x="2471684" y="1906322"/>
                </a:lnTo>
                <a:lnTo>
                  <a:pt x="2459597" y="1908765"/>
                </a:lnTo>
                <a:close/>
              </a:path>
              <a:path w="3719195" h="2204085">
                <a:moveTo>
                  <a:pt x="2769241" y="1890287"/>
                </a:moveTo>
                <a:lnTo>
                  <a:pt x="2755333" y="1890287"/>
                </a:lnTo>
                <a:lnTo>
                  <a:pt x="2749696" y="1884649"/>
                </a:lnTo>
                <a:lnTo>
                  <a:pt x="2749696" y="1870715"/>
                </a:lnTo>
                <a:lnTo>
                  <a:pt x="2755333" y="1865078"/>
                </a:lnTo>
                <a:lnTo>
                  <a:pt x="2769274" y="1865078"/>
                </a:lnTo>
                <a:lnTo>
                  <a:pt x="2774912" y="1870715"/>
                </a:lnTo>
                <a:lnTo>
                  <a:pt x="2774912" y="1884649"/>
                </a:lnTo>
                <a:lnTo>
                  <a:pt x="2769241" y="1890287"/>
                </a:lnTo>
                <a:close/>
              </a:path>
              <a:path w="3719195" h="2204085">
                <a:moveTo>
                  <a:pt x="37773" y="2203306"/>
                </a:moveTo>
                <a:lnTo>
                  <a:pt x="28950" y="2201525"/>
                </a:lnTo>
                <a:lnTo>
                  <a:pt x="21751" y="2196665"/>
                </a:lnTo>
                <a:lnTo>
                  <a:pt x="16900" y="2189455"/>
                </a:lnTo>
                <a:lnTo>
                  <a:pt x="15122" y="2180622"/>
                </a:lnTo>
                <a:lnTo>
                  <a:pt x="16900" y="2171789"/>
                </a:lnTo>
                <a:lnTo>
                  <a:pt x="21751" y="2164579"/>
                </a:lnTo>
                <a:lnTo>
                  <a:pt x="28950" y="2159719"/>
                </a:lnTo>
                <a:lnTo>
                  <a:pt x="37773" y="2157938"/>
                </a:lnTo>
                <a:lnTo>
                  <a:pt x="46600" y="2159719"/>
                </a:lnTo>
                <a:lnTo>
                  <a:pt x="53811" y="2164579"/>
                </a:lnTo>
                <a:lnTo>
                  <a:pt x="58673" y="2171789"/>
                </a:lnTo>
                <a:lnTo>
                  <a:pt x="60457" y="2180622"/>
                </a:lnTo>
                <a:lnTo>
                  <a:pt x="58673" y="2189455"/>
                </a:lnTo>
                <a:lnTo>
                  <a:pt x="53811" y="2196665"/>
                </a:lnTo>
                <a:lnTo>
                  <a:pt x="46600" y="2201525"/>
                </a:lnTo>
                <a:lnTo>
                  <a:pt x="37773" y="2203306"/>
                </a:lnTo>
                <a:close/>
              </a:path>
              <a:path w="3719195" h="2204085">
                <a:moveTo>
                  <a:pt x="346386" y="2203800"/>
                </a:moveTo>
                <a:lnTo>
                  <a:pt x="334607" y="2203800"/>
                </a:lnTo>
                <a:lnTo>
                  <a:pt x="331026" y="2203076"/>
                </a:lnTo>
                <a:lnTo>
                  <a:pt x="323289" y="2197857"/>
                </a:lnTo>
                <a:lnTo>
                  <a:pt x="318072" y="2190116"/>
                </a:lnTo>
                <a:lnTo>
                  <a:pt x="316158" y="2180639"/>
                </a:lnTo>
                <a:lnTo>
                  <a:pt x="318072" y="2171162"/>
                </a:lnTo>
                <a:lnTo>
                  <a:pt x="323289" y="2163423"/>
                </a:lnTo>
                <a:lnTo>
                  <a:pt x="331026" y="2158204"/>
                </a:lnTo>
                <a:lnTo>
                  <a:pt x="340496" y="2156291"/>
                </a:lnTo>
                <a:lnTo>
                  <a:pt x="349967" y="2158204"/>
                </a:lnTo>
                <a:lnTo>
                  <a:pt x="357704" y="2163423"/>
                </a:lnTo>
                <a:lnTo>
                  <a:pt x="362921" y="2171162"/>
                </a:lnTo>
                <a:lnTo>
                  <a:pt x="364835" y="2180639"/>
                </a:lnTo>
                <a:lnTo>
                  <a:pt x="362921" y="2190116"/>
                </a:lnTo>
                <a:lnTo>
                  <a:pt x="357704" y="2197857"/>
                </a:lnTo>
                <a:lnTo>
                  <a:pt x="349967" y="2203076"/>
                </a:lnTo>
                <a:lnTo>
                  <a:pt x="346386" y="2203800"/>
                </a:lnTo>
                <a:close/>
              </a:path>
              <a:path w="3719195" h="2204085">
                <a:moveTo>
                  <a:pt x="643220" y="2203306"/>
                </a:moveTo>
                <a:lnTo>
                  <a:pt x="634398" y="2201525"/>
                </a:lnTo>
                <a:lnTo>
                  <a:pt x="627199" y="2196665"/>
                </a:lnTo>
                <a:lnTo>
                  <a:pt x="622348" y="2189455"/>
                </a:lnTo>
                <a:lnTo>
                  <a:pt x="620570" y="2180622"/>
                </a:lnTo>
                <a:lnTo>
                  <a:pt x="622348" y="2171789"/>
                </a:lnTo>
                <a:lnTo>
                  <a:pt x="627199" y="2164579"/>
                </a:lnTo>
                <a:lnTo>
                  <a:pt x="634398" y="2159719"/>
                </a:lnTo>
                <a:lnTo>
                  <a:pt x="643220" y="2157938"/>
                </a:lnTo>
                <a:lnTo>
                  <a:pt x="652062" y="2159719"/>
                </a:lnTo>
                <a:lnTo>
                  <a:pt x="659271" y="2164579"/>
                </a:lnTo>
                <a:lnTo>
                  <a:pt x="664126" y="2171789"/>
                </a:lnTo>
                <a:lnTo>
                  <a:pt x="665904" y="2180622"/>
                </a:lnTo>
                <a:lnTo>
                  <a:pt x="664121" y="2189455"/>
                </a:lnTo>
                <a:lnTo>
                  <a:pt x="659258" y="2196665"/>
                </a:lnTo>
                <a:lnTo>
                  <a:pt x="652048" y="2201525"/>
                </a:lnTo>
                <a:lnTo>
                  <a:pt x="643220" y="2203306"/>
                </a:lnTo>
                <a:close/>
              </a:path>
              <a:path w="3719195" h="2204085">
                <a:moveTo>
                  <a:pt x="945944" y="2200785"/>
                </a:moveTo>
                <a:lnTo>
                  <a:pt x="938110" y="2199201"/>
                </a:lnTo>
                <a:lnTo>
                  <a:pt x="931703" y="2194881"/>
                </a:lnTo>
                <a:lnTo>
                  <a:pt x="927379" y="2188472"/>
                </a:lnTo>
                <a:lnTo>
                  <a:pt x="925792" y="2180622"/>
                </a:lnTo>
                <a:lnTo>
                  <a:pt x="927379" y="2172773"/>
                </a:lnTo>
                <a:lnTo>
                  <a:pt x="931703" y="2166365"/>
                </a:lnTo>
                <a:lnTo>
                  <a:pt x="938110" y="2162046"/>
                </a:lnTo>
                <a:lnTo>
                  <a:pt x="945944" y="2160463"/>
                </a:lnTo>
                <a:lnTo>
                  <a:pt x="953792" y="2162046"/>
                </a:lnTo>
                <a:lnTo>
                  <a:pt x="960198" y="2166365"/>
                </a:lnTo>
                <a:lnTo>
                  <a:pt x="964514" y="2172773"/>
                </a:lnTo>
                <a:lnTo>
                  <a:pt x="966096" y="2180622"/>
                </a:lnTo>
                <a:lnTo>
                  <a:pt x="964514" y="2188472"/>
                </a:lnTo>
                <a:lnTo>
                  <a:pt x="960198" y="2194881"/>
                </a:lnTo>
                <a:lnTo>
                  <a:pt x="953792" y="2199201"/>
                </a:lnTo>
                <a:lnTo>
                  <a:pt x="945944" y="2200785"/>
                </a:lnTo>
                <a:close/>
              </a:path>
              <a:path w="3719195" h="2204085">
                <a:moveTo>
                  <a:pt x="1257478" y="2196575"/>
                </a:moveTo>
                <a:lnTo>
                  <a:pt x="1239891" y="2196575"/>
                </a:lnTo>
                <a:lnTo>
                  <a:pt x="1232735" y="2189422"/>
                </a:lnTo>
                <a:lnTo>
                  <a:pt x="1232735" y="2171822"/>
                </a:lnTo>
                <a:lnTo>
                  <a:pt x="1239891" y="2164669"/>
                </a:lnTo>
                <a:lnTo>
                  <a:pt x="1257478" y="2164669"/>
                </a:lnTo>
                <a:lnTo>
                  <a:pt x="1264634" y="2171822"/>
                </a:lnTo>
                <a:lnTo>
                  <a:pt x="1264634" y="2189422"/>
                </a:lnTo>
                <a:lnTo>
                  <a:pt x="1257478" y="2196575"/>
                </a:lnTo>
                <a:close/>
              </a:path>
              <a:path w="3719195" h="2204085">
                <a:moveTo>
                  <a:pt x="1556961" y="2190705"/>
                </a:moveTo>
                <a:lnTo>
                  <a:pt x="1545856" y="2190705"/>
                </a:lnTo>
                <a:lnTo>
                  <a:pt x="1541332" y="2186192"/>
                </a:lnTo>
                <a:lnTo>
                  <a:pt x="1541332" y="2175052"/>
                </a:lnTo>
                <a:lnTo>
                  <a:pt x="1545856" y="2170542"/>
                </a:lnTo>
                <a:lnTo>
                  <a:pt x="1556961" y="2170542"/>
                </a:lnTo>
                <a:lnTo>
                  <a:pt x="1561485" y="2175052"/>
                </a:lnTo>
                <a:lnTo>
                  <a:pt x="1561485" y="2186192"/>
                </a:lnTo>
                <a:lnTo>
                  <a:pt x="1556961" y="2190705"/>
                </a:lnTo>
                <a:close/>
              </a:path>
              <a:path w="3719195" h="2204085">
                <a:moveTo>
                  <a:pt x="1855972" y="2183988"/>
                </a:moveTo>
                <a:lnTo>
                  <a:pt x="1852259" y="2183988"/>
                </a:lnTo>
                <a:lnTo>
                  <a:pt x="1850774" y="2182489"/>
                </a:lnTo>
                <a:lnTo>
                  <a:pt x="1850774" y="2178755"/>
                </a:lnTo>
                <a:lnTo>
                  <a:pt x="1852259" y="2177257"/>
                </a:lnTo>
                <a:lnTo>
                  <a:pt x="1856006" y="2177257"/>
                </a:lnTo>
                <a:lnTo>
                  <a:pt x="1857491" y="2178755"/>
                </a:lnTo>
                <a:lnTo>
                  <a:pt x="1857491" y="2182489"/>
                </a:lnTo>
                <a:lnTo>
                  <a:pt x="1855972" y="2183988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566844" y="3285215"/>
            <a:ext cx="1560195" cy="1245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9065" marR="5080" indent="-127000">
              <a:lnSpc>
                <a:spcPct val="116300"/>
              </a:lnSpc>
              <a:spcBef>
                <a:spcPts val="100"/>
              </a:spcBef>
            </a:pP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600" spc="-114" dirty="0">
                <a:latin typeface="Times New Roman" panose="02020603050405020304" pitchFamily="18" charset="0"/>
                <a:cs typeface="Times New Roman" panose="02020603050405020304" pitchFamily="18" charset="0"/>
              </a:rPr>
              <a:t>ı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3600" spc="-3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sz="36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177479" y="3285215"/>
            <a:ext cx="2731135" cy="1245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17244">
              <a:lnSpc>
                <a:spcPct val="116300"/>
              </a:lnSpc>
              <a:spcBef>
                <a:spcPts val="100"/>
              </a:spcBef>
            </a:pPr>
            <a:r>
              <a:rPr sz="36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синтез, </a:t>
            </a:r>
            <a:r>
              <a:rPr sz="36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3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36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sz="3600" spc="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516803" y="3285215"/>
            <a:ext cx="3801745" cy="1245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835" marR="5080" indent="-64769">
              <a:lnSpc>
                <a:spcPct val="116300"/>
              </a:lnSpc>
              <a:spcBef>
                <a:spcPts val="100"/>
              </a:spcBef>
            </a:pPr>
            <a:r>
              <a:rPr sz="36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узагальнення, </a:t>
            </a:r>
            <a:r>
              <a:rPr sz="3600" spc="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sz="36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600" spc="3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-30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625590" y="3285215"/>
            <a:ext cx="2658110" cy="1245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8460" marR="5080" indent="-365760">
              <a:lnSpc>
                <a:spcPct val="116300"/>
              </a:lnSpc>
              <a:spcBef>
                <a:spcPts val="100"/>
              </a:spcBef>
            </a:pPr>
            <a:r>
              <a:rPr sz="36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-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36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3600" spc="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600" spc="3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  </a:t>
            </a:r>
            <a:r>
              <a:rPr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оло</a:t>
            </a:r>
            <a:r>
              <a:rPr sz="3600" spc="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sz="36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sz="3600" spc="3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49861" y="3285215"/>
            <a:ext cx="3171190" cy="1939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6300"/>
              </a:lnSpc>
              <a:spcBef>
                <a:spcPts val="100"/>
              </a:spcBef>
            </a:pPr>
            <a:r>
              <a:rPr sz="3600" b="1" i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Теоретичнı: </a:t>
            </a:r>
            <a:r>
              <a:rPr sz="3600" b="1" i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3600" spc="-3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3600" spc="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3600" spc="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sz="3600" spc="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sz="3600" spc="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 </a:t>
            </a:r>
            <a:r>
              <a:rPr sz="36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дослıдження</a:t>
            </a:r>
            <a:r>
              <a:rPr sz="3600" spc="-80" dirty="0">
                <a:latin typeface="Trebuchet MS"/>
                <a:cs typeface="Trebuchet MS"/>
              </a:rPr>
              <a:t>.</a:t>
            </a:r>
            <a:endParaRPr sz="3600" dirty="0">
              <a:latin typeface="Trebuchet MS"/>
              <a:cs typeface="Trebuchet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9861" y="5199739"/>
            <a:ext cx="15433675" cy="2530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6300"/>
              </a:lnSpc>
              <a:spcBef>
                <a:spcPts val="100"/>
              </a:spcBef>
            </a:pPr>
            <a:r>
              <a:rPr sz="3600" b="1" i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Емпıричнı:</a:t>
            </a:r>
            <a:r>
              <a:rPr sz="3600" b="1" i="1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</a:t>
            </a:r>
            <a:r>
              <a:rPr sz="3600"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наявної</a:t>
            </a:r>
            <a:r>
              <a:rPr sz="3600"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тривожностı</a:t>
            </a:r>
            <a:r>
              <a:rPr sz="3600"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дıтей</a:t>
            </a:r>
            <a:r>
              <a:rPr sz="3600" spc="-1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СМАS</a:t>
            </a:r>
            <a:r>
              <a:rPr sz="3600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(адаптована</a:t>
            </a:r>
            <a:r>
              <a:rPr sz="3600"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А.М. </a:t>
            </a:r>
            <a:r>
              <a:rPr sz="3600" spc="-10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Прихожан)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тестом</a:t>
            </a:r>
            <a:r>
              <a:rPr sz="3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тривожностı</a:t>
            </a:r>
            <a:r>
              <a:rPr sz="36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(Р.Теммл,</a:t>
            </a:r>
            <a:r>
              <a:rPr sz="3600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М.Доркı, </a:t>
            </a:r>
            <a:r>
              <a:rPr sz="3600" spc="-1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В.Амен),</a:t>
            </a:r>
            <a:r>
              <a:rPr sz="3600" spc="-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sz="3600" spc="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шкıльної </a:t>
            </a:r>
            <a:r>
              <a:rPr sz="36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тривожностı </a:t>
            </a:r>
            <a:r>
              <a:rPr sz="3600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Фıлıпса, 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sz="3600" spc="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виявлення </a:t>
            </a:r>
            <a:r>
              <a:rPr sz="3600" spc="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страхıв</a:t>
            </a:r>
            <a:r>
              <a:rPr sz="3600" spc="-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3600" spc="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тривожнıстю</a:t>
            </a:r>
            <a:r>
              <a:rPr sz="3600" spc="11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пıд</a:t>
            </a:r>
            <a:r>
              <a:rPr sz="36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ред.</a:t>
            </a:r>
            <a:r>
              <a:rPr sz="3600" spc="-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Є.І.</a:t>
            </a:r>
            <a:r>
              <a:rPr sz="3600" spc="-9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Рогова,</a:t>
            </a:r>
            <a:r>
              <a:rPr sz="3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вимıрювання </a:t>
            </a:r>
            <a:r>
              <a:rPr sz="3600" spc="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самооцıнки</a:t>
            </a:r>
            <a:r>
              <a:rPr sz="3600" spc="-2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3600" spc="-2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методикою</a:t>
            </a:r>
            <a:r>
              <a:rPr sz="3600" spc="6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600" spc="-1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«Сходинки».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165746" y="1589100"/>
            <a:ext cx="902970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5600" i="0" spc="610" dirty="0">
                <a:latin typeface="Arial"/>
                <a:cs typeface="Arial"/>
              </a:rPr>
              <a:t>М</a:t>
            </a:r>
            <a:r>
              <a:rPr sz="5600" i="0" spc="-605" dirty="0">
                <a:latin typeface="Arial"/>
                <a:cs typeface="Arial"/>
              </a:rPr>
              <a:t>Е</a:t>
            </a:r>
            <a:r>
              <a:rPr sz="5600" i="0" spc="-185" dirty="0">
                <a:latin typeface="Arial"/>
                <a:cs typeface="Arial"/>
              </a:rPr>
              <a:t>Т</a:t>
            </a:r>
            <a:r>
              <a:rPr sz="5600" i="0" spc="95" dirty="0">
                <a:latin typeface="Arial"/>
                <a:cs typeface="Arial"/>
              </a:rPr>
              <a:t>О</a:t>
            </a:r>
            <a:r>
              <a:rPr sz="5600" i="0" spc="280" dirty="0">
                <a:latin typeface="Arial"/>
                <a:cs typeface="Arial"/>
              </a:rPr>
              <a:t>Д</a:t>
            </a:r>
            <a:r>
              <a:rPr sz="5600" i="0" spc="580" dirty="0">
                <a:latin typeface="Arial"/>
                <a:cs typeface="Arial"/>
              </a:rPr>
              <a:t>И</a:t>
            </a:r>
            <a:r>
              <a:rPr sz="5600" i="0" spc="-495" dirty="0">
                <a:latin typeface="Arial"/>
                <a:cs typeface="Arial"/>
              </a:rPr>
              <a:t> </a:t>
            </a:r>
            <a:r>
              <a:rPr sz="5600" i="0" spc="280" dirty="0">
                <a:latin typeface="Arial"/>
                <a:cs typeface="Arial"/>
              </a:rPr>
              <a:t>Д</a:t>
            </a:r>
            <a:r>
              <a:rPr sz="5600" i="0" spc="95" dirty="0">
                <a:latin typeface="Arial"/>
                <a:cs typeface="Arial"/>
              </a:rPr>
              <a:t>О</a:t>
            </a:r>
            <a:r>
              <a:rPr sz="5600" i="0" spc="-484" dirty="0">
                <a:latin typeface="Arial"/>
                <a:cs typeface="Arial"/>
              </a:rPr>
              <a:t>С</a:t>
            </a:r>
            <a:r>
              <a:rPr sz="5600" i="0" spc="235" dirty="0">
                <a:latin typeface="Arial"/>
                <a:cs typeface="Arial"/>
              </a:rPr>
              <a:t>Л</a:t>
            </a:r>
            <a:r>
              <a:rPr sz="5600" i="0" spc="615" dirty="0">
                <a:latin typeface="Arial"/>
                <a:cs typeface="Arial"/>
              </a:rPr>
              <a:t>І</a:t>
            </a:r>
            <a:r>
              <a:rPr sz="5600" i="0" spc="280" dirty="0">
                <a:latin typeface="Arial"/>
                <a:cs typeface="Arial"/>
              </a:rPr>
              <a:t>Д</a:t>
            </a:r>
            <a:r>
              <a:rPr sz="5600" i="0" spc="210" dirty="0">
                <a:latin typeface="Arial"/>
                <a:cs typeface="Arial"/>
              </a:rPr>
              <a:t>Ж</a:t>
            </a:r>
            <a:r>
              <a:rPr sz="5600" i="0" spc="-605" dirty="0">
                <a:latin typeface="Arial"/>
                <a:cs typeface="Arial"/>
              </a:rPr>
              <a:t>Е</a:t>
            </a:r>
            <a:r>
              <a:rPr sz="5600" i="0" spc="229" dirty="0">
                <a:latin typeface="Arial"/>
                <a:cs typeface="Arial"/>
              </a:rPr>
              <a:t>НН</a:t>
            </a:r>
            <a:r>
              <a:rPr sz="5600" i="0" spc="-310" dirty="0">
                <a:latin typeface="Arial"/>
                <a:cs typeface="Arial"/>
              </a:rPr>
              <a:t>Я</a:t>
            </a:r>
            <a:r>
              <a:rPr sz="5600" b="0" i="0" spc="-785" dirty="0">
                <a:latin typeface="Tahoma"/>
                <a:cs typeface="Tahoma"/>
              </a:rPr>
              <a:t>:</a:t>
            </a:r>
            <a:endParaRPr sz="56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1430015" y="7257545"/>
            <a:ext cx="6858000" cy="2475230"/>
            <a:chOff x="11430015" y="7257545"/>
            <a:chExt cx="6858000" cy="2475230"/>
          </a:xfrm>
        </p:grpSpPr>
        <p:sp>
          <p:nvSpPr>
            <p:cNvPr id="4" name="object 4"/>
            <p:cNvSpPr/>
            <p:nvPr/>
          </p:nvSpPr>
          <p:spPr>
            <a:xfrm>
              <a:off x="11430015" y="9004117"/>
              <a:ext cx="6858000" cy="132715"/>
            </a:xfrm>
            <a:custGeom>
              <a:avLst/>
              <a:gdLst/>
              <a:ahLst/>
              <a:cxnLst/>
              <a:rect l="l" t="t" r="r" b="b"/>
              <a:pathLst>
                <a:path w="6858000" h="132715">
                  <a:moveTo>
                    <a:pt x="6857984" y="132686"/>
                  </a:moveTo>
                  <a:lnTo>
                    <a:pt x="0" y="114299"/>
                  </a:lnTo>
                  <a:lnTo>
                    <a:pt x="306" y="0"/>
                  </a:lnTo>
                  <a:lnTo>
                    <a:pt x="6857984" y="18386"/>
                  </a:lnTo>
                  <a:lnTo>
                    <a:pt x="6857984" y="132686"/>
                  </a:lnTo>
                  <a:close/>
                </a:path>
              </a:pathLst>
            </a:custGeom>
            <a:solidFill>
              <a:srgbClr val="9EC2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284820" y="7257545"/>
              <a:ext cx="4893310" cy="2475230"/>
            </a:xfrm>
            <a:custGeom>
              <a:avLst/>
              <a:gdLst/>
              <a:ahLst/>
              <a:cxnLst/>
              <a:rect l="l" t="t" r="r" b="b"/>
              <a:pathLst>
                <a:path w="4893309" h="2475229">
                  <a:moveTo>
                    <a:pt x="1817659" y="28506"/>
                  </a:moveTo>
                  <a:lnTo>
                    <a:pt x="1816717" y="28506"/>
                  </a:lnTo>
                  <a:lnTo>
                    <a:pt x="1816349" y="28136"/>
                  </a:lnTo>
                  <a:lnTo>
                    <a:pt x="1816349" y="27194"/>
                  </a:lnTo>
                  <a:lnTo>
                    <a:pt x="1816717" y="26824"/>
                  </a:lnTo>
                  <a:lnTo>
                    <a:pt x="1817659" y="26824"/>
                  </a:lnTo>
                  <a:lnTo>
                    <a:pt x="1818030" y="27194"/>
                  </a:lnTo>
                  <a:lnTo>
                    <a:pt x="1818030" y="28136"/>
                  </a:lnTo>
                  <a:lnTo>
                    <a:pt x="1817659" y="28506"/>
                  </a:lnTo>
                  <a:close/>
                </a:path>
                <a:path w="4893309" h="2475229">
                  <a:moveTo>
                    <a:pt x="2120838" y="29348"/>
                  </a:moveTo>
                  <a:lnTo>
                    <a:pt x="2118989" y="29348"/>
                  </a:lnTo>
                  <a:lnTo>
                    <a:pt x="2118232" y="28591"/>
                  </a:lnTo>
                  <a:lnTo>
                    <a:pt x="2118232" y="26740"/>
                  </a:lnTo>
                  <a:lnTo>
                    <a:pt x="2118989" y="25982"/>
                  </a:lnTo>
                  <a:lnTo>
                    <a:pt x="2120838" y="25982"/>
                  </a:lnTo>
                  <a:lnTo>
                    <a:pt x="2121594" y="26740"/>
                  </a:lnTo>
                  <a:lnTo>
                    <a:pt x="2121594" y="28591"/>
                  </a:lnTo>
                  <a:lnTo>
                    <a:pt x="2120838" y="29348"/>
                  </a:lnTo>
                  <a:close/>
                </a:path>
                <a:path w="4893309" h="2475229">
                  <a:moveTo>
                    <a:pt x="2425415" y="32713"/>
                  </a:moveTo>
                  <a:lnTo>
                    <a:pt x="2419863" y="32713"/>
                  </a:lnTo>
                  <a:lnTo>
                    <a:pt x="2417611" y="30459"/>
                  </a:lnTo>
                  <a:lnTo>
                    <a:pt x="2417611" y="24905"/>
                  </a:lnTo>
                  <a:lnTo>
                    <a:pt x="2419863" y="22650"/>
                  </a:lnTo>
                  <a:lnTo>
                    <a:pt x="2425415" y="22650"/>
                  </a:lnTo>
                  <a:lnTo>
                    <a:pt x="2427667" y="24905"/>
                  </a:lnTo>
                  <a:lnTo>
                    <a:pt x="2427667" y="30459"/>
                  </a:lnTo>
                  <a:lnTo>
                    <a:pt x="2425415" y="32713"/>
                  </a:lnTo>
                  <a:close/>
                </a:path>
                <a:path w="4893309" h="2475229">
                  <a:moveTo>
                    <a:pt x="2730006" y="36079"/>
                  </a:moveTo>
                  <a:lnTo>
                    <a:pt x="2720723" y="36079"/>
                  </a:lnTo>
                  <a:lnTo>
                    <a:pt x="2716973" y="32327"/>
                  </a:lnTo>
                  <a:lnTo>
                    <a:pt x="2716973" y="23038"/>
                  </a:lnTo>
                  <a:lnTo>
                    <a:pt x="2720723" y="19285"/>
                  </a:lnTo>
                  <a:lnTo>
                    <a:pt x="2730006" y="19285"/>
                  </a:lnTo>
                  <a:lnTo>
                    <a:pt x="2733756" y="23038"/>
                  </a:lnTo>
                  <a:lnTo>
                    <a:pt x="2733756" y="32327"/>
                  </a:lnTo>
                  <a:lnTo>
                    <a:pt x="2730006" y="36079"/>
                  </a:lnTo>
                  <a:close/>
                </a:path>
                <a:path w="4893309" h="2475229">
                  <a:moveTo>
                    <a:pt x="3034580" y="39445"/>
                  </a:moveTo>
                  <a:lnTo>
                    <a:pt x="3021597" y="39445"/>
                  </a:lnTo>
                  <a:lnTo>
                    <a:pt x="3016335" y="34178"/>
                  </a:lnTo>
                  <a:lnTo>
                    <a:pt x="3016335" y="21186"/>
                  </a:lnTo>
                  <a:lnTo>
                    <a:pt x="3021597" y="15919"/>
                  </a:lnTo>
                  <a:lnTo>
                    <a:pt x="3034580" y="15919"/>
                  </a:lnTo>
                  <a:lnTo>
                    <a:pt x="3039845" y="21186"/>
                  </a:lnTo>
                  <a:lnTo>
                    <a:pt x="3039845" y="34178"/>
                  </a:lnTo>
                  <a:lnTo>
                    <a:pt x="3034580" y="39445"/>
                  </a:lnTo>
                  <a:close/>
                </a:path>
                <a:path w="4893309" h="2475229">
                  <a:moveTo>
                    <a:pt x="3339157" y="42811"/>
                  </a:moveTo>
                  <a:lnTo>
                    <a:pt x="3322471" y="42811"/>
                  </a:lnTo>
                  <a:lnTo>
                    <a:pt x="3315710" y="36046"/>
                  </a:lnTo>
                  <a:lnTo>
                    <a:pt x="3315710" y="19352"/>
                  </a:lnTo>
                  <a:lnTo>
                    <a:pt x="3322471" y="12587"/>
                  </a:lnTo>
                  <a:lnTo>
                    <a:pt x="3339157" y="12587"/>
                  </a:lnTo>
                  <a:lnTo>
                    <a:pt x="3345918" y="19352"/>
                  </a:lnTo>
                  <a:lnTo>
                    <a:pt x="3345918" y="36046"/>
                  </a:lnTo>
                  <a:lnTo>
                    <a:pt x="3339157" y="42811"/>
                  </a:lnTo>
                  <a:close/>
                </a:path>
                <a:path w="4893309" h="2475229">
                  <a:moveTo>
                    <a:pt x="3633529" y="46176"/>
                  </a:moveTo>
                  <a:lnTo>
                    <a:pt x="3626343" y="44723"/>
                  </a:lnTo>
                  <a:lnTo>
                    <a:pt x="3620474" y="40762"/>
                  </a:lnTo>
                  <a:lnTo>
                    <a:pt x="3616516" y="34888"/>
                  </a:lnTo>
                  <a:lnTo>
                    <a:pt x="3615064" y="27699"/>
                  </a:lnTo>
                  <a:lnTo>
                    <a:pt x="3616516" y="20510"/>
                  </a:lnTo>
                  <a:lnTo>
                    <a:pt x="3620474" y="14636"/>
                  </a:lnTo>
                  <a:lnTo>
                    <a:pt x="3626343" y="10674"/>
                  </a:lnTo>
                  <a:lnTo>
                    <a:pt x="3633529" y="9221"/>
                  </a:lnTo>
                  <a:lnTo>
                    <a:pt x="3640715" y="10674"/>
                  </a:lnTo>
                  <a:lnTo>
                    <a:pt x="3646584" y="14636"/>
                  </a:lnTo>
                  <a:lnTo>
                    <a:pt x="3650542" y="20510"/>
                  </a:lnTo>
                  <a:lnTo>
                    <a:pt x="3651994" y="27699"/>
                  </a:lnTo>
                  <a:lnTo>
                    <a:pt x="3650542" y="34888"/>
                  </a:lnTo>
                  <a:lnTo>
                    <a:pt x="3646584" y="40762"/>
                  </a:lnTo>
                  <a:lnTo>
                    <a:pt x="3640715" y="44723"/>
                  </a:lnTo>
                  <a:lnTo>
                    <a:pt x="3633529" y="46176"/>
                  </a:lnTo>
                  <a:close/>
                </a:path>
                <a:path w="4893309" h="2475229">
                  <a:moveTo>
                    <a:pt x="3936253" y="50383"/>
                  </a:moveTo>
                  <a:lnTo>
                    <a:pt x="3927431" y="48602"/>
                  </a:lnTo>
                  <a:lnTo>
                    <a:pt x="3920232" y="43743"/>
                  </a:lnTo>
                  <a:lnTo>
                    <a:pt x="3915381" y="36532"/>
                  </a:lnTo>
                  <a:lnTo>
                    <a:pt x="3913603" y="27699"/>
                  </a:lnTo>
                  <a:lnTo>
                    <a:pt x="3915381" y="18866"/>
                  </a:lnTo>
                  <a:lnTo>
                    <a:pt x="3920232" y="11655"/>
                  </a:lnTo>
                  <a:lnTo>
                    <a:pt x="3927431" y="6796"/>
                  </a:lnTo>
                  <a:lnTo>
                    <a:pt x="3936253" y="5014"/>
                  </a:lnTo>
                  <a:lnTo>
                    <a:pt x="3945081" y="6796"/>
                  </a:lnTo>
                  <a:lnTo>
                    <a:pt x="3952292" y="11655"/>
                  </a:lnTo>
                  <a:lnTo>
                    <a:pt x="3957154" y="18866"/>
                  </a:lnTo>
                  <a:lnTo>
                    <a:pt x="3958937" y="27699"/>
                  </a:lnTo>
                  <a:lnTo>
                    <a:pt x="3957154" y="36532"/>
                  </a:lnTo>
                  <a:lnTo>
                    <a:pt x="3952292" y="43743"/>
                  </a:lnTo>
                  <a:lnTo>
                    <a:pt x="3945081" y="48602"/>
                  </a:lnTo>
                  <a:lnTo>
                    <a:pt x="3936253" y="50383"/>
                  </a:lnTo>
                  <a:close/>
                </a:path>
                <a:path w="4893309" h="2475229">
                  <a:moveTo>
                    <a:pt x="4238977" y="52907"/>
                  </a:moveTo>
                  <a:lnTo>
                    <a:pt x="4229180" y="50928"/>
                  </a:lnTo>
                  <a:lnTo>
                    <a:pt x="4221187" y="45530"/>
                  </a:lnTo>
                  <a:lnTo>
                    <a:pt x="4215802" y="37523"/>
                  </a:lnTo>
                  <a:lnTo>
                    <a:pt x="4213828" y="27716"/>
                  </a:lnTo>
                  <a:lnTo>
                    <a:pt x="4215802" y="17908"/>
                  </a:lnTo>
                  <a:lnTo>
                    <a:pt x="4221187" y="9901"/>
                  </a:lnTo>
                  <a:lnTo>
                    <a:pt x="4229180" y="4503"/>
                  </a:lnTo>
                  <a:lnTo>
                    <a:pt x="4238977" y="2524"/>
                  </a:lnTo>
                  <a:lnTo>
                    <a:pt x="4248779" y="4503"/>
                  </a:lnTo>
                  <a:lnTo>
                    <a:pt x="4256783" y="9901"/>
                  </a:lnTo>
                  <a:lnTo>
                    <a:pt x="4262180" y="17908"/>
                  </a:lnTo>
                  <a:lnTo>
                    <a:pt x="4264159" y="27716"/>
                  </a:lnTo>
                  <a:lnTo>
                    <a:pt x="4262180" y="37523"/>
                  </a:lnTo>
                  <a:lnTo>
                    <a:pt x="4256783" y="45530"/>
                  </a:lnTo>
                  <a:lnTo>
                    <a:pt x="4248779" y="50928"/>
                  </a:lnTo>
                  <a:lnTo>
                    <a:pt x="4238977" y="52907"/>
                  </a:lnTo>
                  <a:close/>
                </a:path>
                <a:path w="4893309" h="2475229">
                  <a:moveTo>
                    <a:pt x="4541701" y="54590"/>
                  </a:moveTo>
                  <a:lnTo>
                    <a:pt x="4531256" y="52478"/>
                  </a:lnTo>
                  <a:lnTo>
                    <a:pt x="4522726" y="46719"/>
                  </a:lnTo>
                  <a:lnTo>
                    <a:pt x="4516974" y="38176"/>
                  </a:lnTo>
                  <a:lnTo>
                    <a:pt x="4514865" y="27716"/>
                  </a:lnTo>
                  <a:lnTo>
                    <a:pt x="4516974" y="17255"/>
                  </a:lnTo>
                  <a:lnTo>
                    <a:pt x="4522726" y="8712"/>
                  </a:lnTo>
                  <a:lnTo>
                    <a:pt x="4531256" y="2953"/>
                  </a:lnTo>
                  <a:lnTo>
                    <a:pt x="4541701" y="841"/>
                  </a:lnTo>
                  <a:lnTo>
                    <a:pt x="4552165" y="2953"/>
                  </a:lnTo>
                  <a:lnTo>
                    <a:pt x="4560705" y="8712"/>
                  </a:lnTo>
                  <a:lnTo>
                    <a:pt x="4566461" y="17255"/>
                  </a:lnTo>
                  <a:lnTo>
                    <a:pt x="4568571" y="27716"/>
                  </a:lnTo>
                  <a:lnTo>
                    <a:pt x="4566461" y="38176"/>
                  </a:lnTo>
                  <a:lnTo>
                    <a:pt x="4560705" y="46719"/>
                  </a:lnTo>
                  <a:lnTo>
                    <a:pt x="4552165" y="52478"/>
                  </a:lnTo>
                  <a:lnTo>
                    <a:pt x="4541701" y="54590"/>
                  </a:lnTo>
                  <a:close/>
                </a:path>
                <a:path w="4893309" h="2475229">
                  <a:moveTo>
                    <a:pt x="4844424" y="55432"/>
                  </a:moveTo>
                  <a:lnTo>
                    <a:pt x="4833648" y="53254"/>
                  </a:lnTo>
                  <a:lnTo>
                    <a:pt x="4824850" y="47316"/>
                  </a:lnTo>
                  <a:lnTo>
                    <a:pt x="4818919" y="38506"/>
                  </a:lnTo>
                  <a:lnTo>
                    <a:pt x="4816745" y="27716"/>
                  </a:lnTo>
                  <a:lnTo>
                    <a:pt x="4818919" y="16924"/>
                  </a:lnTo>
                  <a:lnTo>
                    <a:pt x="4824850" y="8115"/>
                  </a:lnTo>
                  <a:lnTo>
                    <a:pt x="4833648" y="2177"/>
                  </a:lnTo>
                  <a:lnTo>
                    <a:pt x="4844424" y="0"/>
                  </a:lnTo>
                  <a:lnTo>
                    <a:pt x="4855220" y="2177"/>
                  </a:lnTo>
                  <a:lnTo>
                    <a:pt x="4864028" y="8115"/>
                  </a:lnTo>
                  <a:lnTo>
                    <a:pt x="4869963" y="16924"/>
                  </a:lnTo>
                  <a:lnTo>
                    <a:pt x="4872138" y="27716"/>
                  </a:lnTo>
                  <a:lnTo>
                    <a:pt x="4869963" y="38506"/>
                  </a:lnTo>
                  <a:lnTo>
                    <a:pt x="4864028" y="47316"/>
                  </a:lnTo>
                  <a:lnTo>
                    <a:pt x="4855220" y="53254"/>
                  </a:lnTo>
                  <a:lnTo>
                    <a:pt x="4844424" y="55432"/>
                  </a:lnTo>
                  <a:close/>
                </a:path>
                <a:path w="4893309" h="2475229">
                  <a:moveTo>
                    <a:pt x="910409" y="333146"/>
                  </a:moveTo>
                  <a:lnTo>
                    <a:pt x="907617" y="333146"/>
                  </a:lnTo>
                  <a:lnTo>
                    <a:pt x="906493" y="332018"/>
                  </a:lnTo>
                  <a:lnTo>
                    <a:pt x="906493" y="329225"/>
                  </a:lnTo>
                  <a:lnTo>
                    <a:pt x="907617" y="328098"/>
                  </a:lnTo>
                  <a:lnTo>
                    <a:pt x="910409" y="328098"/>
                  </a:lnTo>
                  <a:lnTo>
                    <a:pt x="911536" y="329225"/>
                  </a:lnTo>
                  <a:lnTo>
                    <a:pt x="911536" y="332018"/>
                  </a:lnTo>
                  <a:lnTo>
                    <a:pt x="910409" y="333146"/>
                  </a:lnTo>
                  <a:close/>
                </a:path>
                <a:path w="4893309" h="2475229">
                  <a:moveTo>
                    <a:pt x="1215911" y="338179"/>
                  </a:moveTo>
                  <a:lnTo>
                    <a:pt x="1207570" y="338179"/>
                  </a:lnTo>
                  <a:lnTo>
                    <a:pt x="1204187" y="334795"/>
                  </a:lnTo>
                  <a:lnTo>
                    <a:pt x="1204187" y="326448"/>
                  </a:lnTo>
                  <a:lnTo>
                    <a:pt x="1207570" y="323066"/>
                  </a:lnTo>
                  <a:lnTo>
                    <a:pt x="1215911" y="323066"/>
                  </a:lnTo>
                  <a:lnTo>
                    <a:pt x="1219290" y="326448"/>
                  </a:lnTo>
                  <a:lnTo>
                    <a:pt x="1219290" y="334795"/>
                  </a:lnTo>
                  <a:lnTo>
                    <a:pt x="1215911" y="338179"/>
                  </a:lnTo>
                  <a:close/>
                </a:path>
                <a:path w="4893309" h="2475229">
                  <a:moveTo>
                    <a:pt x="1521410" y="343209"/>
                  </a:moveTo>
                  <a:lnTo>
                    <a:pt x="1507502" y="343209"/>
                  </a:lnTo>
                  <a:lnTo>
                    <a:pt x="1501868" y="337572"/>
                  </a:lnTo>
                  <a:lnTo>
                    <a:pt x="1501868" y="323639"/>
                  </a:lnTo>
                  <a:lnTo>
                    <a:pt x="1507502" y="318001"/>
                  </a:lnTo>
                  <a:lnTo>
                    <a:pt x="1521426" y="318001"/>
                  </a:lnTo>
                  <a:lnTo>
                    <a:pt x="1527060" y="323639"/>
                  </a:lnTo>
                  <a:lnTo>
                    <a:pt x="1527060" y="337572"/>
                  </a:lnTo>
                  <a:lnTo>
                    <a:pt x="1521410" y="343209"/>
                  </a:lnTo>
                  <a:close/>
                </a:path>
                <a:path w="4893309" h="2475229">
                  <a:moveTo>
                    <a:pt x="1826928" y="348242"/>
                  </a:moveTo>
                  <a:lnTo>
                    <a:pt x="1807451" y="348242"/>
                  </a:lnTo>
                  <a:lnTo>
                    <a:pt x="1799562" y="340350"/>
                  </a:lnTo>
                  <a:lnTo>
                    <a:pt x="1799562" y="320862"/>
                  </a:lnTo>
                  <a:lnTo>
                    <a:pt x="1807451" y="312970"/>
                  </a:lnTo>
                  <a:lnTo>
                    <a:pt x="1826928" y="312970"/>
                  </a:lnTo>
                  <a:lnTo>
                    <a:pt x="1834814" y="320862"/>
                  </a:lnTo>
                  <a:lnTo>
                    <a:pt x="1834814" y="340350"/>
                  </a:lnTo>
                  <a:lnTo>
                    <a:pt x="1826928" y="348242"/>
                  </a:lnTo>
                  <a:close/>
                </a:path>
                <a:path w="4893309" h="2475229">
                  <a:moveTo>
                    <a:pt x="2119913" y="353272"/>
                  </a:moveTo>
                  <a:lnTo>
                    <a:pt x="2111085" y="351490"/>
                  </a:lnTo>
                  <a:lnTo>
                    <a:pt x="2103879" y="346631"/>
                  </a:lnTo>
                  <a:lnTo>
                    <a:pt x="2099023" y="339421"/>
                  </a:lnTo>
                  <a:lnTo>
                    <a:pt x="2097243" y="330589"/>
                  </a:lnTo>
                  <a:lnTo>
                    <a:pt x="2099023" y="321755"/>
                  </a:lnTo>
                  <a:lnTo>
                    <a:pt x="2103879" y="314545"/>
                  </a:lnTo>
                  <a:lnTo>
                    <a:pt x="2111085" y="309685"/>
                  </a:lnTo>
                  <a:lnTo>
                    <a:pt x="2119913" y="307904"/>
                  </a:lnTo>
                  <a:lnTo>
                    <a:pt x="2128742" y="309685"/>
                  </a:lnTo>
                  <a:lnTo>
                    <a:pt x="2135948" y="314545"/>
                  </a:lnTo>
                  <a:lnTo>
                    <a:pt x="2140804" y="321755"/>
                  </a:lnTo>
                  <a:lnTo>
                    <a:pt x="2142584" y="330589"/>
                  </a:lnTo>
                  <a:lnTo>
                    <a:pt x="2140801" y="339421"/>
                  </a:lnTo>
                  <a:lnTo>
                    <a:pt x="2135941" y="346631"/>
                  </a:lnTo>
                  <a:lnTo>
                    <a:pt x="2128735" y="351490"/>
                  </a:lnTo>
                  <a:lnTo>
                    <a:pt x="2119913" y="353272"/>
                  </a:lnTo>
                  <a:close/>
                </a:path>
                <a:path w="4893309" h="2475229">
                  <a:moveTo>
                    <a:pt x="2422641" y="356637"/>
                  </a:moveTo>
                  <a:lnTo>
                    <a:pt x="2412516" y="354591"/>
                  </a:lnTo>
                  <a:lnTo>
                    <a:pt x="2404245" y="349011"/>
                  </a:lnTo>
                  <a:lnTo>
                    <a:pt x="2398667" y="340736"/>
                  </a:lnTo>
                  <a:lnTo>
                    <a:pt x="2396622" y="330605"/>
                  </a:lnTo>
                  <a:lnTo>
                    <a:pt x="2398667" y="320475"/>
                  </a:lnTo>
                  <a:lnTo>
                    <a:pt x="2404245" y="312199"/>
                  </a:lnTo>
                  <a:lnTo>
                    <a:pt x="2412516" y="306619"/>
                  </a:lnTo>
                  <a:lnTo>
                    <a:pt x="2422641" y="304572"/>
                  </a:lnTo>
                  <a:lnTo>
                    <a:pt x="2432764" y="306619"/>
                  </a:lnTo>
                  <a:lnTo>
                    <a:pt x="2441033" y="312199"/>
                  </a:lnTo>
                  <a:lnTo>
                    <a:pt x="2446611" y="320475"/>
                  </a:lnTo>
                  <a:lnTo>
                    <a:pt x="2448656" y="330605"/>
                  </a:lnTo>
                  <a:lnTo>
                    <a:pt x="2446613" y="340736"/>
                  </a:lnTo>
                  <a:lnTo>
                    <a:pt x="2441040" y="349011"/>
                  </a:lnTo>
                  <a:lnTo>
                    <a:pt x="2432771" y="354591"/>
                  </a:lnTo>
                  <a:lnTo>
                    <a:pt x="2422641" y="356637"/>
                  </a:lnTo>
                  <a:close/>
                </a:path>
                <a:path w="4893309" h="2475229">
                  <a:moveTo>
                    <a:pt x="2725365" y="360003"/>
                  </a:moveTo>
                  <a:lnTo>
                    <a:pt x="2713927" y="357693"/>
                  </a:lnTo>
                  <a:lnTo>
                    <a:pt x="2704588" y="351394"/>
                  </a:lnTo>
                  <a:lnTo>
                    <a:pt x="2698292" y="342050"/>
                  </a:lnTo>
                  <a:lnTo>
                    <a:pt x="2695983" y="330605"/>
                  </a:lnTo>
                  <a:lnTo>
                    <a:pt x="2698292" y="319161"/>
                  </a:lnTo>
                  <a:lnTo>
                    <a:pt x="2704588" y="309816"/>
                  </a:lnTo>
                  <a:lnTo>
                    <a:pt x="2713927" y="303517"/>
                  </a:lnTo>
                  <a:lnTo>
                    <a:pt x="2725365" y="301207"/>
                  </a:lnTo>
                  <a:lnTo>
                    <a:pt x="2736802" y="303517"/>
                  </a:lnTo>
                  <a:lnTo>
                    <a:pt x="2746141" y="309816"/>
                  </a:lnTo>
                  <a:lnTo>
                    <a:pt x="2752437" y="319161"/>
                  </a:lnTo>
                  <a:lnTo>
                    <a:pt x="2754746" y="330605"/>
                  </a:lnTo>
                  <a:lnTo>
                    <a:pt x="2752437" y="342050"/>
                  </a:lnTo>
                  <a:lnTo>
                    <a:pt x="2746141" y="351394"/>
                  </a:lnTo>
                  <a:lnTo>
                    <a:pt x="2736802" y="357693"/>
                  </a:lnTo>
                  <a:lnTo>
                    <a:pt x="2725365" y="360003"/>
                  </a:lnTo>
                  <a:close/>
                </a:path>
                <a:path w="4893309" h="2475229">
                  <a:moveTo>
                    <a:pt x="3028088" y="363368"/>
                  </a:moveTo>
                  <a:lnTo>
                    <a:pt x="3015345" y="360793"/>
                  </a:lnTo>
                  <a:lnTo>
                    <a:pt x="3004937" y="353770"/>
                  </a:lnTo>
                  <a:lnTo>
                    <a:pt x="2997919" y="343356"/>
                  </a:lnTo>
                  <a:lnTo>
                    <a:pt x="2995345" y="330605"/>
                  </a:lnTo>
                  <a:lnTo>
                    <a:pt x="2997919" y="317854"/>
                  </a:lnTo>
                  <a:lnTo>
                    <a:pt x="3004937" y="307439"/>
                  </a:lnTo>
                  <a:lnTo>
                    <a:pt x="3015345" y="300416"/>
                  </a:lnTo>
                  <a:lnTo>
                    <a:pt x="3028088" y="297841"/>
                  </a:lnTo>
                  <a:lnTo>
                    <a:pt x="3040832" y="300416"/>
                  </a:lnTo>
                  <a:lnTo>
                    <a:pt x="3051242" y="307439"/>
                  </a:lnTo>
                  <a:lnTo>
                    <a:pt x="3058261" y="317854"/>
                  </a:lnTo>
                  <a:lnTo>
                    <a:pt x="3060835" y="330605"/>
                  </a:lnTo>
                  <a:lnTo>
                    <a:pt x="3058261" y="343356"/>
                  </a:lnTo>
                  <a:lnTo>
                    <a:pt x="3051242" y="353770"/>
                  </a:lnTo>
                  <a:lnTo>
                    <a:pt x="3040832" y="360793"/>
                  </a:lnTo>
                  <a:lnTo>
                    <a:pt x="3028088" y="363368"/>
                  </a:lnTo>
                  <a:close/>
                </a:path>
                <a:path w="4893309" h="2475229">
                  <a:moveTo>
                    <a:pt x="3330812" y="365893"/>
                  </a:moveTo>
                  <a:lnTo>
                    <a:pt x="3317096" y="363120"/>
                  </a:lnTo>
                  <a:lnTo>
                    <a:pt x="3305892" y="355559"/>
                  </a:lnTo>
                  <a:lnTo>
                    <a:pt x="3298335" y="344347"/>
                  </a:lnTo>
                  <a:lnTo>
                    <a:pt x="3295564" y="330622"/>
                  </a:lnTo>
                  <a:lnTo>
                    <a:pt x="3298335" y="316897"/>
                  </a:lnTo>
                  <a:lnTo>
                    <a:pt x="3305892" y="305685"/>
                  </a:lnTo>
                  <a:lnTo>
                    <a:pt x="3317096" y="298124"/>
                  </a:lnTo>
                  <a:lnTo>
                    <a:pt x="3330812" y="295350"/>
                  </a:lnTo>
                  <a:lnTo>
                    <a:pt x="3344530" y="298124"/>
                  </a:lnTo>
                  <a:lnTo>
                    <a:pt x="3355735" y="305685"/>
                  </a:lnTo>
                  <a:lnTo>
                    <a:pt x="3363292" y="316897"/>
                  </a:lnTo>
                  <a:lnTo>
                    <a:pt x="3366064" y="330622"/>
                  </a:lnTo>
                  <a:lnTo>
                    <a:pt x="3363294" y="344347"/>
                  </a:lnTo>
                  <a:lnTo>
                    <a:pt x="3355742" y="355559"/>
                  </a:lnTo>
                  <a:lnTo>
                    <a:pt x="3344537" y="363120"/>
                  </a:lnTo>
                  <a:lnTo>
                    <a:pt x="3330812" y="365893"/>
                  </a:lnTo>
                  <a:close/>
                </a:path>
                <a:path w="4893309" h="2475229">
                  <a:moveTo>
                    <a:pt x="3633529" y="368418"/>
                  </a:moveTo>
                  <a:lnTo>
                    <a:pt x="3618826" y="365447"/>
                  </a:lnTo>
                  <a:lnTo>
                    <a:pt x="3606820" y="357345"/>
                  </a:lnTo>
                  <a:lnTo>
                    <a:pt x="3598725" y="345331"/>
                  </a:lnTo>
                  <a:lnTo>
                    <a:pt x="3595756" y="330622"/>
                  </a:lnTo>
                  <a:lnTo>
                    <a:pt x="3598725" y="315913"/>
                  </a:lnTo>
                  <a:lnTo>
                    <a:pt x="3606820" y="303899"/>
                  </a:lnTo>
                  <a:lnTo>
                    <a:pt x="3618826" y="295797"/>
                  </a:lnTo>
                  <a:lnTo>
                    <a:pt x="3633529" y="292826"/>
                  </a:lnTo>
                  <a:lnTo>
                    <a:pt x="3648232" y="295797"/>
                  </a:lnTo>
                  <a:lnTo>
                    <a:pt x="3660239" y="303899"/>
                  </a:lnTo>
                  <a:lnTo>
                    <a:pt x="3668334" y="315913"/>
                  </a:lnTo>
                  <a:lnTo>
                    <a:pt x="3671302" y="330622"/>
                  </a:lnTo>
                  <a:lnTo>
                    <a:pt x="3668334" y="345331"/>
                  </a:lnTo>
                  <a:lnTo>
                    <a:pt x="3660239" y="357345"/>
                  </a:lnTo>
                  <a:lnTo>
                    <a:pt x="3648232" y="365447"/>
                  </a:lnTo>
                  <a:lnTo>
                    <a:pt x="3633529" y="368418"/>
                  </a:lnTo>
                  <a:close/>
                </a:path>
                <a:path w="4893309" h="2475229">
                  <a:moveTo>
                    <a:pt x="3936253" y="371783"/>
                  </a:moveTo>
                  <a:lnTo>
                    <a:pt x="3920245" y="368549"/>
                  </a:lnTo>
                  <a:lnTo>
                    <a:pt x="3907176" y="359728"/>
                  </a:lnTo>
                  <a:lnTo>
                    <a:pt x="3898368" y="346644"/>
                  </a:lnTo>
                  <a:lnTo>
                    <a:pt x="3895138" y="330622"/>
                  </a:lnTo>
                  <a:lnTo>
                    <a:pt x="3898368" y="314599"/>
                  </a:lnTo>
                  <a:lnTo>
                    <a:pt x="3907176" y="301516"/>
                  </a:lnTo>
                  <a:lnTo>
                    <a:pt x="3920245" y="292695"/>
                  </a:lnTo>
                  <a:lnTo>
                    <a:pt x="3936253" y="289461"/>
                  </a:lnTo>
                  <a:lnTo>
                    <a:pt x="3952266" y="292695"/>
                  </a:lnTo>
                  <a:lnTo>
                    <a:pt x="3965346" y="301516"/>
                  </a:lnTo>
                  <a:lnTo>
                    <a:pt x="3974167" y="314599"/>
                  </a:lnTo>
                  <a:lnTo>
                    <a:pt x="3977402" y="330622"/>
                  </a:lnTo>
                  <a:lnTo>
                    <a:pt x="3974167" y="346644"/>
                  </a:lnTo>
                  <a:lnTo>
                    <a:pt x="3965346" y="359728"/>
                  </a:lnTo>
                  <a:lnTo>
                    <a:pt x="3952266" y="368549"/>
                  </a:lnTo>
                  <a:lnTo>
                    <a:pt x="3936253" y="371783"/>
                  </a:lnTo>
                  <a:close/>
                </a:path>
                <a:path w="4893309" h="2475229">
                  <a:moveTo>
                    <a:pt x="4238977" y="374308"/>
                  </a:moveTo>
                  <a:lnTo>
                    <a:pt x="4221989" y="370876"/>
                  </a:lnTo>
                  <a:lnTo>
                    <a:pt x="4208115" y="361517"/>
                  </a:lnTo>
                  <a:lnTo>
                    <a:pt x="4198761" y="347636"/>
                  </a:lnTo>
                  <a:lnTo>
                    <a:pt x="4195330" y="330639"/>
                  </a:lnTo>
                  <a:lnTo>
                    <a:pt x="4198761" y="313642"/>
                  </a:lnTo>
                  <a:lnTo>
                    <a:pt x="4208115" y="299761"/>
                  </a:lnTo>
                  <a:lnTo>
                    <a:pt x="4221989" y="290402"/>
                  </a:lnTo>
                  <a:lnTo>
                    <a:pt x="4238977" y="286970"/>
                  </a:lnTo>
                  <a:lnTo>
                    <a:pt x="4255965" y="290402"/>
                  </a:lnTo>
                  <a:lnTo>
                    <a:pt x="4269838" y="299761"/>
                  </a:lnTo>
                  <a:lnTo>
                    <a:pt x="4279193" y="313642"/>
                  </a:lnTo>
                  <a:lnTo>
                    <a:pt x="4282623" y="330639"/>
                  </a:lnTo>
                  <a:lnTo>
                    <a:pt x="4279193" y="347636"/>
                  </a:lnTo>
                  <a:lnTo>
                    <a:pt x="4269838" y="361517"/>
                  </a:lnTo>
                  <a:lnTo>
                    <a:pt x="4255965" y="370876"/>
                  </a:lnTo>
                  <a:lnTo>
                    <a:pt x="4238977" y="374308"/>
                  </a:lnTo>
                  <a:close/>
                </a:path>
                <a:path w="4893309" h="2475229">
                  <a:moveTo>
                    <a:pt x="4541701" y="376833"/>
                  </a:moveTo>
                  <a:lnTo>
                    <a:pt x="4523739" y="373203"/>
                  </a:lnTo>
                  <a:lnTo>
                    <a:pt x="4509071" y="363303"/>
                  </a:lnTo>
                  <a:lnTo>
                    <a:pt x="4499182" y="348620"/>
                  </a:lnTo>
                  <a:lnTo>
                    <a:pt x="4495556" y="330639"/>
                  </a:lnTo>
                  <a:lnTo>
                    <a:pt x="4499182" y="312659"/>
                  </a:lnTo>
                  <a:lnTo>
                    <a:pt x="4509071" y="297976"/>
                  </a:lnTo>
                  <a:lnTo>
                    <a:pt x="4523739" y="288076"/>
                  </a:lnTo>
                  <a:lnTo>
                    <a:pt x="4541701" y="284446"/>
                  </a:lnTo>
                  <a:lnTo>
                    <a:pt x="4559682" y="288076"/>
                  </a:lnTo>
                  <a:lnTo>
                    <a:pt x="4574360" y="297976"/>
                  </a:lnTo>
                  <a:lnTo>
                    <a:pt x="4584252" y="312659"/>
                  </a:lnTo>
                  <a:lnTo>
                    <a:pt x="4587879" y="330639"/>
                  </a:lnTo>
                  <a:lnTo>
                    <a:pt x="4584252" y="348620"/>
                  </a:lnTo>
                  <a:lnTo>
                    <a:pt x="4574360" y="363303"/>
                  </a:lnTo>
                  <a:lnTo>
                    <a:pt x="4559682" y="373203"/>
                  </a:lnTo>
                  <a:lnTo>
                    <a:pt x="4541701" y="376833"/>
                  </a:lnTo>
                  <a:close/>
                </a:path>
                <a:path w="4893309" h="2475229">
                  <a:moveTo>
                    <a:pt x="4844424" y="379355"/>
                  </a:moveTo>
                  <a:lnTo>
                    <a:pt x="4825483" y="375527"/>
                  </a:lnTo>
                  <a:lnTo>
                    <a:pt x="4810010" y="365088"/>
                  </a:lnTo>
                  <a:lnTo>
                    <a:pt x="4799575" y="349603"/>
                  </a:lnTo>
                  <a:lnTo>
                    <a:pt x="4795748" y="330639"/>
                  </a:lnTo>
                  <a:lnTo>
                    <a:pt x="4799575" y="311675"/>
                  </a:lnTo>
                  <a:lnTo>
                    <a:pt x="4810010" y="296190"/>
                  </a:lnTo>
                  <a:lnTo>
                    <a:pt x="4825483" y="285750"/>
                  </a:lnTo>
                  <a:lnTo>
                    <a:pt x="4844424" y="281922"/>
                  </a:lnTo>
                  <a:lnTo>
                    <a:pt x="4863385" y="285750"/>
                  </a:lnTo>
                  <a:lnTo>
                    <a:pt x="4878868" y="296190"/>
                  </a:lnTo>
                  <a:lnTo>
                    <a:pt x="4889307" y="311675"/>
                  </a:lnTo>
                  <a:lnTo>
                    <a:pt x="4893135" y="330639"/>
                  </a:lnTo>
                  <a:lnTo>
                    <a:pt x="4889307" y="349603"/>
                  </a:lnTo>
                  <a:lnTo>
                    <a:pt x="4878868" y="365088"/>
                  </a:lnTo>
                  <a:lnTo>
                    <a:pt x="4863385" y="375527"/>
                  </a:lnTo>
                  <a:lnTo>
                    <a:pt x="4844424" y="379355"/>
                  </a:lnTo>
                  <a:close/>
                </a:path>
                <a:path w="4893309" h="2475229">
                  <a:moveTo>
                    <a:pt x="304490" y="635246"/>
                  </a:moveTo>
                  <a:lnTo>
                    <a:pt x="302640" y="635246"/>
                  </a:lnTo>
                  <a:lnTo>
                    <a:pt x="301883" y="634486"/>
                  </a:lnTo>
                  <a:lnTo>
                    <a:pt x="301883" y="632636"/>
                  </a:lnTo>
                  <a:lnTo>
                    <a:pt x="302640" y="631880"/>
                  </a:lnTo>
                  <a:lnTo>
                    <a:pt x="304490" y="631880"/>
                  </a:lnTo>
                  <a:lnTo>
                    <a:pt x="305247" y="632636"/>
                  </a:lnTo>
                  <a:lnTo>
                    <a:pt x="305247" y="634486"/>
                  </a:lnTo>
                  <a:lnTo>
                    <a:pt x="304490" y="635246"/>
                  </a:lnTo>
                  <a:close/>
                </a:path>
                <a:path w="4893309" h="2475229">
                  <a:moveTo>
                    <a:pt x="609535" y="639452"/>
                  </a:moveTo>
                  <a:lnTo>
                    <a:pt x="603044" y="639452"/>
                  </a:lnTo>
                  <a:lnTo>
                    <a:pt x="600421" y="636825"/>
                  </a:lnTo>
                  <a:lnTo>
                    <a:pt x="600421" y="630331"/>
                  </a:lnTo>
                  <a:lnTo>
                    <a:pt x="603044" y="627704"/>
                  </a:lnTo>
                  <a:lnTo>
                    <a:pt x="609535" y="627704"/>
                  </a:lnTo>
                  <a:lnTo>
                    <a:pt x="612161" y="630331"/>
                  </a:lnTo>
                  <a:lnTo>
                    <a:pt x="612161" y="636825"/>
                  </a:lnTo>
                  <a:lnTo>
                    <a:pt x="609535" y="639452"/>
                  </a:lnTo>
                  <a:close/>
                </a:path>
                <a:path w="4893309" h="2475229">
                  <a:moveTo>
                    <a:pt x="914581" y="643658"/>
                  </a:moveTo>
                  <a:lnTo>
                    <a:pt x="903448" y="643658"/>
                  </a:lnTo>
                  <a:lnTo>
                    <a:pt x="898942" y="639148"/>
                  </a:lnTo>
                  <a:lnTo>
                    <a:pt x="898942" y="628008"/>
                  </a:lnTo>
                  <a:lnTo>
                    <a:pt x="903448" y="623498"/>
                  </a:lnTo>
                  <a:lnTo>
                    <a:pt x="914581" y="623498"/>
                  </a:lnTo>
                  <a:lnTo>
                    <a:pt x="919088" y="628008"/>
                  </a:lnTo>
                  <a:lnTo>
                    <a:pt x="919088" y="639148"/>
                  </a:lnTo>
                  <a:lnTo>
                    <a:pt x="914581" y="643658"/>
                  </a:lnTo>
                  <a:close/>
                </a:path>
                <a:path w="4893309" h="2475229">
                  <a:moveTo>
                    <a:pt x="1219155" y="647023"/>
                  </a:moveTo>
                  <a:lnTo>
                    <a:pt x="1204323" y="647023"/>
                  </a:lnTo>
                  <a:lnTo>
                    <a:pt x="1198304" y="641001"/>
                  </a:lnTo>
                  <a:lnTo>
                    <a:pt x="1198304" y="626158"/>
                  </a:lnTo>
                  <a:lnTo>
                    <a:pt x="1204323" y="620133"/>
                  </a:lnTo>
                  <a:lnTo>
                    <a:pt x="1219155" y="620133"/>
                  </a:lnTo>
                  <a:lnTo>
                    <a:pt x="1225177" y="626158"/>
                  </a:lnTo>
                  <a:lnTo>
                    <a:pt x="1225177" y="641001"/>
                  </a:lnTo>
                  <a:lnTo>
                    <a:pt x="1219155" y="647023"/>
                  </a:lnTo>
                  <a:close/>
                </a:path>
                <a:path w="4893309" h="2475229">
                  <a:moveTo>
                    <a:pt x="1523732" y="650392"/>
                  </a:moveTo>
                  <a:lnTo>
                    <a:pt x="1505196" y="650392"/>
                  </a:lnTo>
                  <a:lnTo>
                    <a:pt x="1497679" y="642868"/>
                  </a:lnTo>
                  <a:lnTo>
                    <a:pt x="1497679" y="624322"/>
                  </a:lnTo>
                  <a:lnTo>
                    <a:pt x="1505196" y="616801"/>
                  </a:lnTo>
                  <a:lnTo>
                    <a:pt x="1523732" y="616801"/>
                  </a:lnTo>
                  <a:lnTo>
                    <a:pt x="1531249" y="624322"/>
                  </a:lnTo>
                  <a:lnTo>
                    <a:pt x="1531249" y="642868"/>
                  </a:lnTo>
                  <a:lnTo>
                    <a:pt x="1523732" y="650392"/>
                  </a:lnTo>
                  <a:close/>
                </a:path>
                <a:path w="4893309" h="2475229">
                  <a:moveTo>
                    <a:pt x="1817190" y="653754"/>
                  </a:moveTo>
                  <a:lnTo>
                    <a:pt x="1809345" y="652171"/>
                  </a:lnTo>
                  <a:lnTo>
                    <a:pt x="1802940" y="647852"/>
                  </a:lnTo>
                  <a:lnTo>
                    <a:pt x="1798623" y="641444"/>
                  </a:lnTo>
                  <a:lnTo>
                    <a:pt x="1797041" y="633595"/>
                  </a:lnTo>
                  <a:lnTo>
                    <a:pt x="1798623" y="625746"/>
                  </a:lnTo>
                  <a:lnTo>
                    <a:pt x="1802940" y="619338"/>
                  </a:lnTo>
                  <a:lnTo>
                    <a:pt x="1809345" y="615019"/>
                  </a:lnTo>
                  <a:lnTo>
                    <a:pt x="1817190" y="613436"/>
                  </a:lnTo>
                  <a:lnTo>
                    <a:pt x="1825035" y="615019"/>
                  </a:lnTo>
                  <a:lnTo>
                    <a:pt x="1831439" y="619338"/>
                  </a:lnTo>
                  <a:lnTo>
                    <a:pt x="1835756" y="625746"/>
                  </a:lnTo>
                  <a:lnTo>
                    <a:pt x="1837339" y="633595"/>
                  </a:lnTo>
                  <a:lnTo>
                    <a:pt x="1835756" y="641444"/>
                  </a:lnTo>
                  <a:lnTo>
                    <a:pt x="1831439" y="647852"/>
                  </a:lnTo>
                  <a:lnTo>
                    <a:pt x="1825035" y="652171"/>
                  </a:lnTo>
                  <a:lnTo>
                    <a:pt x="1817190" y="653754"/>
                  </a:lnTo>
                  <a:close/>
                </a:path>
                <a:path w="4893309" h="2475229">
                  <a:moveTo>
                    <a:pt x="2119913" y="657123"/>
                  </a:moveTo>
                  <a:lnTo>
                    <a:pt x="2110763" y="655274"/>
                  </a:lnTo>
                  <a:lnTo>
                    <a:pt x="2103290" y="650231"/>
                  </a:lnTo>
                  <a:lnTo>
                    <a:pt x="2098250" y="642752"/>
                  </a:lnTo>
                  <a:lnTo>
                    <a:pt x="2096403" y="633595"/>
                  </a:lnTo>
                  <a:lnTo>
                    <a:pt x="2098250" y="624439"/>
                  </a:lnTo>
                  <a:lnTo>
                    <a:pt x="2103290" y="616962"/>
                  </a:lnTo>
                  <a:lnTo>
                    <a:pt x="2110763" y="611919"/>
                  </a:lnTo>
                  <a:lnTo>
                    <a:pt x="2119913" y="610070"/>
                  </a:lnTo>
                  <a:lnTo>
                    <a:pt x="2129064" y="611919"/>
                  </a:lnTo>
                  <a:lnTo>
                    <a:pt x="2136537" y="616962"/>
                  </a:lnTo>
                  <a:lnTo>
                    <a:pt x="2141577" y="624439"/>
                  </a:lnTo>
                  <a:lnTo>
                    <a:pt x="2143425" y="633595"/>
                  </a:lnTo>
                  <a:lnTo>
                    <a:pt x="2141577" y="642752"/>
                  </a:lnTo>
                  <a:lnTo>
                    <a:pt x="2136537" y="650231"/>
                  </a:lnTo>
                  <a:lnTo>
                    <a:pt x="2129064" y="655274"/>
                  </a:lnTo>
                  <a:lnTo>
                    <a:pt x="2119913" y="657123"/>
                  </a:lnTo>
                  <a:close/>
                </a:path>
                <a:path w="4893309" h="2475229">
                  <a:moveTo>
                    <a:pt x="2422641" y="659644"/>
                  </a:moveTo>
                  <a:lnTo>
                    <a:pt x="2412516" y="657598"/>
                  </a:lnTo>
                  <a:lnTo>
                    <a:pt x="2404245" y="652018"/>
                  </a:lnTo>
                  <a:lnTo>
                    <a:pt x="2398667" y="643743"/>
                  </a:lnTo>
                  <a:lnTo>
                    <a:pt x="2396622" y="633612"/>
                  </a:lnTo>
                  <a:lnTo>
                    <a:pt x="2398667" y="623482"/>
                  </a:lnTo>
                  <a:lnTo>
                    <a:pt x="2404245" y="615207"/>
                  </a:lnTo>
                  <a:lnTo>
                    <a:pt x="2412516" y="609626"/>
                  </a:lnTo>
                  <a:lnTo>
                    <a:pt x="2422641" y="607579"/>
                  </a:lnTo>
                  <a:lnTo>
                    <a:pt x="2432764" y="609626"/>
                  </a:lnTo>
                  <a:lnTo>
                    <a:pt x="2441033" y="615207"/>
                  </a:lnTo>
                  <a:lnTo>
                    <a:pt x="2446611" y="623482"/>
                  </a:lnTo>
                  <a:lnTo>
                    <a:pt x="2448656" y="633612"/>
                  </a:lnTo>
                  <a:lnTo>
                    <a:pt x="2446613" y="643743"/>
                  </a:lnTo>
                  <a:lnTo>
                    <a:pt x="2441040" y="652018"/>
                  </a:lnTo>
                  <a:lnTo>
                    <a:pt x="2432771" y="657598"/>
                  </a:lnTo>
                  <a:lnTo>
                    <a:pt x="2422641" y="659644"/>
                  </a:lnTo>
                  <a:close/>
                </a:path>
                <a:path w="4893309" h="2475229">
                  <a:moveTo>
                    <a:pt x="2725365" y="663010"/>
                  </a:moveTo>
                  <a:lnTo>
                    <a:pt x="2713927" y="660700"/>
                  </a:lnTo>
                  <a:lnTo>
                    <a:pt x="2704588" y="654401"/>
                  </a:lnTo>
                  <a:lnTo>
                    <a:pt x="2698292" y="645056"/>
                  </a:lnTo>
                  <a:lnTo>
                    <a:pt x="2695983" y="633612"/>
                  </a:lnTo>
                  <a:lnTo>
                    <a:pt x="2698292" y="622167"/>
                  </a:lnTo>
                  <a:lnTo>
                    <a:pt x="2704588" y="612823"/>
                  </a:lnTo>
                  <a:lnTo>
                    <a:pt x="2713927" y="606523"/>
                  </a:lnTo>
                  <a:lnTo>
                    <a:pt x="2725365" y="604214"/>
                  </a:lnTo>
                  <a:lnTo>
                    <a:pt x="2736802" y="606523"/>
                  </a:lnTo>
                  <a:lnTo>
                    <a:pt x="2746141" y="612823"/>
                  </a:lnTo>
                  <a:lnTo>
                    <a:pt x="2752437" y="622167"/>
                  </a:lnTo>
                  <a:lnTo>
                    <a:pt x="2754746" y="633612"/>
                  </a:lnTo>
                  <a:lnTo>
                    <a:pt x="2752437" y="645056"/>
                  </a:lnTo>
                  <a:lnTo>
                    <a:pt x="2746141" y="654401"/>
                  </a:lnTo>
                  <a:lnTo>
                    <a:pt x="2736802" y="660700"/>
                  </a:lnTo>
                  <a:lnTo>
                    <a:pt x="2725365" y="663010"/>
                  </a:lnTo>
                  <a:close/>
                </a:path>
                <a:path w="4893309" h="2475229">
                  <a:moveTo>
                    <a:pt x="3028088" y="666375"/>
                  </a:moveTo>
                  <a:lnTo>
                    <a:pt x="3015345" y="663800"/>
                  </a:lnTo>
                  <a:lnTo>
                    <a:pt x="3004937" y="656777"/>
                  </a:lnTo>
                  <a:lnTo>
                    <a:pt x="2997919" y="646363"/>
                  </a:lnTo>
                  <a:lnTo>
                    <a:pt x="2995345" y="633612"/>
                  </a:lnTo>
                  <a:lnTo>
                    <a:pt x="2997919" y="620861"/>
                  </a:lnTo>
                  <a:lnTo>
                    <a:pt x="3004937" y="610446"/>
                  </a:lnTo>
                  <a:lnTo>
                    <a:pt x="3015345" y="603424"/>
                  </a:lnTo>
                  <a:lnTo>
                    <a:pt x="3028088" y="600848"/>
                  </a:lnTo>
                  <a:lnTo>
                    <a:pt x="3040832" y="603424"/>
                  </a:lnTo>
                  <a:lnTo>
                    <a:pt x="3051242" y="610446"/>
                  </a:lnTo>
                  <a:lnTo>
                    <a:pt x="3058261" y="620861"/>
                  </a:lnTo>
                  <a:lnTo>
                    <a:pt x="3060835" y="633612"/>
                  </a:lnTo>
                  <a:lnTo>
                    <a:pt x="3058261" y="646363"/>
                  </a:lnTo>
                  <a:lnTo>
                    <a:pt x="3051242" y="656777"/>
                  </a:lnTo>
                  <a:lnTo>
                    <a:pt x="3040832" y="663800"/>
                  </a:lnTo>
                  <a:lnTo>
                    <a:pt x="3028088" y="666375"/>
                  </a:lnTo>
                  <a:close/>
                </a:path>
                <a:path w="4893309" h="2475229">
                  <a:moveTo>
                    <a:pt x="3330812" y="668900"/>
                  </a:moveTo>
                  <a:lnTo>
                    <a:pt x="3317096" y="666127"/>
                  </a:lnTo>
                  <a:lnTo>
                    <a:pt x="3305892" y="658566"/>
                  </a:lnTo>
                  <a:lnTo>
                    <a:pt x="3298335" y="647354"/>
                  </a:lnTo>
                  <a:lnTo>
                    <a:pt x="3295564" y="633629"/>
                  </a:lnTo>
                  <a:lnTo>
                    <a:pt x="3298335" y="619903"/>
                  </a:lnTo>
                  <a:lnTo>
                    <a:pt x="3305892" y="608691"/>
                  </a:lnTo>
                  <a:lnTo>
                    <a:pt x="3317096" y="601130"/>
                  </a:lnTo>
                  <a:lnTo>
                    <a:pt x="3330812" y="598357"/>
                  </a:lnTo>
                  <a:lnTo>
                    <a:pt x="3344530" y="601130"/>
                  </a:lnTo>
                  <a:lnTo>
                    <a:pt x="3355735" y="608691"/>
                  </a:lnTo>
                  <a:lnTo>
                    <a:pt x="3363292" y="619903"/>
                  </a:lnTo>
                  <a:lnTo>
                    <a:pt x="3366064" y="633629"/>
                  </a:lnTo>
                  <a:lnTo>
                    <a:pt x="3363294" y="647354"/>
                  </a:lnTo>
                  <a:lnTo>
                    <a:pt x="3355742" y="658566"/>
                  </a:lnTo>
                  <a:lnTo>
                    <a:pt x="3344537" y="666127"/>
                  </a:lnTo>
                  <a:lnTo>
                    <a:pt x="3330812" y="668900"/>
                  </a:lnTo>
                  <a:close/>
                </a:path>
                <a:path w="4893309" h="2475229">
                  <a:moveTo>
                    <a:pt x="3633529" y="671425"/>
                  </a:moveTo>
                  <a:lnTo>
                    <a:pt x="3618826" y="668454"/>
                  </a:lnTo>
                  <a:lnTo>
                    <a:pt x="3606820" y="660352"/>
                  </a:lnTo>
                  <a:lnTo>
                    <a:pt x="3598725" y="648338"/>
                  </a:lnTo>
                  <a:lnTo>
                    <a:pt x="3595756" y="633629"/>
                  </a:lnTo>
                  <a:lnTo>
                    <a:pt x="3598725" y="618921"/>
                  </a:lnTo>
                  <a:lnTo>
                    <a:pt x="3606820" y="606906"/>
                  </a:lnTo>
                  <a:lnTo>
                    <a:pt x="3618826" y="598804"/>
                  </a:lnTo>
                  <a:lnTo>
                    <a:pt x="3633529" y="595832"/>
                  </a:lnTo>
                  <a:lnTo>
                    <a:pt x="3648232" y="598804"/>
                  </a:lnTo>
                  <a:lnTo>
                    <a:pt x="3660239" y="606906"/>
                  </a:lnTo>
                  <a:lnTo>
                    <a:pt x="3668334" y="618921"/>
                  </a:lnTo>
                  <a:lnTo>
                    <a:pt x="3671302" y="633629"/>
                  </a:lnTo>
                  <a:lnTo>
                    <a:pt x="3668334" y="648338"/>
                  </a:lnTo>
                  <a:lnTo>
                    <a:pt x="3660239" y="660352"/>
                  </a:lnTo>
                  <a:lnTo>
                    <a:pt x="3648232" y="668454"/>
                  </a:lnTo>
                  <a:lnTo>
                    <a:pt x="3633529" y="671425"/>
                  </a:lnTo>
                  <a:close/>
                </a:path>
                <a:path w="4893309" h="2475229">
                  <a:moveTo>
                    <a:pt x="3936253" y="674791"/>
                  </a:moveTo>
                  <a:lnTo>
                    <a:pt x="3920245" y="671556"/>
                  </a:lnTo>
                  <a:lnTo>
                    <a:pt x="3907176" y="662735"/>
                  </a:lnTo>
                  <a:lnTo>
                    <a:pt x="3898368" y="649651"/>
                  </a:lnTo>
                  <a:lnTo>
                    <a:pt x="3895138" y="633629"/>
                  </a:lnTo>
                  <a:lnTo>
                    <a:pt x="3898368" y="617606"/>
                  </a:lnTo>
                  <a:lnTo>
                    <a:pt x="3907176" y="604522"/>
                  </a:lnTo>
                  <a:lnTo>
                    <a:pt x="3920245" y="595701"/>
                  </a:lnTo>
                  <a:lnTo>
                    <a:pt x="3936253" y="592467"/>
                  </a:lnTo>
                  <a:lnTo>
                    <a:pt x="3952266" y="595701"/>
                  </a:lnTo>
                  <a:lnTo>
                    <a:pt x="3965346" y="604522"/>
                  </a:lnTo>
                  <a:lnTo>
                    <a:pt x="3974167" y="617606"/>
                  </a:lnTo>
                  <a:lnTo>
                    <a:pt x="3977402" y="633629"/>
                  </a:lnTo>
                  <a:lnTo>
                    <a:pt x="3974167" y="649651"/>
                  </a:lnTo>
                  <a:lnTo>
                    <a:pt x="3965346" y="662735"/>
                  </a:lnTo>
                  <a:lnTo>
                    <a:pt x="3952266" y="671556"/>
                  </a:lnTo>
                  <a:lnTo>
                    <a:pt x="3936253" y="674791"/>
                  </a:lnTo>
                  <a:close/>
                </a:path>
                <a:path w="4893309" h="2475229">
                  <a:moveTo>
                    <a:pt x="4238977" y="677316"/>
                  </a:moveTo>
                  <a:lnTo>
                    <a:pt x="4221989" y="673883"/>
                  </a:lnTo>
                  <a:lnTo>
                    <a:pt x="4208115" y="664524"/>
                  </a:lnTo>
                  <a:lnTo>
                    <a:pt x="4198761" y="650643"/>
                  </a:lnTo>
                  <a:lnTo>
                    <a:pt x="4195330" y="633646"/>
                  </a:lnTo>
                  <a:lnTo>
                    <a:pt x="4198761" y="616649"/>
                  </a:lnTo>
                  <a:lnTo>
                    <a:pt x="4208115" y="602769"/>
                  </a:lnTo>
                  <a:lnTo>
                    <a:pt x="4221989" y="593410"/>
                  </a:lnTo>
                  <a:lnTo>
                    <a:pt x="4238977" y="589979"/>
                  </a:lnTo>
                  <a:lnTo>
                    <a:pt x="4255965" y="593410"/>
                  </a:lnTo>
                  <a:lnTo>
                    <a:pt x="4269838" y="602769"/>
                  </a:lnTo>
                  <a:lnTo>
                    <a:pt x="4279193" y="616649"/>
                  </a:lnTo>
                  <a:lnTo>
                    <a:pt x="4282623" y="633646"/>
                  </a:lnTo>
                  <a:lnTo>
                    <a:pt x="4279193" y="650643"/>
                  </a:lnTo>
                  <a:lnTo>
                    <a:pt x="4269838" y="664524"/>
                  </a:lnTo>
                  <a:lnTo>
                    <a:pt x="4255965" y="673883"/>
                  </a:lnTo>
                  <a:lnTo>
                    <a:pt x="4238977" y="677316"/>
                  </a:lnTo>
                  <a:close/>
                </a:path>
                <a:path w="4893309" h="2475229">
                  <a:moveTo>
                    <a:pt x="4541701" y="679841"/>
                  </a:moveTo>
                  <a:lnTo>
                    <a:pt x="4523739" y="676210"/>
                  </a:lnTo>
                  <a:lnTo>
                    <a:pt x="4509071" y="666310"/>
                  </a:lnTo>
                  <a:lnTo>
                    <a:pt x="4499182" y="651627"/>
                  </a:lnTo>
                  <a:lnTo>
                    <a:pt x="4495556" y="633646"/>
                  </a:lnTo>
                  <a:lnTo>
                    <a:pt x="4499182" y="615666"/>
                  </a:lnTo>
                  <a:lnTo>
                    <a:pt x="4509071" y="600984"/>
                  </a:lnTo>
                  <a:lnTo>
                    <a:pt x="4523739" y="591084"/>
                  </a:lnTo>
                  <a:lnTo>
                    <a:pt x="4541701" y="587454"/>
                  </a:lnTo>
                  <a:lnTo>
                    <a:pt x="4559682" y="591084"/>
                  </a:lnTo>
                  <a:lnTo>
                    <a:pt x="4574360" y="600984"/>
                  </a:lnTo>
                  <a:lnTo>
                    <a:pt x="4584252" y="615666"/>
                  </a:lnTo>
                  <a:lnTo>
                    <a:pt x="4587879" y="633646"/>
                  </a:lnTo>
                  <a:lnTo>
                    <a:pt x="4584252" y="651627"/>
                  </a:lnTo>
                  <a:lnTo>
                    <a:pt x="4574360" y="666310"/>
                  </a:lnTo>
                  <a:lnTo>
                    <a:pt x="4559682" y="676210"/>
                  </a:lnTo>
                  <a:lnTo>
                    <a:pt x="4541701" y="679841"/>
                  </a:lnTo>
                  <a:close/>
                </a:path>
                <a:path w="4893309" h="2475229">
                  <a:moveTo>
                    <a:pt x="4844424" y="682362"/>
                  </a:moveTo>
                  <a:lnTo>
                    <a:pt x="4825483" y="678534"/>
                  </a:lnTo>
                  <a:lnTo>
                    <a:pt x="4810010" y="668095"/>
                  </a:lnTo>
                  <a:lnTo>
                    <a:pt x="4799575" y="652610"/>
                  </a:lnTo>
                  <a:lnTo>
                    <a:pt x="4795748" y="633646"/>
                  </a:lnTo>
                  <a:lnTo>
                    <a:pt x="4799575" y="614682"/>
                  </a:lnTo>
                  <a:lnTo>
                    <a:pt x="4810010" y="599197"/>
                  </a:lnTo>
                  <a:lnTo>
                    <a:pt x="4825483" y="588757"/>
                  </a:lnTo>
                  <a:lnTo>
                    <a:pt x="4844424" y="584929"/>
                  </a:lnTo>
                  <a:lnTo>
                    <a:pt x="4863385" y="588757"/>
                  </a:lnTo>
                  <a:lnTo>
                    <a:pt x="4878868" y="599197"/>
                  </a:lnTo>
                  <a:lnTo>
                    <a:pt x="4889307" y="614682"/>
                  </a:lnTo>
                  <a:lnTo>
                    <a:pt x="4893135" y="633646"/>
                  </a:lnTo>
                  <a:lnTo>
                    <a:pt x="4889307" y="652610"/>
                  </a:lnTo>
                  <a:lnTo>
                    <a:pt x="4878868" y="668095"/>
                  </a:lnTo>
                  <a:lnTo>
                    <a:pt x="4863385" y="678534"/>
                  </a:lnTo>
                  <a:lnTo>
                    <a:pt x="4844424" y="682362"/>
                  </a:lnTo>
                  <a:close/>
                </a:path>
                <a:path w="4893309" h="2475229">
                  <a:moveTo>
                    <a:pt x="1311" y="937429"/>
                  </a:moveTo>
                  <a:lnTo>
                    <a:pt x="370" y="937429"/>
                  </a:lnTo>
                  <a:lnTo>
                    <a:pt x="0" y="937058"/>
                  </a:lnTo>
                  <a:lnTo>
                    <a:pt x="0" y="936116"/>
                  </a:lnTo>
                  <a:lnTo>
                    <a:pt x="370" y="935745"/>
                  </a:lnTo>
                  <a:lnTo>
                    <a:pt x="1311" y="935745"/>
                  </a:lnTo>
                  <a:lnTo>
                    <a:pt x="1681" y="936116"/>
                  </a:lnTo>
                  <a:lnTo>
                    <a:pt x="1681" y="937058"/>
                  </a:lnTo>
                  <a:lnTo>
                    <a:pt x="1311" y="937429"/>
                  </a:lnTo>
                  <a:close/>
                </a:path>
                <a:path w="4893309" h="2475229">
                  <a:moveTo>
                    <a:pt x="305415" y="939951"/>
                  </a:moveTo>
                  <a:lnTo>
                    <a:pt x="301698" y="939951"/>
                  </a:lnTo>
                  <a:lnTo>
                    <a:pt x="300201" y="938456"/>
                  </a:lnTo>
                  <a:lnTo>
                    <a:pt x="300201" y="934719"/>
                  </a:lnTo>
                  <a:lnTo>
                    <a:pt x="301698" y="933220"/>
                  </a:lnTo>
                  <a:lnTo>
                    <a:pt x="305432" y="933220"/>
                  </a:lnTo>
                  <a:lnTo>
                    <a:pt x="306929" y="934719"/>
                  </a:lnTo>
                  <a:lnTo>
                    <a:pt x="306929" y="938456"/>
                  </a:lnTo>
                  <a:lnTo>
                    <a:pt x="305415" y="939951"/>
                  </a:lnTo>
                  <a:close/>
                </a:path>
                <a:path w="4893309" h="2475229">
                  <a:moveTo>
                    <a:pt x="610008" y="943316"/>
                  </a:moveTo>
                  <a:lnTo>
                    <a:pt x="602591" y="943316"/>
                  </a:lnTo>
                  <a:lnTo>
                    <a:pt x="599580" y="940305"/>
                  </a:lnTo>
                  <a:lnTo>
                    <a:pt x="599580" y="932903"/>
                  </a:lnTo>
                  <a:lnTo>
                    <a:pt x="602591" y="929888"/>
                  </a:lnTo>
                  <a:lnTo>
                    <a:pt x="609991" y="929888"/>
                  </a:lnTo>
                  <a:lnTo>
                    <a:pt x="613002" y="932903"/>
                  </a:lnTo>
                  <a:lnTo>
                    <a:pt x="613002" y="940305"/>
                  </a:lnTo>
                  <a:lnTo>
                    <a:pt x="610008" y="943316"/>
                  </a:lnTo>
                  <a:close/>
                </a:path>
                <a:path w="4893309" h="2475229">
                  <a:moveTo>
                    <a:pt x="914581" y="946682"/>
                  </a:moveTo>
                  <a:lnTo>
                    <a:pt x="903448" y="946682"/>
                  </a:lnTo>
                  <a:lnTo>
                    <a:pt x="898942" y="942172"/>
                  </a:lnTo>
                  <a:lnTo>
                    <a:pt x="898942" y="931033"/>
                  </a:lnTo>
                  <a:lnTo>
                    <a:pt x="903448" y="926523"/>
                  </a:lnTo>
                  <a:lnTo>
                    <a:pt x="914581" y="926523"/>
                  </a:lnTo>
                  <a:lnTo>
                    <a:pt x="919088" y="931033"/>
                  </a:lnTo>
                  <a:lnTo>
                    <a:pt x="919088" y="942172"/>
                  </a:lnTo>
                  <a:lnTo>
                    <a:pt x="914581" y="946682"/>
                  </a:lnTo>
                  <a:close/>
                </a:path>
                <a:path w="4893309" h="2475229">
                  <a:moveTo>
                    <a:pt x="1219155" y="950051"/>
                  </a:moveTo>
                  <a:lnTo>
                    <a:pt x="1204323" y="950051"/>
                  </a:lnTo>
                  <a:lnTo>
                    <a:pt x="1198304" y="944025"/>
                  </a:lnTo>
                  <a:lnTo>
                    <a:pt x="1198304" y="929183"/>
                  </a:lnTo>
                  <a:lnTo>
                    <a:pt x="1204323" y="923157"/>
                  </a:lnTo>
                  <a:lnTo>
                    <a:pt x="1219155" y="923157"/>
                  </a:lnTo>
                  <a:lnTo>
                    <a:pt x="1225177" y="929183"/>
                  </a:lnTo>
                  <a:lnTo>
                    <a:pt x="1225177" y="944025"/>
                  </a:lnTo>
                  <a:lnTo>
                    <a:pt x="1219155" y="950051"/>
                  </a:lnTo>
                  <a:close/>
                </a:path>
                <a:path w="4893309" h="2475229">
                  <a:moveTo>
                    <a:pt x="1523732" y="953413"/>
                  </a:moveTo>
                  <a:lnTo>
                    <a:pt x="1505196" y="953413"/>
                  </a:lnTo>
                  <a:lnTo>
                    <a:pt x="1497679" y="945892"/>
                  </a:lnTo>
                  <a:lnTo>
                    <a:pt x="1497679" y="927346"/>
                  </a:lnTo>
                  <a:lnTo>
                    <a:pt x="1505196" y="919826"/>
                  </a:lnTo>
                  <a:lnTo>
                    <a:pt x="1523732" y="919826"/>
                  </a:lnTo>
                  <a:lnTo>
                    <a:pt x="1531249" y="927346"/>
                  </a:lnTo>
                  <a:lnTo>
                    <a:pt x="1531249" y="945892"/>
                  </a:lnTo>
                  <a:lnTo>
                    <a:pt x="1523732" y="953413"/>
                  </a:lnTo>
                  <a:close/>
                </a:path>
                <a:path w="4893309" h="2475229">
                  <a:moveTo>
                    <a:pt x="1817190" y="956782"/>
                  </a:moveTo>
                  <a:lnTo>
                    <a:pt x="1809345" y="955198"/>
                  </a:lnTo>
                  <a:lnTo>
                    <a:pt x="1802940" y="950878"/>
                  </a:lnTo>
                  <a:lnTo>
                    <a:pt x="1798623" y="944469"/>
                  </a:lnTo>
                  <a:lnTo>
                    <a:pt x="1797041" y="936619"/>
                  </a:lnTo>
                  <a:lnTo>
                    <a:pt x="1798623" y="928770"/>
                  </a:lnTo>
                  <a:lnTo>
                    <a:pt x="1802940" y="922362"/>
                  </a:lnTo>
                  <a:lnTo>
                    <a:pt x="1809345" y="918043"/>
                  </a:lnTo>
                  <a:lnTo>
                    <a:pt x="1817190" y="916460"/>
                  </a:lnTo>
                  <a:lnTo>
                    <a:pt x="1825035" y="918043"/>
                  </a:lnTo>
                  <a:lnTo>
                    <a:pt x="1831439" y="922362"/>
                  </a:lnTo>
                  <a:lnTo>
                    <a:pt x="1835756" y="928770"/>
                  </a:lnTo>
                  <a:lnTo>
                    <a:pt x="1837339" y="936619"/>
                  </a:lnTo>
                  <a:lnTo>
                    <a:pt x="1835756" y="944469"/>
                  </a:lnTo>
                  <a:lnTo>
                    <a:pt x="1831439" y="950878"/>
                  </a:lnTo>
                  <a:lnTo>
                    <a:pt x="1825035" y="955198"/>
                  </a:lnTo>
                  <a:lnTo>
                    <a:pt x="1817190" y="956782"/>
                  </a:lnTo>
                  <a:close/>
                </a:path>
                <a:path w="4893309" h="2475229">
                  <a:moveTo>
                    <a:pt x="2119913" y="960147"/>
                  </a:moveTo>
                  <a:lnTo>
                    <a:pt x="2110763" y="958298"/>
                  </a:lnTo>
                  <a:lnTo>
                    <a:pt x="2103290" y="953255"/>
                  </a:lnTo>
                  <a:lnTo>
                    <a:pt x="2098250" y="945777"/>
                  </a:lnTo>
                  <a:lnTo>
                    <a:pt x="2096403" y="936619"/>
                  </a:lnTo>
                  <a:lnTo>
                    <a:pt x="2098250" y="927464"/>
                  </a:lnTo>
                  <a:lnTo>
                    <a:pt x="2103290" y="919986"/>
                  </a:lnTo>
                  <a:lnTo>
                    <a:pt x="2110763" y="914944"/>
                  </a:lnTo>
                  <a:lnTo>
                    <a:pt x="2119913" y="913095"/>
                  </a:lnTo>
                  <a:lnTo>
                    <a:pt x="2129064" y="914944"/>
                  </a:lnTo>
                  <a:lnTo>
                    <a:pt x="2136537" y="919986"/>
                  </a:lnTo>
                  <a:lnTo>
                    <a:pt x="2141577" y="927464"/>
                  </a:lnTo>
                  <a:lnTo>
                    <a:pt x="2143425" y="936619"/>
                  </a:lnTo>
                  <a:lnTo>
                    <a:pt x="2141577" y="945777"/>
                  </a:lnTo>
                  <a:lnTo>
                    <a:pt x="2136537" y="953255"/>
                  </a:lnTo>
                  <a:lnTo>
                    <a:pt x="2129064" y="958298"/>
                  </a:lnTo>
                  <a:lnTo>
                    <a:pt x="2119913" y="960147"/>
                  </a:lnTo>
                  <a:close/>
                </a:path>
                <a:path w="4893309" h="2475229">
                  <a:moveTo>
                    <a:pt x="2422641" y="962669"/>
                  </a:moveTo>
                  <a:lnTo>
                    <a:pt x="2412516" y="960622"/>
                  </a:lnTo>
                  <a:lnTo>
                    <a:pt x="2404245" y="955042"/>
                  </a:lnTo>
                  <a:lnTo>
                    <a:pt x="2398667" y="946767"/>
                  </a:lnTo>
                  <a:lnTo>
                    <a:pt x="2396622" y="936636"/>
                  </a:lnTo>
                  <a:lnTo>
                    <a:pt x="2398667" y="926506"/>
                  </a:lnTo>
                  <a:lnTo>
                    <a:pt x="2404245" y="918231"/>
                  </a:lnTo>
                  <a:lnTo>
                    <a:pt x="2412516" y="912650"/>
                  </a:lnTo>
                  <a:lnTo>
                    <a:pt x="2422641" y="910603"/>
                  </a:lnTo>
                  <a:lnTo>
                    <a:pt x="2432764" y="912650"/>
                  </a:lnTo>
                  <a:lnTo>
                    <a:pt x="2441033" y="918231"/>
                  </a:lnTo>
                  <a:lnTo>
                    <a:pt x="2446611" y="926506"/>
                  </a:lnTo>
                  <a:lnTo>
                    <a:pt x="2448656" y="936636"/>
                  </a:lnTo>
                  <a:lnTo>
                    <a:pt x="2446613" y="946767"/>
                  </a:lnTo>
                  <a:lnTo>
                    <a:pt x="2441040" y="955042"/>
                  </a:lnTo>
                  <a:lnTo>
                    <a:pt x="2432771" y="960622"/>
                  </a:lnTo>
                  <a:lnTo>
                    <a:pt x="2422641" y="962669"/>
                  </a:lnTo>
                  <a:close/>
                </a:path>
                <a:path w="4893309" h="2475229">
                  <a:moveTo>
                    <a:pt x="2725365" y="966034"/>
                  </a:moveTo>
                  <a:lnTo>
                    <a:pt x="2713927" y="963724"/>
                  </a:lnTo>
                  <a:lnTo>
                    <a:pt x="2704588" y="957425"/>
                  </a:lnTo>
                  <a:lnTo>
                    <a:pt x="2698292" y="948081"/>
                  </a:lnTo>
                  <a:lnTo>
                    <a:pt x="2695983" y="936636"/>
                  </a:lnTo>
                  <a:lnTo>
                    <a:pt x="2698292" y="925191"/>
                  </a:lnTo>
                  <a:lnTo>
                    <a:pt x="2704588" y="915847"/>
                  </a:lnTo>
                  <a:lnTo>
                    <a:pt x="2713927" y="909548"/>
                  </a:lnTo>
                  <a:lnTo>
                    <a:pt x="2725365" y="907238"/>
                  </a:lnTo>
                  <a:lnTo>
                    <a:pt x="2736802" y="909548"/>
                  </a:lnTo>
                  <a:lnTo>
                    <a:pt x="2746141" y="915847"/>
                  </a:lnTo>
                  <a:lnTo>
                    <a:pt x="2752437" y="925191"/>
                  </a:lnTo>
                  <a:lnTo>
                    <a:pt x="2754746" y="936636"/>
                  </a:lnTo>
                  <a:lnTo>
                    <a:pt x="2752437" y="948081"/>
                  </a:lnTo>
                  <a:lnTo>
                    <a:pt x="2746141" y="957425"/>
                  </a:lnTo>
                  <a:lnTo>
                    <a:pt x="2736802" y="963724"/>
                  </a:lnTo>
                  <a:lnTo>
                    <a:pt x="2725365" y="966034"/>
                  </a:lnTo>
                  <a:close/>
                </a:path>
                <a:path w="4893309" h="2475229">
                  <a:moveTo>
                    <a:pt x="3028088" y="969400"/>
                  </a:moveTo>
                  <a:lnTo>
                    <a:pt x="3015345" y="966824"/>
                  </a:lnTo>
                  <a:lnTo>
                    <a:pt x="3004937" y="959802"/>
                  </a:lnTo>
                  <a:lnTo>
                    <a:pt x="2997919" y="949387"/>
                  </a:lnTo>
                  <a:lnTo>
                    <a:pt x="2995345" y="936636"/>
                  </a:lnTo>
                  <a:lnTo>
                    <a:pt x="2997919" y="923885"/>
                  </a:lnTo>
                  <a:lnTo>
                    <a:pt x="3004937" y="913471"/>
                  </a:lnTo>
                  <a:lnTo>
                    <a:pt x="3015345" y="906448"/>
                  </a:lnTo>
                  <a:lnTo>
                    <a:pt x="3028088" y="903872"/>
                  </a:lnTo>
                  <a:lnTo>
                    <a:pt x="3040832" y="906448"/>
                  </a:lnTo>
                  <a:lnTo>
                    <a:pt x="3051242" y="913471"/>
                  </a:lnTo>
                  <a:lnTo>
                    <a:pt x="3058261" y="923885"/>
                  </a:lnTo>
                  <a:lnTo>
                    <a:pt x="3060835" y="936636"/>
                  </a:lnTo>
                  <a:lnTo>
                    <a:pt x="3058261" y="949387"/>
                  </a:lnTo>
                  <a:lnTo>
                    <a:pt x="3051242" y="959802"/>
                  </a:lnTo>
                  <a:lnTo>
                    <a:pt x="3040832" y="966824"/>
                  </a:lnTo>
                  <a:lnTo>
                    <a:pt x="3028088" y="969400"/>
                  </a:lnTo>
                  <a:close/>
                </a:path>
                <a:path w="4893309" h="2475229">
                  <a:moveTo>
                    <a:pt x="3330812" y="971925"/>
                  </a:moveTo>
                  <a:lnTo>
                    <a:pt x="3317096" y="969151"/>
                  </a:lnTo>
                  <a:lnTo>
                    <a:pt x="3305892" y="961590"/>
                  </a:lnTo>
                  <a:lnTo>
                    <a:pt x="3298335" y="950378"/>
                  </a:lnTo>
                  <a:lnTo>
                    <a:pt x="3295564" y="936653"/>
                  </a:lnTo>
                  <a:lnTo>
                    <a:pt x="3298335" y="922928"/>
                  </a:lnTo>
                  <a:lnTo>
                    <a:pt x="3305892" y="911716"/>
                  </a:lnTo>
                  <a:lnTo>
                    <a:pt x="3317096" y="904154"/>
                  </a:lnTo>
                  <a:lnTo>
                    <a:pt x="3330812" y="901381"/>
                  </a:lnTo>
                  <a:lnTo>
                    <a:pt x="3344530" y="904154"/>
                  </a:lnTo>
                  <a:lnTo>
                    <a:pt x="3355735" y="911716"/>
                  </a:lnTo>
                  <a:lnTo>
                    <a:pt x="3363292" y="922928"/>
                  </a:lnTo>
                  <a:lnTo>
                    <a:pt x="3366064" y="936653"/>
                  </a:lnTo>
                  <a:lnTo>
                    <a:pt x="3363294" y="950378"/>
                  </a:lnTo>
                  <a:lnTo>
                    <a:pt x="3355742" y="961590"/>
                  </a:lnTo>
                  <a:lnTo>
                    <a:pt x="3344537" y="969151"/>
                  </a:lnTo>
                  <a:lnTo>
                    <a:pt x="3330812" y="971925"/>
                  </a:lnTo>
                  <a:close/>
                </a:path>
                <a:path w="4893309" h="2475229">
                  <a:moveTo>
                    <a:pt x="3633529" y="974450"/>
                  </a:moveTo>
                  <a:lnTo>
                    <a:pt x="3618826" y="971478"/>
                  </a:lnTo>
                  <a:lnTo>
                    <a:pt x="3606820" y="963377"/>
                  </a:lnTo>
                  <a:lnTo>
                    <a:pt x="3598725" y="951362"/>
                  </a:lnTo>
                  <a:lnTo>
                    <a:pt x="3595756" y="936653"/>
                  </a:lnTo>
                  <a:lnTo>
                    <a:pt x="3598725" y="921944"/>
                  </a:lnTo>
                  <a:lnTo>
                    <a:pt x="3606820" y="909929"/>
                  </a:lnTo>
                  <a:lnTo>
                    <a:pt x="3618826" y="901827"/>
                  </a:lnTo>
                  <a:lnTo>
                    <a:pt x="3633529" y="898856"/>
                  </a:lnTo>
                  <a:lnTo>
                    <a:pt x="3648232" y="901827"/>
                  </a:lnTo>
                  <a:lnTo>
                    <a:pt x="3660239" y="909929"/>
                  </a:lnTo>
                  <a:lnTo>
                    <a:pt x="3668334" y="921944"/>
                  </a:lnTo>
                  <a:lnTo>
                    <a:pt x="3671302" y="936653"/>
                  </a:lnTo>
                  <a:lnTo>
                    <a:pt x="3668334" y="951362"/>
                  </a:lnTo>
                  <a:lnTo>
                    <a:pt x="3660239" y="963377"/>
                  </a:lnTo>
                  <a:lnTo>
                    <a:pt x="3648232" y="971478"/>
                  </a:lnTo>
                  <a:lnTo>
                    <a:pt x="3633529" y="974450"/>
                  </a:lnTo>
                  <a:close/>
                </a:path>
                <a:path w="4893309" h="2475229">
                  <a:moveTo>
                    <a:pt x="3936253" y="977815"/>
                  </a:moveTo>
                  <a:lnTo>
                    <a:pt x="3920245" y="974581"/>
                  </a:lnTo>
                  <a:lnTo>
                    <a:pt x="3907176" y="965759"/>
                  </a:lnTo>
                  <a:lnTo>
                    <a:pt x="3898368" y="952676"/>
                  </a:lnTo>
                  <a:lnTo>
                    <a:pt x="3895138" y="936653"/>
                  </a:lnTo>
                  <a:lnTo>
                    <a:pt x="3898368" y="920630"/>
                  </a:lnTo>
                  <a:lnTo>
                    <a:pt x="3907176" y="907546"/>
                  </a:lnTo>
                  <a:lnTo>
                    <a:pt x="3920245" y="898725"/>
                  </a:lnTo>
                  <a:lnTo>
                    <a:pt x="3936253" y="895491"/>
                  </a:lnTo>
                  <a:lnTo>
                    <a:pt x="3952266" y="898725"/>
                  </a:lnTo>
                  <a:lnTo>
                    <a:pt x="3965346" y="907546"/>
                  </a:lnTo>
                  <a:lnTo>
                    <a:pt x="3974167" y="920630"/>
                  </a:lnTo>
                  <a:lnTo>
                    <a:pt x="3977402" y="936653"/>
                  </a:lnTo>
                  <a:lnTo>
                    <a:pt x="3974167" y="952676"/>
                  </a:lnTo>
                  <a:lnTo>
                    <a:pt x="3965346" y="965759"/>
                  </a:lnTo>
                  <a:lnTo>
                    <a:pt x="3952266" y="974581"/>
                  </a:lnTo>
                  <a:lnTo>
                    <a:pt x="3936253" y="977815"/>
                  </a:lnTo>
                  <a:close/>
                </a:path>
                <a:path w="4893309" h="2475229">
                  <a:moveTo>
                    <a:pt x="4238977" y="980340"/>
                  </a:moveTo>
                  <a:lnTo>
                    <a:pt x="4221989" y="976908"/>
                  </a:lnTo>
                  <a:lnTo>
                    <a:pt x="4208115" y="967548"/>
                  </a:lnTo>
                  <a:lnTo>
                    <a:pt x="4198761" y="953667"/>
                  </a:lnTo>
                  <a:lnTo>
                    <a:pt x="4195330" y="936670"/>
                  </a:lnTo>
                  <a:lnTo>
                    <a:pt x="4198761" y="919673"/>
                  </a:lnTo>
                  <a:lnTo>
                    <a:pt x="4208115" y="905793"/>
                  </a:lnTo>
                  <a:lnTo>
                    <a:pt x="4221989" y="896435"/>
                  </a:lnTo>
                  <a:lnTo>
                    <a:pt x="4238977" y="893003"/>
                  </a:lnTo>
                  <a:lnTo>
                    <a:pt x="4255965" y="896435"/>
                  </a:lnTo>
                  <a:lnTo>
                    <a:pt x="4269838" y="905793"/>
                  </a:lnTo>
                  <a:lnTo>
                    <a:pt x="4279193" y="919673"/>
                  </a:lnTo>
                  <a:lnTo>
                    <a:pt x="4282623" y="936670"/>
                  </a:lnTo>
                  <a:lnTo>
                    <a:pt x="4279193" y="953667"/>
                  </a:lnTo>
                  <a:lnTo>
                    <a:pt x="4269838" y="967548"/>
                  </a:lnTo>
                  <a:lnTo>
                    <a:pt x="4255965" y="976908"/>
                  </a:lnTo>
                  <a:lnTo>
                    <a:pt x="4238977" y="980340"/>
                  </a:lnTo>
                  <a:close/>
                </a:path>
                <a:path w="4893309" h="2475229">
                  <a:moveTo>
                    <a:pt x="4541701" y="982865"/>
                  </a:moveTo>
                  <a:lnTo>
                    <a:pt x="4523739" y="979235"/>
                  </a:lnTo>
                  <a:lnTo>
                    <a:pt x="4509071" y="969335"/>
                  </a:lnTo>
                  <a:lnTo>
                    <a:pt x="4499182" y="954651"/>
                  </a:lnTo>
                  <a:lnTo>
                    <a:pt x="4495556" y="936670"/>
                  </a:lnTo>
                  <a:lnTo>
                    <a:pt x="4499182" y="918691"/>
                  </a:lnTo>
                  <a:lnTo>
                    <a:pt x="4509071" y="904008"/>
                  </a:lnTo>
                  <a:lnTo>
                    <a:pt x="4523739" y="894108"/>
                  </a:lnTo>
                  <a:lnTo>
                    <a:pt x="4541701" y="890478"/>
                  </a:lnTo>
                  <a:lnTo>
                    <a:pt x="4559682" y="894108"/>
                  </a:lnTo>
                  <a:lnTo>
                    <a:pt x="4574360" y="904008"/>
                  </a:lnTo>
                  <a:lnTo>
                    <a:pt x="4584252" y="918691"/>
                  </a:lnTo>
                  <a:lnTo>
                    <a:pt x="4587879" y="936670"/>
                  </a:lnTo>
                  <a:lnTo>
                    <a:pt x="4584252" y="954651"/>
                  </a:lnTo>
                  <a:lnTo>
                    <a:pt x="4574360" y="969335"/>
                  </a:lnTo>
                  <a:lnTo>
                    <a:pt x="4559682" y="979235"/>
                  </a:lnTo>
                  <a:lnTo>
                    <a:pt x="4541701" y="982865"/>
                  </a:lnTo>
                  <a:close/>
                </a:path>
                <a:path w="4893309" h="2475229">
                  <a:moveTo>
                    <a:pt x="4844424" y="985386"/>
                  </a:moveTo>
                  <a:lnTo>
                    <a:pt x="4825483" y="981559"/>
                  </a:lnTo>
                  <a:lnTo>
                    <a:pt x="4810010" y="971119"/>
                  </a:lnTo>
                  <a:lnTo>
                    <a:pt x="4799575" y="955635"/>
                  </a:lnTo>
                  <a:lnTo>
                    <a:pt x="4795748" y="936670"/>
                  </a:lnTo>
                  <a:lnTo>
                    <a:pt x="4799575" y="917706"/>
                  </a:lnTo>
                  <a:lnTo>
                    <a:pt x="4810010" y="902221"/>
                  </a:lnTo>
                  <a:lnTo>
                    <a:pt x="4825483" y="891781"/>
                  </a:lnTo>
                  <a:lnTo>
                    <a:pt x="4844424" y="887953"/>
                  </a:lnTo>
                  <a:lnTo>
                    <a:pt x="4863385" y="891781"/>
                  </a:lnTo>
                  <a:lnTo>
                    <a:pt x="4878868" y="902221"/>
                  </a:lnTo>
                  <a:lnTo>
                    <a:pt x="4889307" y="917706"/>
                  </a:lnTo>
                  <a:lnTo>
                    <a:pt x="4893135" y="936670"/>
                  </a:lnTo>
                  <a:lnTo>
                    <a:pt x="4889307" y="955635"/>
                  </a:lnTo>
                  <a:lnTo>
                    <a:pt x="4878868" y="971119"/>
                  </a:lnTo>
                  <a:lnTo>
                    <a:pt x="4863385" y="981559"/>
                  </a:lnTo>
                  <a:lnTo>
                    <a:pt x="4844424" y="985386"/>
                  </a:lnTo>
                  <a:close/>
                </a:path>
                <a:path w="4893309" h="2475229">
                  <a:moveTo>
                    <a:pt x="1311" y="1240454"/>
                  </a:moveTo>
                  <a:lnTo>
                    <a:pt x="370" y="1240454"/>
                  </a:lnTo>
                  <a:lnTo>
                    <a:pt x="0" y="1240082"/>
                  </a:lnTo>
                  <a:lnTo>
                    <a:pt x="0" y="1239140"/>
                  </a:lnTo>
                  <a:lnTo>
                    <a:pt x="370" y="1238769"/>
                  </a:lnTo>
                  <a:lnTo>
                    <a:pt x="1311" y="1238769"/>
                  </a:lnTo>
                  <a:lnTo>
                    <a:pt x="1681" y="1239140"/>
                  </a:lnTo>
                  <a:lnTo>
                    <a:pt x="1681" y="1240082"/>
                  </a:lnTo>
                  <a:lnTo>
                    <a:pt x="1311" y="1240454"/>
                  </a:lnTo>
                  <a:close/>
                </a:path>
                <a:path w="4893309" h="2475229">
                  <a:moveTo>
                    <a:pt x="305415" y="1242975"/>
                  </a:moveTo>
                  <a:lnTo>
                    <a:pt x="301698" y="1242975"/>
                  </a:lnTo>
                  <a:lnTo>
                    <a:pt x="300201" y="1241480"/>
                  </a:lnTo>
                  <a:lnTo>
                    <a:pt x="300201" y="1237743"/>
                  </a:lnTo>
                  <a:lnTo>
                    <a:pt x="301698" y="1236244"/>
                  </a:lnTo>
                  <a:lnTo>
                    <a:pt x="305432" y="1236244"/>
                  </a:lnTo>
                  <a:lnTo>
                    <a:pt x="306929" y="1237743"/>
                  </a:lnTo>
                  <a:lnTo>
                    <a:pt x="306929" y="1241480"/>
                  </a:lnTo>
                  <a:lnTo>
                    <a:pt x="305415" y="1242975"/>
                  </a:lnTo>
                  <a:close/>
                </a:path>
                <a:path w="4893309" h="2475229">
                  <a:moveTo>
                    <a:pt x="610008" y="1246341"/>
                  </a:moveTo>
                  <a:lnTo>
                    <a:pt x="602591" y="1246341"/>
                  </a:lnTo>
                  <a:lnTo>
                    <a:pt x="599580" y="1243330"/>
                  </a:lnTo>
                  <a:lnTo>
                    <a:pt x="599580" y="1235923"/>
                  </a:lnTo>
                  <a:lnTo>
                    <a:pt x="602591" y="1232912"/>
                  </a:lnTo>
                  <a:lnTo>
                    <a:pt x="609991" y="1232912"/>
                  </a:lnTo>
                  <a:lnTo>
                    <a:pt x="613002" y="1235923"/>
                  </a:lnTo>
                  <a:lnTo>
                    <a:pt x="613002" y="1243330"/>
                  </a:lnTo>
                  <a:lnTo>
                    <a:pt x="610008" y="1246341"/>
                  </a:lnTo>
                  <a:close/>
                </a:path>
                <a:path w="4893309" h="2475229">
                  <a:moveTo>
                    <a:pt x="914581" y="1249706"/>
                  </a:moveTo>
                  <a:lnTo>
                    <a:pt x="903448" y="1249706"/>
                  </a:lnTo>
                  <a:lnTo>
                    <a:pt x="898942" y="1245196"/>
                  </a:lnTo>
                  <a:lnTo>
                    <a:pt x="898942" y="1234057"/>
                  </a:lnTo>
                  <a:lnTo>
                    <a:pt x="903448" y="1229547"/>
                  </a:lnTo>
                  <a:lnTo>
                    <a:pt x="914581" y="1229547"/>
                  </a:lnTo>
                  <a:lnTo>
                    <a:pt x="919088" y="1234057"/>
                  </a:lnTo>
                  <a:lnTo>
                    <a:pt x="919088" y="1245196"/>
                  </a:lnTo>
                  <a:lnTo>
                    <a:pt x="914581" y="1249706"/>
                  </a:lnTo>
                  <a:close/>
                </a:path>
                <a:path w="4893309" h="2475229">
                  <a:moveTo>
                    <a:pt x="1219155" y="1253072"/>
                  </a:moveTo>
                  <a:lnTo>
                    <a:pt x="1204323" y="1253072"/>
                  </a:lnTo>
                  <a:lnTo>
                    <a:pt x="1198304" y="1247049"/>
                  </a:lnTo>
                  <a:lnTo>
                    <a:pt x="1198304" y="1232207"/>
                  </a:lnTo>
                  <a:lnTo>
                    <a:pt x="1204323" y="1226182"/>
                  </a:lnTo>
                  <a:lnTo>
                    <a:pt x="1219155" y="1226182"/>
                  </a:lnTo>
                  <a:lnTo>
                    <a:pt x="1225177" y="1232207"/>
                  </a:lnTo>
                  <a:lnTo>
                    <a:pt x="1225177" y="1247049"/>
                  </a:lnTo>
                  <a:lnTo>
                    <a:pt x="1219155" y="1253072"/>
                  </a:lnTo>
                  <a:close/>
                </a:path>
                <a:path w="4893309" h="2475229">
                  <a:moveTo>
                    <a:pt x="1523732" y="1256440"/>
                  </a:moveTo>
                  <a:lnTo>
                    <a:pt x="1505196" y="1256440"/>
                  </a:lnTo>
                  <a:lnTo>
                    <a:pt x="1497679" y="1248916"/>
                  </a:lnTo>
                  <a:lnTo>
                    <a:pt x="1497679" y="1230371"/>
                  </a:lnTo>
                  <a:lnTo>
                    <a:pt x="1505196" y="1222850"/>
                  </a:lnTo>
                  <a:lnTo>
                    <a:pt x="1523732" y="1222850"/>
                  </a:lnTo>
                  <a:lnTo>
                    <a:pt x="1531249" y="1230371"/>
                  </a:lnTo>
                  <a:lnTo>
                    <a:pt x="1531249" y="1248916"/>
                  </a:lnTo>
                  <a:lnTo>
                    <a:pt x="1523732" y="1256440"/>
                  </a:lnTo>
                  <a:close/>
                </a:path>
                <a:path w="4893309" h="2475229">
                  <a:moveTo>
                    <a:pt x="1817190" y="1259802"/>
                  </a:moveTo>
                  <a:lnTo>
                    <a:pt x="1809345" y="1258219"/>
                  </a:lnTo>
                  <a:lnTo>
                    <a:pt x="1802940" y="1253900"/>
                  </a:lnTo>
                  <a:lnTo>
                    <a:pt x="1798623" y="1247493"/>
                  </a:lnTo>
                  <a:lnTo>
                    <a:pt x="1797041" y="1239643"/>
                  </a:lnTo>
                  <a:lnTo>
                    <a:pt x="1798623" y="1231794"/>
                  </a:lnTo>
                  <a:lnTo>
                    <a:pt x="1802940" y="1225387"/>
                  </a:lnTo>
                  <a:lnTo>
                    <a:pt x="1809345" y="1221068"/>
                  </a:lnTo>
                  <a:lnTo>
                    <a:pt x="1817190" y="1219484"/>
                  </a:lnTo>
                  <a:lnTo>
                    <a:pt x="1825035" y="1221068"/>
                  </a:lnTo>
                  <a:lnTo>
                    <a:pt x="1831439" y="1225387"/>
                  </a:lnTo>
                  <a:lnTo>
                    <a:pt x="1835756" y="1231794"/>
                  </a:lnTo>
                  <a:lnTo>
                    <a:pt x="1837339" y="1239643"/>
                  </a:lnTo>
                  <a:lnTo>
                    <a:pt x="1835756" y="1247493"/>
                  </a:lnTo>
                  <a:lnTo>
                    <a:pt x="1831439" y="1253900"/>
                  </a:lnTo>
                  <a:lnTo>
                    <a:pt x="1825035" y="1258219"/>
                  </a:lnTo>
                  <a:lnTo>
                    <a:pt x="1817190" y="1259802"/>
                  </a:lnTo>
                  <a:close/>
                </a:path>
                <a:path w="4893309" h="2475229">
                  <a:moveTo>
                    <a:pt x="2119913" y="1263171"/>
                  </a:moveTo>
                  <a:lnTo>
                    <a:pt x="2110763" y="1261322"/>
                  </a:lnTo>
                  <a:lnTo>
                    <a:pt x="2103290" y="1256280"/>
                  </a:lnTo>
                  <a:lnTo>
                    <a:pt x="2098250" y="1248801"/>
                  </a:lnTo>
                  <a:lnTo>
                    <a:pt x="2096403" y="1239643"/>
                  </a:lnTo>
                  <a:lnTo>
                    <a:pt x="2098250" y="1230488"/>
                  </a:lnTo>
                  <a:lnTo>
                    <a:pt x="2103290" y="1223010"/>
                  </a:lnTo>
                  <a:lnTo>
                    <a:pt x="2110763" y="1217968"/>
                  </a:lnTo>
                  <a:lnTo>
                    <a:pt x="2119913" y="1216119"/>
                  </a:lnTo>
                  <a:lnTo>
                    <a:pt x="2129064" y="1217968"/>
                  </a:lnTo>
                  <a:lnTo>
                    <a:pt x="2136537" y="1223010"/>
                  </a:lnTo>
                  <a:lnTo>
                    <a:pt x="2141577" y="1230488"/>
                  </a:lnTo>
                  <a:lnTo>
                    <a:pt x="2143425" y="1239643"/>
                  </a:lnTo>
                  <a:lnTo>
                    <a:pt x="2141577" y="1248801"/>
                  </a:lnTo>
                  <a:lnTo>
                    <a:pt x="2136537" y="1256280"/>
                  </a:lnTo>
                  <a:lnTo>
                    <a:pt x="2129064" y="1261322"/>
                  </a:lnTo>
                  <a:lnTo>
                    <a:pt x="2119913" y="1263171"/>
                  </a:lnTo>
                  <a:close/>
                </a:path>
                <a:path w="4893309" h="2475229">
                  <a:moveTo>
                    <a:pt x="2422641" y="1265693"/>
                  </a:moveTo>
                  <a:lnTo>
                    <a:pt x="2412516" y="1263647"/>
                  </a:lnTo>
                  <a:lnTo>
                    <a:pt x="2404245" y="1258067"/>
                  </a:lnTo>
                  <a:lnTo>
                    <a:pt x="2398667" y="1249792"/>
                  </a:lnTo>
                  <a:lnTo>
                    <a:pt x="2396622" y="1239660"/>
                  </a:lnTo>
                  <a:lnTo>
                    <a:pt x="2398667" y="1229530"/>
                  </a:lnTo>
                  <a:lnTo>
                    <a:pt x="2404245" y="1221255"/>
                  </a:lnTo>
                  <a:lnTo>
                    <a:pt x="2412516" y="1215675"/>
                  </a:lnTo>
                  <a:lnTo>
                    <a:pt x="2422641" y="1213628"/>
                  </a:lnTo>
                  <a:lnTo>
                    <a:pt x="2432764" y="1215675"/>
                  </a:lnTo>
                  <a:lnTo>
                    <a:pt x="2441033" y="1221255"/>
                  </a:lnTo>
                  <a:lnTo>
                    <a:pt x="2446611" y="1229530"/>
                  </a:lnTo>
                  <a:lnTo>
                    <a:pt x="2448656" y="1239660"/>
                  </a:lnTo>
                  <a:lnTo>
                    <a:pt x="2446613" y="1249792"/>
                  </a:lnTo>
                  <a:lnTo>
                    <a:pt x="2441040" y="1258067"/>
                  </a:lnTo>
                  <a:lnTo>
                    <a:pt x="2432771" y="1263647"/>
                  </a:lnTo>
                  <a:lnTo>
                    <a:pt x="2422641" y="1265693"/>
                  </a:lnTo>
                  <a:close/>
                </a:path>
                <a:path w="4893309" h="2475229">
                  <a:moveTo>
                    <a:pt x="2725365" y="1269058"/>
                  </a:moveTo>
                  <a:lnTo>
                    <a:pt x="2713927" y="1266749"/>
                  </a:lnTo>
                  <a:lnTo>
                    <a:pt x="2704588" y="1260449"/>
                  </a:lnTo>
                  <a:lnTo>
                    <a:pt x="2698292" y="1251105"/>
                  </a:lnTo>
                  <a:lnTo>
                    <a:pt x="2695983" y="1239660"/>
                  </a:lnTo>
                  <a:lnTo>
                    <a:pt x="2698292" y="1228216"/>
                  </a:lnTo>
                  <a:lnTo>
                    <a:pt x="2704588" y="1218871"/>
                  </a:lnTo>
                  <a:lnTo>
                    <a:pt x="2713927" y="1212572"/>
                  </a:lnTo>
                  <a:lnTo>
                    <a:pt x="2725365" y="1210262"/>
                  </a:lnTo>
                  <a:lnTo>
                    <a:pt x="2736802" y="1212572"/>
                  </a:lnTo>
                  <a:lnTo>
                    <a:pt x="2746141" y="1218871"/>
                  </a:lnTo>
                  <a:lnTo>
                    <a:pt x="2752437" y="1228216"/>
                  </a:lnTo>
                  <a:lnTo>
                    <a:pt x="2754746" y="1239660"/>
                  </a:lnTo>
                  <a:lnTo>
                    <a:pt x="2752437" y="1251105"/>
                  </a:lnTo>
                  <a:lnTo>
                    <a:pt x="2746141" y="1260449"/>
                  </a:lnTo>
                  <a:lnTo>
                    <a:pt x="2736802" y="1266749"/>
                  </a:lnTo>
                  <a:lnTo>
                    <a:pt x="2725365" y="1269058"/>
                  </a:lnTo>
                  <a:close/>
                </a:path>
                <a:path w="4893309" h="2475229">
                  <a:moveTo>
                    <a:pt x="3028088" y="1272424"/>
                  </a:moveTo>
                  <a:lnTo>
                    <a:pt x="3015345" y="1269848"/>
                  </a:lnTo>
                  <a:lnTo>
                    <a:pt x="3004937" y="1262826"/>
                  </a:lnTo>
                  <a:lnTo>
                    <a:pt x="2997919" y="1252411"/>
                  </a:lnTo>
                  <a:lnTo>
                    <a:pt x="2995345" y="1239660"/>
                  </a:lnTo>
                  <a:lnTo>
                    <a:pt x="2997919" y="1226909"/>
                  </a:lnTo>
                  <a:lnTo>
                    <a:pt x="3004937" y="1216495"/>
                  </a:lnTo>
                  <a:lnTo>
                    <a:pt x="3015345" y="1209472"/>
                  </a:lnTo>
                  <a:lnTo>
                    <a:pt x="3028088" y="1206897"/>
                  </a:lnTo>
                  <a:lnTo>
                    <a:pt x="3040832" y="1209472"/>
                  </a:lnTo>
                  <a:lnTo>
                    <a:pt x="3051242" y="1216495"/>
                  </a:lnTo>
                  <a:lnTo>
                    <a:pt x="3058261" y="1226909"/>
                  </a:lnTo>
                  <a:lnTo>
                    <a:pt x="3060835" y="1239660"/>
                  </a:lnTo>
                  <a:lnTo>
                    <a:pt x="3058261" y="1252411"/>
                  </a:lnTo>
                  <a:lnTo>
                    <a:pt x="3051242" y="1262826"/>
                  </a:lnTo>
                  <a:lnTo>
                    <a:pt x="3040832" y="1269848"/>
                  </a:lnTo>
                  <a:lnTo>
                    <a:pt x="3028088" y="1272424"/>
                  </a:lnTo>
                  <a:close/>
                </a:path>
                <a:path w="4893309" h="2475229">
                  <a:moveTo>
                    <a:pt x="3330812" y="1274949"/>
                  </a:moveTo>
                  <a:lnTo>
                    <a:pt x="3317096" y="1272176"/>
                  </a:lnTo>
                  <a:lnTo>
                    <a:pt x="3305892" y="1264614"/>
                  </a:lnTo>
                  <a:lnTo>
                    <a:pt x="3298335" y="1253402"/>
                  </a:lnTo>
                  <a:lnTo>
                    <a:pt x="3295564" y="1239677"/>
                  </a:lnTo>
                  <a:lnTo>
                    <a:pt x="3298335" y="1225952"/>
                  </a:lnTo>
                  <a:lnTo>
                    <a:pt x="3305892" y="1214740"/>
                  </a:lnTo>
                  <a:lnTo>
                    <a:pt x="3317096" y="1207179"/>
                  </a:lnTo>
                  <a:lnTo>
                    <a:pt x="3330812" y="1204405"/>
                  </a:lnTo>
                  <a:lnTo>
                    <a:pt x="3344530" y="1207179"/>
                  </a:lnTo>
                  <a:lnTo>
                    <a:pt x="3355735" y="1214740"/>
                  </a:lnTo>
                  <a:lnTo>
                    <a:pt x="3363292" y="1225952"/>
                  </a:lnTo>
                  <a:lnTo>
                    <a:pt x="3366064" y="1239677"/>
                  </a:lnTo>
                  <a:lnTo>
                    <a:pt x="3363294" y="1253402"/>
                  </a:lnTo>
                  <a:lnTo>
                    <a:pt x="3355742" y="1264614"/>
                  </a:lnTo>
                  <a:lnTo>
                    <a:pt x="3344537" y="1272176"/>
                  </a:lnTo>
                  <a:lnTo>
                    <a:pt x="3330812" y="1274949"/>
                  </a:lnTo>
                  <a:close/>
                </a:path>
                <a:path w="4893309" h="2475229">
                  <a:moveTo>
                    <a:pt x="3633529" y="1277474"/>
                  </a:moveTo>
                  <a:lnTo>
                    <a:pt x="3618826" y="1274503"/>
                  </a:lnTo>
                  <a:lnTo>
                    <a:pt x="3606820" y="1266401"/>
                  </a:lnTo>
                  <a:lnTo>
                    <a:pt x="3598725" y="1254387"/>
                  </a:lnTo>
                  <a:lnTo>
                    <a:pt x="3595756" y="1239677"/>
                  </a:lnTo>
                  <a:lnTo>
                    <a:pt x="3598725" y="1224969"/>
                  </a:lnTo>
                  <a:lnTo>
                    <a:pt x="3606820" y="1212955"/>
                  </a:lnTo>
                  <a:lnTo>
                    <a:pt x="3618826" y="1204852"/>
                  </a:lnTo>
                  <a:lnTo>
                    <a:pt x="3633529" y="1201881"/>
                  </a:lnTo>
                  <a:lnTo>
                    <a:pt x="3648232" y="1204852"/>
                  </a:lnTo>
                  <a:lnTo>
                    <a:pt x="3660239" y="1212955"/>
                  </a:lnTo>
                  <a:lnTo>
                    <a:pt x="3668334" y="1224969"/>
                  </a:lnTo>
                  <a:lnTo>
                    <a:pt x="3671302" y="1239677"/>
                  </a:lnTo>
                  <a:lnTo>
                    <a:pt x="3668334" y="1254387"/>
                  </a:lnTo>
                  <a:lnTo>
                    <a:pt x="3660239" y="1266401"/>
                  </a:lnTo>
                  <a:lnTo>
                    <a:pt x="3648232" y="1274503"/>
                  </a:lnTo>
                  <a:lnTo>
                    <a:pt x="3633529" y="1277474"/>
                  </a:lnTo>
                  <a:close/>
                </a:path>
                <a:path w="4893309" h="2475229">
                  <a:moveTo>
                    <a:pt x="3936253" y="1280839"/>
                  </a:moveTo>
                  <a:lnTo>
                    <a:pt x="3920245" y="1277605"/>
                  </a:lnTo>
                  <a:lnTo>
                    <a:pt x="3907176" y="1268784"/>
                  </a:lnTo>
                  <a:lnTo>
                    <a:pt x="3898368" y="1255700"/>
                  </a:lnTo>
                  <a:lnTo>
                    <a:pt x="3895138" y="1239677"/>
                  </a:lnTo>
                  <a:lnTo>
                    <a:pt x="3898368" y="1223654"/>
                  </a:lnTo>
                  <a:lnTo>
                    <a:pt x="3907176" y="1210571"/>
                  </a:lnTo>
                  <a:lnTo>
                    <a:pt x="3920245" y="1201750"/>
                  </a:lnTo>
                  <a:lnTo>
                    <a:pt x="3936253" y="1198515"/>
                  </a:lnTo>
                  <a:lnTo>
                    <a:pt x="3952266" y="1201750"/>
                  </a:lnTo>
                  <a:lnTo>
                    <a:pt x="3965346" y="1210571"/>
                  </a:lnTo>
                  <a:lnTo>
                    <a:pt x="3974167" y="1223654"/>
                  </a:lnTo>
                  <a:lnTo>
                    <a:pt x="3977402" y="1239677"/>
                  </a:lnTo>
                  <a:lnTo>
                    <a:pt x="3974167" y="1255700"/>
                  </a:lnTo>
                  <a:lnTo>
                    <a:pt x="3965346" y="1268784"/>
                  </a:lnTo>
                  <a:lnTo>
                    <a:pt x="3952266" y="1277605"/>
                  </a:lnTo>
                  <a:lnTo>
                    <a:pt x="3936253" y="1280839"/>
                  </a:lnTo>
                  <a:close/>
                </a:path>
                <a:path w="4893309" h="2475229">
                  <a:moveTo>
                    <a:pt x="4238977" y="1283364"/>
                  </a:moveTo>
                  <a:lnTo>
                    <a:pt x="4221989" y="1279932"/>
                  </a:lnTo>
                  <a:lnTo>
                    <a:pt x="4208115" y="1270572"/>
                  </a:lnTo>
                  <a:lnTo>
                    <a:pt x="4198761" y="1256691"/>
                  </a:lnTo>
                  <a:lnTo>
                    <a:pt x="4195330" y="1239694"/>
                  </a:lnTo>
                  <a:lnTo>
                    <a:pt x="4198761" y="1222697"/>
                  </a:lnTo>
                  <a:lnTo>
                    <a:pt x="4208115" y="1208816"/>
                  </a:lnTo>
                  <a:lnTo>
                    <a:pt x="4221989" y="1199456"/>
                  </a:lnTo>
                  <a:lnTo>
                    <a:pt x="4238977" y="1196024"/>
                  </a:lnTo>
                  <a:lnTo>
                    <a:pt x="4255965" y="1199456"/>
                  </a:lnTo>
                  <a:lnTo>
                    <a:pt x="4269838" y="1208816"/>
                  </a:lnTo>
                  <a:lnTo>
                    <a:pt x="4279193" y="1222697"/>
                  </a:lnTo>
                  <a:lnTo>
                    <a:pt x="4282623" y="1239694"/>
                  </a:lnTo>
                  <a:lnTo>
                    <a:pt x="4279193" y="1256691"/>
                  </a:lnTo>
                  <a:lnTo>
                    <a:pt x="4269838" y="1270572"/>
                  </a:lnTo>
                  <a:lnTo>
                    <a:pt x="4255965" y="1279932"/>
                  </a:lnTo>
                  <a:lnTo>
                    <a:pt x="4238977" y="1283364"/>
                  </a:lnTo>
                  <a:close/>
                </a:path>
                <a:path w="4893309" h="2475229">
                  <a:moveTo>
                    <a:pt x="4541701" y="1285889"/>
                  </a:moveTo>
                  <a:lnTo>
                    <a:pt x="4523739" y="1282259"/>
                  </a:lnTo>
                  <a:lnTo>
                    <a:pt x="4509071" y="1272359"/>
                  </a:lnTo>
                  <a:lnTo>
                    <a:pt x="4499182" y="1257675"/>
                  </a:lnTo>
                  <a:lnTo>
                    <a:pt x="4495556" y="1239694"/>
                  </a:lnTo>
                  <a:lnTo>
                    <a:pt x="4499182" y="1221715"/>
                  </a:lnTo>
                  <a:lnTo>
                    <a:pt x="4509071" y="1207032"/>
                  </a:lnTo>
                  <a:lnTo>
                    <a:pt x="4523739" y="1197133"/>
                  </a:lnTo>
                  <a:lnTo>
                    <a:pt x="4541701" y="1193502"/>
                  </a:lnTo>
                  <a:lnTo>
                    <a:pt x="4559682" y="1197133"/>
                  </a:lnTo>
                  <a:lnTo>
                    <a:pt x="4574360" y="1207032"/>
                  </a:lnTo>
                  <a:lnTo>
                    <a:pt x="4584252" y="1221715"/>
                  </a:lnTo>
                  <a:lnTo>
                    <a:pt x="4587879" y="1239694"/>
                  </a:lnTo>
                  <a:lnTo>
                    <a:pt x="4584252" y="1257675"/>
                  </a:lnTo>
                  <a:lnTo>
                    <a:pt x="4574360" y="1272359"/>
                  </a:lnTo>
                  <a:lnTo>
                    <a:pt x="4559682" y="1282259"/>
                  </a:lnTo>
                  <a:lnTo>
                    <a:pt x="4541701" y="1285889"/>
                  </a:lnTo>
                  <a:close/>
                </a:path>
                <a:path w="4893309" h="2475229">
                  <a:moveTo>
                    <a:pt x="4844424" y="1288411"/>
                  </a:moveTo>
                  <a:lnTo>
                    <a:pt x="4825483" y="1284583"/>
                  </a:lnTo>
                  <a:lnTo>
                    <a:pt x="4810010" y="1274142"/>
                  </a:lnTo>
                  <a:lnTo>
                    <a:pt x="4799575" y="1258657"/>
                  </a:lnTo>
                  <a:lnTo>
                    <a:pt x="4795748" y="1239694"/>
                  </a:lnTo>
                  <a:lnTo>
                    <a:pt x="4799575" y="1220731"/>
                  </a:lnTo>
                  <a:lnTo>
                    <a:pt x="4810010" y="1205246"/>
                  </a:lnTo>
                  <a:lnTo>
                    <a:pt x="4825483" y="1194806"/>
                  </a:lnTo>
                  <a:lnTo>
                    <a:pt x="4844424" y="1190977"/>
                  </a:lnTo>
                  <a:lnTo>
                    <a:pt x="4863385" y="1194806"/>
                  </a:lnTo>
                  <a:lnTo>
                    <a:pt x="4878868" y="1205246"/>
                  </a:lnTo>
                  <a:lnTo>
                    <a:pt x="4889307" y="1220731"/>
                  </a:lnTo>
                  <a:lnTo>
                    <a:pt x="4893135" y="1239694"/>
                  </a:lnTo>
                  <a:lnTo>
                    <a:pt x="4889307" y="1258657"/>
                  </a:lnTo>
                  <a:lnTo>
                    <a:pt x="4878868" y="1274142"/>
                  </a:lnTo>
                  <a:lnTo>
                    <a:pt x="4863385" y="1284583"/>
                  </a:lnTo>
                  <a:lnTo>
                    <a:pt x="4844424" y="1288411"/>
                  </a:lnTo>
                  <a:close/>
                </a:path>
                <a:path w="4893309" h="2475229">
                  <a:moveTo>
                    <a:pt x="1311" y="1543474"/>
                  </a:moveTo>
                  <a:lnTo>
                    <a:pt x="370" y="1543474"/>
                  </a:lnTo>
                  <a:lnTo>
                    <a:pt x="0" y="1543106"/>
                  </a:lnTo>
                  <a:lnTo>
                    <a:pt x="0" y="1542165"/>
                  </a:lnTo>
                  <a:lnTo>
                    <a:pt x="370" y="1541793"/>
                  </a:lnTo>
                  <a:lnTo>
                    <a:pt x="1311" y="1541793"/>
                  </a:lnTo>
                  <a:lnTo>
                    <a:pt x="1681" y="1542165"/>
                  </a:lnTo>
                  <a:lnTo>
                    <a:pt x="1681" y="1543106"/>
                  </a:lnTo>
                  <a:lnTo>
                    <a:pt x="1311" y="1543474"/>
                  </a:lnTo>
                  <a:close/>
                </a:path>
                <a:path w="4893309" h="2475229">
                  <a:moveTo>
                    <a:pt x="305415" y="1545999"/>
                  </a:moveTo>
                  <a:lnTo>
                    <a:pt x="301698" y="1545999"/>
                  </a:lnTo>
                  <a:lnTo>
                    <a:pt x="300201" y="1544504"/>
                  </a:lnTo>
                  <a:lnTo>
                    <a:pt x="300201" y="1540767"/>
                  </a:lnTo>
                  <a:lnTo>
                    <a:pt x="301698" y="1539268"/>
                  </a:lnTo>
                  <a:lnTo>
                    <a:pt x="305432" y="1539268"/>
                  </a:lnTo>
                  <a:lnTo>
                    <a:pt x="306929" y="1540767"/>
                  </a:lnTo>
                  <a:lnTo>
                    <a:pt x="306929" y="1544504"/>
                  </a:lnTo>
                  <a:lnTo>
                    <a:pt x="305415" y="1545999"/>
                  </a:lnTo>
                  <a:close/>
                </a:path>
                <a:path w="4893309" h="2475229">
                  <a:moveTo>
                    <a:pt x="610008" y="1549365"/>
                  </a:moveTo>
                  <a:lnTo>
                    <a:pt x="602591" y="1549365"/>
                  </a:lnTo>
                  <a:lnTo>
                    <a:pt x="599580" y="1546354"/>
                  </a:lnTo>
                  <a:lnTo>
                    <a:pt x="599580" y="1538951"/>
                  </a:lnTo>
                  <a:lnTo>
                    <a:pt x="602591" y="1535937"/>
                  </a:lnTo>
                  <a:lnTo>
                    <a:pt x="609991" y="1535937"/>
                  </a:lnTo>
                  <a:lnTo>
                    <a:pt x="613002" y="1538951"/>
                  </a:lnTo>
                  <a:lnTo>
                    <a:pt x="613002" y="1546354"/>
                  </a:lnTo>
                  <a:lnTo>
                    <a:pt x="610008" y="1549365"/>
                  </a:lnTo>
                  <a:close/>
                </a:path>
                <a:path w="4893309" h="2475229">
                  <a:moveTo>
                    <a:pt x="914581" y="1552730"/>
                  </a:moveTo>
                  <a:lnTo>
                    <a:pt x="903448" y="1552730"/>
                  </a:lnTo>
                  <a:lnTo>
                    <a:pt x="898942" y="1548220"/>
                  </a:lnTo>
                  <a:lnTo>
                    <a:pt x="898942" y="1537081"/>
                  </a:lnTo>
                  <a:lnTo>
                    <a:pt x="903448" y="1532571"/>
                  </a:lnTo>
                  <a:lnTo>
                    <a:pt x="914581" y="1532571"/>
                  </a:lnTo>
                  <a:lnTo>
                    <a:pt x="919088" y="1537081"/>
                  </a:lnTo>
                  <a:lnTo>
                    <a:pt x="919088" y="1548220"/>
                  </a:lnTo>
                  <a:lnTo>
                    <a:pt x="914581" y="1552730"/>
                  </a:lnTo>
                  <a:close/>
                </a:path>
                <a:path w="4893309" h="2475229">
                  <a:moveTo>
                    <a:pt x="1219155" y="1556096"/>
                  </a:moveTo>
                  <a:lnTo>
                    <a:pt x="1204323" y="1556096"/>
                  </a:lnTo>
                  <a:lnTo>
                    <a:pt x="1198304" y="1550074"/>
                  </a:lnTo>
                  <a:lnTo>
                    <a:pt x="1198304" y="1535231"/>
                  </a:lnTo>
                  <a:lnTo>
                    <a:pt x="1204323" y="1529206"/>
                  </a:lnTo>
                  <a:lnTo>
                    <a:pt x="1219155" y="1529206"/>
                  </a:lnTo>
                  <a:lnTo>
                    <a:pt x="1225177" y="1535231"/>
                  </a:lnTo>
                  <a:lnTo>
                    <a:pt x="1225177" y="1550074"/>
                  </a:lnTo>
                  <a:lnTo>
                    <a:pt x="1219155" y="1556096"/>
                  </a:lnTo>
                  <a:close/>
                </a:path>
                <a:path w="4893309" h="2475229">
                  <a:moveTo>
                    <a:pt x="1523732" y="1559461"/>
                  </a:moveTo>
                  <a:lnTo>
                    <a:pt x="1505196" y="1559461"/>
                  </a:lnTo>
                  <a:lnTo>
                    <a:pt x="1497679" y="1551940"/>
                  </a:lnTo>
                  <a:lnTo>
                    <a:pt x="1497679" y="1533395"/>
                  </a:lnTo>
                  <a:lnTo>
                    <a:pt x="1505196" y="1525874"/>
                  </a:lnTo>
                  <a:lnTo>
                    <a:pt x="1523732" y="1525874"/>
                  </a:lnTo>
                  <a:lnTo>
                    <a:pt x="1531249" y="1533395"/>
                  </a:lnTo>
                  <a:lnTo>
                    <a:pt x="1531249" y="1551940"/>
                  </a:lnTo>
                  <a:lnTo>
                    <a:pt x="1523732" y="1559461"/>
                  </a:lnTo>
                  <a:close/>
                </a:path>
                <a:path w="4893309" h="2475229">
                  <a:moveTo>
                    <a:pt x="1817190" y="1562830"/>
                  </a:moveTo>
                  <a:lnTo>
                    <a:pt x="1809345" y="1561246"/>
                  </a:lnTo>
                  <a:lnTo>
                    <a:pt x="1802940" y="1556926"/>
                  </a:lnTo>
                  <a:lnTo>
                    <a:pt x="1798623" y="1550517"/>
                  </a:lnTo>
                  <a:lnTo>
                    <a:pt x="1797041" y="1542668"/>
                  </a:lnTo>
                  <a:lnTo>
                    <a:pt x="1798623" y="1534818"/>
                  </a:lnTo>
                  <a:lnTo>
                    <a:pt x="1802940" y="1528411"/>
                  </a:lnTo>
                  <a:lnTo>
                    <a:pt x="1809345" y="1524092"/>
                  </a:lnTo>
                  <a:lnTo>
                    <a:pt x="1817190" y="1522509"/>
                  </a:lnTo>
                  <a:lnTo>
                    <a:pt x="1825035" y="1524092"/>
                  </a:lnTo>
                  <a:lnTo>
                    <a:pt x="1831439" y="1528411"/>
                  </a:lnTo>
                  <a:lnTo>
                    <a:pt x="1835756" y="1534818"/>
                  </a:lnTo>
                  <a:lnTo>
                    <a:pt x="1837339" y="1542668"/>
                  </a:lnTo>
                  <a:lnTo>
                    <a:pt x="1835756" y="1550517"/>
                  </a:lnTo>
                  <a:lnTo>
                    <a:pt x="1831439" y="1556926"/>
                  </a:lnTo>
                  <a:lnTo>
                    <a:pt x="1825035" y="1561246"/>
                  </a:lnTo>
                  <a:lnTo>
                    <a:pt x="1817190" y="1562830"/>
                  </a:lnTo>
                  <a:close/>
                </a:path>
                <a:path w="4893309" h="2475229">
                  <a:moveTo>
                    <a:pt x="2119913" y="1566196"/>
                  </a:moveTo>
                  <a:lnTo>
                    <a:pt x="2110763" y="1564346"/>
                  </a:lnTo>
                  <a:lnTo>
                    <a:pt x="2103290" y="1559304"/>
                  </a:lnTo>
                  <a:lnTo>
                    <a:pt x="2098250" y="1551825"/>
                  </a:lnTo>
                  <a:lnTo>
                    <a:pt x="2096403" y="1542668"/>
                  </a:lnTo>
                  <a:lnTo>
                    <a:pt x="2098250" y="1533512"/>
                  </a:lnTo>
                  <a:lnTo>
                    <a:pt x="2103290" y="1526034"/>
                  </a:lnTo>
                  <a:lnTo>
                    <a:pt x="2110763" y="1520992"/>
                  </a:lnTo>
                  <a:lnTo>
                    <a:pt x="2119913" y="1519143"/>
                  </a:lnTo>
                  <a:lnTo>
                    <a:pt x="2129064" y="1520992"/>
                  </a:lnTo>
                  <a:lnTo>
                    <a:pt x="2136537" y="1526034"/>
                  </a:lnTo>
                  <a:lnTo>
                    <a:pt x="2141577" y="1533512"/>
                  </a:lnTo>
                  <a:lnTo>
                    <a:pt x="2143425" y="1542668"/>
                  </a:lnTo>
                  <a:lnTo>
                    <a:pt x="2141577" y="1551825"/>
                  </a:lnTo>
                  <a:lnTo>
                    <a:pt x="2136537" y="1559304"/>
                  </a:lnTo>
                  <a:lnTo>
                    <a:pt x="2129064" y="1564346"/>
                  </a:lnTo>
                  <a:lnTo>
                    <a:pt x="2119913" y="1566196"/>
                  </a:lnTo>
                  <a:close/>
                </a:path>
                <a:path w="4893309" h="2475229">
                  <a:moveTo>
                    <a:pt x="2422641" y="1568717"/>
                  </a:moveTo>
                  <a:lnTo>
                    <a:pt x="2412516" y="1566671"/>
                  </a:lnTo>
                  <a:lnTo>
                    <a:pt x="2404245" y="1561091"/>
                  </a:lnTo>
                  <a:lnTo>
                    <a:pt x="2398667" y="1552816"/>
                  </a:lnTo>
                  <a:lnTo>
                    <a:pt x="2396622" y="1542685"/>
                  </a:lnTo>
                  <a:lnTo>
                    <a:pt x="2398667" y="1532555"/>
                  </a:lnTo>
                  <a:lnTo>
                    <a:pt x="2404245" y="1524280"/>
                  </a:lnTo>
                  <a:lnTo>
                    <a:pt x="2412516" y="1518699"/>
                  </a:lnTo>
                  <a:lnTo>
                    <a:pt x="2422641" y="1516652"/>
                  </a:lnTo>
                  <a:lnTo>
                    <a:pt x="2432764" y="1518699"/>
                  </a:lnTo>
                  <a:lnTo>
                    <a:pt x="2441033" y="1524280"/>
                  </a:lnTo>
                  <a:lnTo>
                    <a:pt x="2446611" y="1532555"/>
                  </a:lnTo>
                  <a:lnTo>
                    <a:pt x="2448656" y="1542685"/>
                  </a:lnTo>
                  <a:lnTo>
                    <a:pt x="2446613" y="1552816"/>
                  </a:lnTo>
                  <a:lnTo>
                    <a:pt x="2441040" y="1561091"/>
                  </a:lnTo>
                  <a:lnTo>
                    <a:pt x="2432771" y="1566671"/>
                  </a:lnTo>
                  <a:lnTo>
                    <a:pt x="2422641" y="1568717"/>
                  </a:lnTo>
                  <a:close/>
                </a:path>
                <a:path w="4893309" h="2475229">
                  <a:moveTo>
                    <a:pt x="2725365" y="1572083"/>
                  </a:moveTo>
                  <a:lnTo>
                    <a:pt x="2713927" y="1569773"/>
                  </a:lnTo>
                  <a:lnTo>
                    <a:pt x="2704588" y="1563474"/>
                  </a:lnTo>
                  <a:lnTo>
                    <a:pt x="2698292" y="1554129"/>
                  </a:lnTo>
                  <a:lnTo>
                    <a:pt x="2695983" y="1542685"/>
                  </a:lnTo>
                  <a:lnTo>
                    <a:pt x="2698292" y="1531240"/>
                  </a:lnTo>
                  <a:lnTo>
                    <a:pt x="2704588" y="1521895"/>
                  </a:lnTo>
                  <a:lnTo>
                    <a:pt x="2713927" y="1515596"/>
                  </a:lnTo>
                  <a:lnTo>
                    <a:pt x="2725365" y="1513286"/>
                  </a:lnTo>
                  <a:lnTo>
                    <a:pt x="2736802" y="1515596"/>
                  </a:lnTo>
                  <a:lnTo>
                    <a:pt x="2746141" y="1521895"/>
                  </a:lnTo>
                  <a:lnTo>
                    <a:pt x="2752437" y="1531240"/>
                  </a:lnTo>
                  <a:lnTo>
                    <a:pt x="2754746" y="1542685"/>
                  </a:lnTo>
                  <a:lnTo>
                    <a:pt x="2752437" y="1554129"/>
                  </a:lnTo>
                  <a:lnTo>
                    <a:pt x="2746141" y="1563474"/>
                  </a:lnTo>
                  <a:lnTo>
                    <a:pt x="2736802" y="1569773"/>
                  </a:lnTo>
                  <a:lnTo>
                    <a:pt x="2725365" y="1572083"/>
                  </a:lnTo>
                  <a:close/>
                </a:path>
                <a:path w="4893309" h="2475229">
                  <a:moveTo>
                    <a:pt x="3028088" y="1575448"/>
                  </a:moveTo>
                  <a:lnTo>
                    <a:pt x="3015345" y="1572873"/>
                  </a:lnTo>
                  <a:lnTo>
                    <a:pt x="3004937" y="1565850"/>
                  </a:lnTo>
                  <a:lnTo>
                    <a:pt x="2997919" y="1555436"/>
                  </a:lnTo>
                  <a:lnTo>
                    <a:pt x="2995345" y="1542685"/>
                  </a:lnTo>
                  <a:lnTo>
                    <a:pt x="2997919" y="1529934"/>
                  </a:lnTo>
                  <a:lnTo>
                    <a:pt x="3004937" y="1519519"/>
                  </a:lnTo>
                  <a:lnTo>
                    <a:pt x="3015345" y="1512496"/>
                  </a:lnTo>
                  <a:lnTo>
                    <a:pt x="3028088" y="1509921"/>
                  </a:lnTo>
                  <a:lnTo>
                    <a:pt x="3040832" y="1512496"/>
                  </a:lnTo>
                  <a:lnTo>
                    <a:pt x="3051242" y="1519519"/>
                  </a:lnTo>
                  <a:lnTo>
                    <a:pt x="3058261" y="1529934"/>
                  </a:lnTo>
                  <a:lnTo>
                    <a:pt x="3060835" y="1542685"/>
                  </a:lnTo>
                  <a:lnTo>
                    <a:pt x="3058261" y="1555436"/>
                  </a:lnTo>
                  <a:lnTo>
                    <a:pt x="3051242" y="1565850"/>
                  </a:lnTo>
                  <a:lnTo>
                    <a:pt x="3040832" y="1572873"/>
                  </a:lnTo>
                  <a:lnTo>
                    <a:pt x="3028088" y="1575448"/>
                  </a:lnTo>
                  <a:close/>
                </a:path>
                <a:path w="4893309" h="2475229">
                  <a:moveTo>
                    <a:pt x="3330812" y="1577973"/>
                  </a:moveTo>
                  <a:lnTo>
                    <a:pt x="3317096" y="1575200"/>
                  </a:lnTo>
                  <a:lnTo>
                    <a:pt x="3305892" y="1567639"/>
                  </a:lnTo>
                  <a:lnTo>
                    <a:pt x="3298335" y="1556427"/>
                  </a:lnTo>
                  <a:lnTo>
                    <a:pt x="3295564" y="1542701"/>
                  </a:lnTo>
                  <a:lnTo>
                    <a:pt x="3298335" y="1528976"/>
                  </a:lnTo>
                  <a:lnTo>
                    <a:pt x="3305892" y="1517764"/>
                  </a:lnTo>
                  <a:lnTo>
                    <a:pt x="3317096" y="1510203"/>
                  </a:lnTo>
                  <a:lnTo>
                    <a:pt x="3330812" y="1507430"/>
                  </a:lnTo>
                  <a:lnTo>
                    <a:pt x="3344530" y="1510203"/>
                  </a:lnTo>
                  <a:lnTo>
                    <a:pt x="3355735" y="1517764"/>
                  </a:lnTo>
                  <a:lnTo>
                    <a:pt x="3363292" y="1528976"/>
                  </a:lnTo>
                  <a:lnTo>
                    <a:pt x="3366064" y="1542701"/>
                  </a:lnTo>
                  <a:lnTo>
                    <a:pt x="3363294" y="1556427"/>
                  </a:lnTo>
                  <a:lnTo>
                    <a:pt x="3355742" y="1567639"/>
                  </a:lnTo>
                  <a:lnTo>
                    <a:pt x="3344537" y="1575200"/>
                  </a:lnTo>
                  <a:lnTo>
                    <a:pt x="3330812" y="1577973"/>
                  </a:lnTo>
                  <a:close/>
                </a:path>
                <a:path w="4893309" h="2475229">
                  <a:moveTo>
                    <a:pt x="3633529" y="1580498"/>
                  </a:moveTo>
                  <a:lnTo>
                    <a:pt x="3618826" y="1577527"/>
                  </a:lnTo>
                  <a:lnTo>
                    <a:pt x="3606820" y="1569425"/>
                  </a:lnTo>
                  <a:lnTo>
                    <a:pt x="3598725" y="1557411"/>
                  </a:lnTo>
                  <a:lnTo>
                    <a:pt x="3595756" y="1542701"/>
                  </a:lnTo>
                  <a:lnTo>
                    <a:pt x="3598725" y="1527992"/>
                  </a:lnTo>
                  <a:lnTo>
                    <a:pt x="3606820" y="1515978"/>
                  </a:lnTo>
                  <a:lnTo>
                    <a:pt x="3618826" y="1507876"/>
                  </a:lnTo>
                  <a:lnTo>
                    <a:pt x="3633529" y="1504905"/>
                  </a:lnTo>
                  <a:lnTo>
                    <a:pt x="3648232" y="1507876"/>
                  </a:lnTo>
                  <a:lnTo>
                    <a:pt x="3660239" y="1515978"/>
                  </a:lnTo>
                  <a:lnTo>
                    <a:pt x="3668334" y="1527992"/>
                  </a:lnTo>
                  <a:lnTo>
                    <a:pt x="3671302" y="1542701"/>
                  </a:lnTo>
                  <a:lnTo>
                    <a:pt x="3668334" y="1557411"/>
                  </a:lnTo>
                  <a:lnTo>
                    <a:pt x="3660239" y="1569425"/>
                  </a:lnTo>
                  <a:lnTo>
                    <a:pt x="3648232" y="1577527"/>
                  </a:lnTo>
                  <a:lnTo>
                    <a:pt x="3633529" y="1580498"/>
                  </a:lnTo>
                  <a:close/>
                </a:path>
                <a:path w="4893309" h="2475229">
                  <a:moveTo>
                    <a:pt x="3936253" y="1583864"/>
                  </a:moveTo>
                  <a:lnTo>
                    <a:pt x="3920245" y="1580629"/>
                  </a:lnTo>
                  <a:lnTo>
                    <a:pt x="3907176" y="1571808"/>
                  </a:lnTo>
                  <a:lnTo>
                    <a:pt x="3898368" y="1558724"/>
                  </a:lnTo>
                  <a:lnTo>
                    <a:pt x="3895138" y="1542701"/>
                  </a:lnTo>
                  <a:lnTo>
                    <a:pt x="3898368" y="1526679"/>
                  </a:lnTo>
                  <a:lnTo>
                    <a:pt x="3907176" y="1513595"/>
                  </a:lnTo>
                  <a:lnTo>
                    <a:pt x="3920245" y="1504774"/>
                  </a:lnTo>
                  <a:lnTo>
                    <a:pt x="3936253" y="1501539"/>
                  </a:lnTo>
                  <a:lnTo>
                    <a:pt x="3952266" y="1504774"/>
                  </a:lnTo>
                  <a:lnTo>
                    <a:pt x="3965346" y="1513595"/>
                  </a:lnTo>
                  <a:lnTo>
                    <a:pt x="3974167" y="1526679"/>
                  </a:lnTo>
                  <a:lnTo>
                    <a:pt x="3977402" y="1542701"/>
                  </a:lnTo>
                  <a:lnTo>
                    <a:pt x="3974167" y="1558724"/>
                  </a:lnTo>
                  <a:lnTo>
                    <a:pt x="3965346" y="1571808"/>
                  </a:lnTo>
                  <a:lnTo>
                    <a:pt x="3952266" y="1580629"/>
                  </a:lnTo>
                  <a:lnTo>
                    <a:pt x="3936253" y="1583864"/>
                  </a:lnTo>
                  <a:close/>
                </a:path>
                <a:path w="4893309" h="2475229">
                  <a:moveTo>
                    <a:pt x="4238977" y="1586388"/>
                  </a:moveTo>
                  <a:lnTo>
                    <a:pt x="4221989" y="1582956"/>
                  </a:lnTo>
                  <a:lnTo>
                    <a:pt x="4208115" y="1573597"/>
                  </a:lnTo>
                  <a:lnTo>
                    <a:pt x="4198761" y="1559715"/>
                  </a:lnTo>
                  <a:lnTo>
                    <a:pt x="4195330" y="1542718"/>
                  </a:lnTo>
                  <a:lnTo>
                    <a:pt x="4198761" y="1525722"/>
                  </a:lnTo>
                  <a:lnTo>
                    <a:pt x="4208115" y="1511842"/>
                  </a:lnTo>
                  <a:lnTo>
                    <a:pt x="4221989" y="1502483"/>
                  </a:lnTo>
                  <a:lnTo>
                    <a:pt x="4238977" y="1499052"/>
                  </a:lnTo>
                  <a:lnTo>
                    <a:pt x="4255965" y="1502483"/>
                  </a:lnTo>
                  <a:lnTo>
                    <a:pt x="4269838" y="1511842"/>
                  </a:lnTo>
                  <a:lnTo>
                    <a:pt x="4279193" y="1525722"/>
                  </a:lnTo>
                  <a:lnTo>
                    <a:pt x="4282623" y="1542718"/>
                  </a:lnTo>
                  <a:lnTo>
                    <a:pt x="4279193" y="1559715"/>
                  </a:lnTo>
                  <a:lnTo>
                    <a:pt x="4269838" y="1573597"/>
                  </a:lnTo>
                  <a:lnTo>
                    <a:pt x="4255965" y="1582956"/>
                  </a:lnTo>
                  <a:lnTo>
                    <a:pt x="4238977" y="1586388"/>
                  </a:lnTo>
                  <a:close/>
                </a:path>
                <a:path w="4893309" h="2475229">
                  <a:moveTo>
                    <a:pt x="4541701" y="1588913"/>
                  </a:moveTo>
                  <a:lnTo>
                    <a:pt x="4523739" y="1585283"/>
                  </a:lnTo>
                  <a:lnTo>
                    <a:pt x="4509071" y="1575383"/>
                  </a:lnTo>
                  <a:lnTo>
                    <a:pt x="4499182" y="1560699"/>
                  </a:lnTo>
                  <a:lnTo>
                    <a:pt x="4495556" y="1542718"/>
                  </a:lnTo>
                  <a:lnTo>
                    <a:pt x="4499182" y="1524739"/>
                  </a:lnTo>
                  <a:lnTo>
                    <a:pt x="4509071" y="1510056"/>
                  </a:lnTo>
                  <a:lnTo>
                    <a:pt x="4523739" y="1500157"/>
                  </a:lnTo>
                  <a:lnTo>
                    <a:pt x="4541701" y="1496527"/>
                  </a:lnTo>
                  <a:lnTo>
                    <a:pt x="4559682" y="1500157"/>
                  </a:lnTo>
                  <a:lnTo>
                    <a:pt x="4574360" y="1510056"/>
                  </a:lnTo>
                  <a:lnTo>
                    <a:pt x="4584252" y="1524739"/>
                  </a:lnTo>
                  <a:lnTo>
                    <a:pt x="4587879" y="1542718"/>
                  </a:lnTo>
                  <a:lnTo>
                    <a:pt x="4584252" y="1560699"/>
                  </a:lnTo>
                  <a:lnTo>
                    <a:pt x="4574360" y="1575383"/>
                  </a:lnTo>
                  <a:lnTo>
                    <a:pt x="4559682" y="1585283"/>
                  </a:lnTo>
                  <a:lnTo>
                    <a:pt x="4541701" y="1588913"/>
                  </a:lnTo>
                  <a:close/>
                </a:path>
                <a:path w="4893309" h="2475229">
                  <a:moveTo>
                    <a:pt x="4844424" y="1591435"/>
                  </a:moveTo>
                  <a:lnTo>
                    <a:pt x="4825483" y="1587607"/>
                  </a:lnTo>
                  <a:lnTo>
                    <a:pt x="4810010" y="1577168"/>
                  </a:lnTo>
                  <a:lnTo>
                    <a:pt x="4799575" y="1561683"/>
                  </a:lnTo>
                  <a:lnTo>
                    <a:pt x="4795748" y="1542718"/>
                  </a:lnTo>
                  <a:lnTo>
                    <a:pt x="4799575" y="1523755"/>
                  </a:lnTo>
                  <a:lnTo>
                    <a:pt x="4810010" y="1508270"/>
                  </a:lnTo>
                  <a:lnTo>
                    <a:pt x="4825483" y="1497830"/>
                  </a:lnTo>
                  <a:lnTo>
                    <a:pt x="4844424" y="1494002"/>
                  </a:lnTo>
                  <a:lnTo>
                    <a:pt x="4863385" y="1497830"/>
                  </a:lnTo>
                  <a:lnTo>
                    <a:pt x="4878868" y="1508270"/>
                  </a:lnTo>
                  <a:lnTo>
                    <a:pt x="4889307" y="1523755"/>
                  </a:lnTo>
                  <a:lnTo>
                    <a:pt x="4893135" y="1542718"/>
                  </a:lnTo>
                  <a:lnTo>
                    <a:pt x="4889307" y="1561683"/>
                  </a:lnTo>
                  <a:lnTo>
                    <a:pt x="4878868" y="1577168"/>
                  </a:lnTo>
                  <a:lnTo>
                    <a:pt x="4863385" y="1587607"/>
                  </a:lnTo>
                  <a:lnTo>
                    <a:pt x="4844424" y="1591435"/>
                  </a:lnTo>
                  <a:close/>
                </a:path>
                <a:path w="4893309" h="2475229">
                  <a:moveTo>
                    <a:pt x="304961" y="1848166"/>
                  </a:moveTo>
                  <a:lnTo>
                    <a:pt x="302169" y="1848166"/>
                  </a:lnTo>
                  <a:lnTo>
                    <a:pt x="301043" y="1847039"/>
                  </a:lnTo>
                  <a:lnTo>
                    <a:pt x="301043" y="1844244"/>
                  </a:lnTo>
                  <a:lnTo>
                    <a:pt x="302169" y="1843120"/>
                  </a:lnTo>
                  <a:lnTo>
                    <a:pt x="304961" y="1843120"/>
                  </a:lnTo>
                  <a:lnTo>
                    <a:pt x="306088" y="1844244"/>
                  </a:lnTo>
                  <a:lnTo>
                    <a:pt x="306088" y="1847039"/>
                  </a:lnTo>
                  <a:lnTo>
                    <a:pt x="304961" y="1848166"/>
                  </a:lnTo>
                  <a:close/>
                </a:path>
                <a:path w="4893309" h="2475229">
                  <a:moveTo>
                    <a:pt x="610008" y="1852372"/>
                  </a:moveTo>
                  <a:lnTo>
                    <a:pt x="602591" y="1852372"/>
                  </a:lnTo>
                  <a:lnTo>
                    <a:pt x="599580" y="1849361"/>
                  </a:lnTo>
                  <a:lnTo>
                    <a:pt x="599580" y="1841958"/>
                  </a:lnTo>
                  <a:lnTo>
                    <a:pt x="602591" y="1838944"/>
                  </a:lnTo>
                  <a:lnTo>
                    <a:pt x="609991" y="1838944"/>
                  </a:lnTo>
                  <a:lnTo>
                    <a:pt x="613002" y="1841958"/>
                  </a:lnTo>
                  <a:lnTo>
                    <a:pt x="613002" y="1849361"/>
                  </a:lnTo>
                  <a:lnTo>
                    <a:pt x="610008" y="1852372"/>
                  </a:lnTo>
                  <a:close/>
                </a:path>
                <a:path w="4893309" h="2475229">
                  <a:moveTo>
                    <a:pt x="914581" y="1855738"/>
                  </a:moveTo>
                  <a:lnTo>
                    <a:pt x="903448" y="1855738"/>
                  </a:lnTo>
                  <a:lnTo>
                    <a:pt x="898942" y="1851228"/>
                  </a:lnTo>
                  <a:lnTo>
                    <a:pt x="898942" y="1840088"/>
                  </a:lnTo>
                  <a:lnTo>
                    <a:pt x="903448" y="1835579"/>
                  </a:lnTo>
                  <a:lnTo>
                    <a:pt x="914581" y="1835579"/>
                  </a:lnTo>
                  <a:lnTo>
                    <a:pt x="919088" y="1840088"/>
                  </a:lnTo>
                  <a:lnTo>
                    <a:pt x="919088" y="1851228"/>
                  </a:lnTo>
                  <a:lnTo>
                    <a:pt x="914581" y="1855738"/>
                  </a:lnTo>
                  <a:close/>
                </a:path>
                <a:path w="4893309" h="2475229">
                  <a:moveTo>
                    <a:pt x="1219155" y="1859103"/>
                  </a:moveTo>
                  <a:lnTo>
                    <a:pt x="1204323" y="1859103"/>
                  </a:lnTo>
                  <a:lnTo>
                    <a:pt x="1198304" y="1853081"/>
                  </a:lnTo>
                  <a:lnTo>
                    <a:pt x="1198304" y="1838239"/>
                  </a:lnTo>
                  <a:lnTo>
                    <a:pt x="1204323" y="1832213"/>
                  </a:lnTo>
                  <a:lnTo>
                    <a:pt x="1219155" y="1832213"/>
                  </a:lnTo>
                  <a:lnTo>
                    <a:pt x="1225177" y="1838239"/>
                  </a:lnTo>
                  <a:lnTo>
                    <a:pt x="1225177" y="1853081"/>
                  </a:lnTo>
                  <a:lnTo>
                    <a:pt x="1219155" y="1859103"/>
                  </a:lnTo>
                  <a:close/>
                </a:path>
                <a:path w="4893309" h="2475229">
                  <a:moveTo>
                    <a:pt x="1523732" y="1862469"/>
                  </a:moveTo>
                  <a:lnTo>
                    <a:pt x="1505196" y="1862469"/>
                  </a:lnTo>
                  <a:lnTo>
                    <a:pt x="1497679" y="1854948"/>
                  </a:lnTo>
                  <a:lnTo>
                    <a:pt x="1497679" y="1836402"/>
                  </a:lnTo>
                  <a:lnTo>
                    <a:pt x="1505196" y="1828882"/>
                  </a:lnTo>
                  <a:lnTo>
                    <a:pt x="1523732" y="1828882"/>
                  </a:lnTo>
                  <a:lnTo>
                    <a:pt x="1531249" y="1836402"/>
                  </a:lnTo>
                  <a:lnTo>
                    <a:pt x="1531249" y="1854948"/>
                  </a:lnTo>
                  <a:lnTo>
                    <a:pt x="1523732" y="1862469"/>
                  </a:lnTo>
                  <a:close/>
                </a:path>
                <a:path w="4893309" h="2475229">
                  <a:moveTo>
                    <a:pt x="1817190" y="1865834"/>
                  </a:moveTo>
                  <a:lnTo>
                    <a:pt x="1809345" y="1864251"/>
                  </a:lnTo>
                  <a:lnTo>
                    <a:pt x="1802940" y="1859932"/>
                  </a:lnTo>
                  <a:lnTo>
                    <a:pt x="1798623" y="1853524"/>
                  </a:lnTo>
                  <a:lnTo>
                    <a:pt x="1797041" y="1845675"/>
                  </a:lnTo>
                  <a:lnTo>
                    <a:pt x="1798623" y="1837826"/>
                  </a:lnTo>
                  <a:lnTo>
                    <a:pt x="1802940" y="1831418"/>
                  </a:lnTo>
                  <a:lnTo>
                    <a:pt x="1809345" y="1827099"/>
                  </a:lnTo>
                  <a:lnTo>
                    <a:pt x="1817190" y="1825516"/>
                  </a:lnTo>
                  <a:lnTo>
                    <a:pt x="1825035" y="1827099"/>
                  </a:lnTo>
                  <a:lnTo>
                    <a:pt x="1831439" y="1831418"/>
                  </a:lnTo>
                  <a:lnTo>
                    <a:pt x="1835756" y="1837826"/>
                  </a:lnTo>
                  <a:lnTo>
                    <a:pt x="1837339" y="1845675"/>
                  </a:lnTo>
                  <a:lnTo>
                    <a:pt x="1835756" y="1853524"/>
                  </a:lnTo>
                  <a:lnTo>
                    <a:pt x="1831439" y="1859932"/>
                  </a:lnTo>
                  <a:lnTo>
                    <a:pt x="1825035" y="1864251"/>
                  </a:lnTo>
                  <a:lnTo>
                    <a:pt x="1817190" y="1865834"/>
                  </a:lnTo>
                  <a:close/>
                </a:path>
                <a:path w="4893309" h="2475229">
                  <a:moveTo>
                    <a:pt x="2119913" y="1869203"/>
                  </a:moveTo>
                  <a:lnTo>
                    <a:pt x="2110763" y="1867354"/>
                  </a:lnTo>
                  <a:lnTo>
                    <a:pt x="2103290" y="1862311"/>
                  </a:lnTo>
                  <a:lnTo>
                    <a:pt x="2098250" y="1854833"/>
                  </a:lnTo>
                  <a:lnTo>
                    <a:pt x="2096403" y="1845675"/>
                  </a:lnTo>
                  <a:lnTo>
                    <a:pt x="2098250" y="1836519"/>
                  </a:lnTo>
                  <a:lnTo>
                    <a:pt x="2103290" y="1829042"/>
                  </a:lnTo>
                  <a:lnTo>
                    <a:pt x="2110763" y="1824000"/>
                  </a:lnTo>
                  <a:lnTo>
                    <a:pt x="2119913" y="1822150"/>
                  </a:lnTo>
                  <a:lnTo>
                    <a:pt x="2129064" y="1824000"/>
                  </a:lnTo>
                  <a:lnTo>
                    <a:pt x="2136537" y="1829042"/>
                  </a:lnTo>
                  <a:lnTo>
                    <a:pt x="2141577" y="1836519"/>
                  </a:lnTo>
                  <a:lnTo>
                    <a:pt x="2143425" y="1845675"/>
                  </a:lnTo>
                  <a:lnTo>
                    <a:pt x="2141577" y="1854833"/>
                  </a:lnTo>
                  <a:lnTo>
                    <a:pt x="2136537" y="1862311"/>
                  </a:lnTo>
                  <a:lnTo>
                    <a:pt x="2129064" y="1867354"/>
                  </a:lnTo>
                  <a:lnTo>
                    <a:pt x="2119913" y="1869203"/>
                  </a:lnTo>
                  <a:close/>
                </a:path>
                <a:path w="4893309" h="2475229">
                  <a:moveTo>
                    <a:pt x="2422641" y="1871724"/>
                  </a:moveTo>
                  <a:lnTo>
                    <a:pt x="2412516" y="1869678"/>
                  </a:lnTo>
                  <a:lnTo>
                    <a:pt x="2404245" y="1864097"/>
                  </a:lnTo>
                  <a:lnTo>
                    <a:pt x="2398667" y="1855822"/>
                  </a:lnTo>
                  <a:lnTo>
                    <a:pt x="2396622" y="1845692"/>
                  </a:lnTo>
                  <a:lnTo>
                    <a:pt x="2398667" y="1835562"/>
                  </a:lnTo>
                  <a:lnTo>
                    <a:pt x="2404245" y="1827287"/>
                  </a:lnTo>
                  <a:lnTo>
                    <a:pt x="2412516" y="1821706"/>
                  </a:lnTo>
                  <a:lnTo>
                    <a:pt x="2422641" y="1819659"/>
                  </a:lnTo>
                  <a:lnTo>
                    <a:pt x="2432764" y="1821706"/>
                  </a:lnTo>
                  <a:lnTo>
                    <a:pt x="2441033" y="1827287"/>
                  </a:lnTo>
                  <a:lnTo>
                    <a:pt x="2446611" y="1835562"/>
                  </a:lnTo>
                  <a:lnTo>
                    <a:pt x="2448656" y="1845692"/>
                  </a:lnTo>
                  <a:lnTo>
                    <a:pt x="2446613" y="1855822"/>
                  </a:lnTo>
                  <a:lnTo>
                    <a:pt x="2441040" y="1864097"/>
                  </a:lnTo>
                  <a:lnTo>
                    <a:pt x="2432771" y="1869678"/>
                  </a:lnTo>
                  <a:lnTo>
                    <a:pt x="2422641" y="1871724"/>
                  </a:lnTo>
                  <a:close/>
                </a:path>
                <a:path w="4893309" h="2475229">
                  <a:moveTo>
                    <a:pt x="2725365" y="1875090"/>
                  </a:moveTo>
                  <a:lnTo>
                    <a:pt x="2713927" y="1872780"/>
                  </a:lnTo>
                  <a:lnTo>
                    <a:pt x="2704588" y="1866481"/>
                  </a:lnTo>
                  <a:lnTo>
                    <a:pt x="2698292" y="1857137"/>
                  </a:lnTo>
                  <a:lnTo>
                    <a:pt x="2695983" y="1845692"/>
                  </a:lnTo>
                  <a:lnTo>
                    <a:pt x="2698292" y="1834247"/>
                  </a:lnTo>
                  <a:lnTo>
                    <a:pt x="2704588" y="1824903"/>
                  </a:lnTo>
                  <a:lnTo>
                    <a:pt x="2713927" y="1818604"/>
                  </a:lnTo>
                  <a:lnTo>
                    <a:pt x="2725365" y="1816294"/>
                  </a:lnTo>
                  <a:lnTo>
                    <a:pt x="2736802" y="1818604"/>
                  </a:lnTo>
                  <a:lnTo>
                    <a:pt x="2746141" y="1824903"/>
                  </a:lnTo>
                  <a:lnTo>
                    <a:pt x="2752437" y="1834247"/>
                  </a:lnTo>
                  <a:lnTo>
                    <a:pt x="2754746" y="1845692"/>
                  </a:lnTo>
                  <a:lnTo>
                    <a:pt x="2752437" y="1857137"/>
                  </a:lnTo>
                  <a:lnTo>
                    <a:pt x="2746141" y="1866481"/>
                  </a:lnTo>
                  <a:lnTo>
                    <a:pt x="2736802" y="1872780"/>
                  </a:lnTo>
                  <a:lnTo>
                    <a:pt x="2725365" y="1875090"/>
                  </a:lnTo>
                  <a:close/>
                </a:path>
                <a:path w="4893309" h="2475229">
                  <a:moveTo>
                    <a:pt x="3028088" y="1878455"/>
                  </a:moveTo>
                  <a:lnTo>
                    <a:pt x="3015345" y="1875880"/>
                  </a:lnTo>
                  <a:lnTo>
                    <a:pt x="3004937" y="1868857"/>
                  </a:lnTo>
                  <a:lnTo>
                    <a:pt x="2997919" y="1858443"/>
                  </a:lnTo>
                  <a:lnTo>
                    <a:pt x="2995345" y="1845692"/>
                  </a:lnTo>
                  <a:lnTo>
                    <a:pt x="2997919" y="1832941"/>
                  </a:lnTo>
                  <a:lnTo>
                    <a:pt x="3004937" y="1822526"/>
                  </a:lnTo>
                  <a:lnTo>
                    <a:pt x="3015345" y="1815504"/>
                  </a:lnTo>
                  <a:lnTo>
                    <a:pt x="3028088" y="1812928"/>
                  </a:lnTo>
                  <a:lnTo>
                    <a:pt x="3040832" y="1815504"/>
                  </a:lnTo>
                  <a:lnTo>
                    <a:pt x="3051242" y="1822526"/>
                  </a:lnTo>
                  <a:lnTo>
                    <a:pt x="3058261" y="1832941"/>
                  </a:lnTo>
                  <a:lnTo>
                    <a:pt x="3060835" y="1845692"/>
                  </a:lnTo>
                  <a:lnTo>
                    <a:pt x="3058261" y="1858443"/>
                  </a:lnTo>
                  <a:lnTo>
                    <a:pt x="3051242" y="1868857"/>
                  </a:lnTo>
                  <a:lnTo>
                    <a:pt x="3040832" y="1875880"/>
                  </a:lnTo>
                  <a:lnTo>
                    <a:pt x="3028088" y="1878455"/>
                  </a:lnTo>
                  <a:close/>
                </a:path>
                <a:path w="4893309" h="2475229">
                  <a:moveTo>
                    <a:pt x="3330812" y="1880980"/>
                  </a:moveTo>
                  <a:lnTo>
                    <a:pt x="3317096" y="1878207"/>
                  </a:lnTo>
                  <a:lnTo>
                    <a:pt x="3305892" y="1870646"/>
                  </a:lnTo>
                  <a:lnTo>
                    <a:pt x="3298335" y="1859434"/>
                  </a:lnTo>
                  <a:lnTo>
                    <a:pt x="3295564" y="1845709"/>
                  </a:lnTo>
                  <a:lnTo>
                    <a:pt x="3298335" y="1831984"/>
                  </a:lnTo>
                  <a:lnTo>
                    <a:pt x="3305892" y="1820772"/>
                  </a:lnTo>
                  <a:lnTo>
                    <a:pt x="3317096" y="1813210"/>
                  </a:lnTo>
                  <a:lnTo>
                    <a:pt x="3330812" y="1810437"/>
                  </a:lnTo>
                  <a:lnTo>
                    <a:pt x="3344530" y="1813210"/>
                  </a:lnTo>
                  <a:lnTo>
                    <a:pt x="3355735" y="1820772"/>
                  </a:lnTo>
                  <a:lnTo>
                    <a:pt x="3363292" y="1831984"/>
                  </a:lnTo>
                  <a:lnTo>
                    <a:pt x="3366064" y="1845709"/>
                  </a:lnTo>
                  <a:lnTo>
                    <a:pt x="3363294" y="1859434"/>
                  </a:lnTo>
                  <a:lnTo>
                    <a:pt x="3355742" y="1870646"/>
                  </a:lnTo>
                  <a:lnTo>
                    <a:pt x="3344537" y="1878207"/>
                  </a:lnTo>
                  <a:lnTo>
                    <a:pt x="3330812" y="1880980"/>
                  </a:lnTo>
                  <a:close/>
                </a:path>
                <a:path w="4893309" h="2475229">
                  <a:moveTo>
                    <a:pt x="3633529" y="1883505"/>
                  </a:moveTo>
                  <a:lnTo>
                    <a:pt x="3618826" y="1880534"/>
                  </a:lnTo>
                  <a:lnTo>
                    <a:pt x="3606820" y="1872433"/>
                  </a:lnTo>
                  <a:lnTo>
                    <a:pt x="3598725" y="1860418"/>
                  </a:lnTo>
                  <a:lnTo>
                    <a:pt x="3595756" y="1845709"/>
                  </a:lnTo>
                  <a:lnTo>
                    <a:pt x="3598725" y="1831001"/>
                  </a:lnTo>
                  <a:lnTo>
                    <a:pt x="3606820" y="1818986"/>
                  </a:lnTo>
                  <a:lnTo>
                    <a:pt x="3618826" y="1810884"/>
                  </a:lnTo>
                  <a:lnTo>
                    <a:pt x="3633529" y="1807912"/>
                  </a:lnTo>
                  <a:lnTo>
                    <a:pt x="3648232" y="1810884"/>
                  </a:lnTo>
                  <a:lnTo>
                    <a:pt x="3660239" y="1818986"/>
                  </a:lnTo>
                  <a:lnTo>
                    <a:pt x="3668334" y="1831001"/>
                  </a:lnTo>
                  <a:lnTo>
                    <a:pt x="3671302" y="1845709"/>
                  </a:lnTo>
                  <a:lnTo>
                    <a:pt x="3668334" y="1860418"/>
                  </a:lnTo>
                  <a:lnTo>
                    <a:pt x="3660239" y="1872433"/>
                  </a:lnTo>
                  <a:lnTo>
                    <a:pt x="3648232" y="1880534"/>
                  </a:lnTo>
                  <a:lnTo>
                    <a:pt x="3633529" y="1883505"/>
                  </a:lnTo>
                  <a:close/>
                </a:path>
                <a:path w="4893309" h="2475229">
                  <a:moveTo>
                    <a:pt x="3936253" y="1886871"/>
                  </a:moveTo>
                  <a:lnTo>
                    <a:pt x="3920245" y="1883636"/>
                  </a:lnTo>
                  <a:lnTo>
                    <a:pt x="3907176" y="1874815"/>
                  </a:lnTo>
                  <a:lnTo>
                    <a:pt x="3898368" y="1861732"/>
                  </a:lnTo>
                  <a:lnTo>
                    <a:pt x="3895138" y="1845709"/>
                  </a:lnTo>
                  <a:lnTo>
                    <a:pt x="3898368" y="1829686"/>
                  </a:lnTo>
                  <a:lnTo>
                    <a:pt x="3907176" y="1816602"/>
                  </a:lnTo>
                  <a:lnTo>
                    <a:pt x="3920245" y="1807781"/>
                  </a:lnTo>
                  <a:lnTo>
                    <a:pt x="3936253" y="1804547"/>
                  </a:lnTo>
                  <a:lnTo>
                    <a:pt x="3952266" y="1807781"/>
                  </a:lnTo>
                  <a:lnTo>
                    <a:pt x="3965346" y="1816602"/>
                  </a:lnTo>
                  <a:lnTo>
                    <a:pt x="3974167" y="1829686"/>
                  </a:lnTo>
                  <a:lnTo>
                    <a:pt x="3977402" y="1845709"/>
                  </a:lnTo>
                  <a:lnTo>
                    <a:pt x="3974167" y="1861732"/>
                  </a:lnTo>
                  <a:lnTo>
                    <a:pt x="3965346" y="1874815"/>
                  </a:lnTo>
                  <a:lnTo>
                    <a:pt x="3952266" y="1883636"/>
                  </a:lnTo>
                  <a:lnTo>
                    <a:pt x="3936253" y="1886871"/>
                  </a:lnTo>
                  <a:close/>
                </a:path>
                <a:path w="4893309" h="2475229">
                  <a:moveTo>
                    <a:pt x="4238977" y="1889396"/>
                  </a:moveTo>
                  <a:lnTo>
                    <a:pt x="4221989" y="1885963"/>
                  </a:lnTo>
                  <a:lnTo>
                    <a:pt x="4208115" y="1876604"/>
                  </a:lnTo>
                  <a:lnTo>
                    <a:pt x="4198761" y="1862723"/>
                  </a:lnTo>
                  <a:lnTo>
                    <a:pt x="4195330" y="1845726"/>
                  </a:lnTo>
                  <a:lnTo>
                    <a:pt x="4198761" y="1828729"/>
                  </a:lnTo>
                  <a:lnTo>
                    <a:pt x="4208115" y="1814849"/>
                  </a:lnTo>
                  <a:lnTo>
                    <a:pt x="4221989" y="1805491"/>
                  </a:lnTo>
                  <a:lnTo>
                    <a:pt x="4238977" y="1802059"/>
                  </a:lnTo>
                  <a:lnTo>
                    <a:pt x="4255965" y="1805491"/>
                  </a:lnTo>
                  <a:lnTo>
                    <a:pt x="4269838" y="1814849"/>
                  </a:lnTo>
                  <a:lnTo>
                    <a:pt x="4279193" y="1828729"/>
                  </a:lnTo>
                  <a:lnTo>
                    <a:pt x="4282623" y="1845726"/>
                  </a:lnTo>
                  <a:lnTo>
                    <a:pt x="4279193" y="1862723"/>
                  </a:lnTo>
                  <a:lnTo>
                    <a:pt x="4269838" y="1876604"/>
                  </a:lnTo>
                  <a:lnTo>
                    <a:pt x="4255965" y="1885963"/>
                  </a:lnTo>
                  <a:lnTo>
                    <a:pt x="4238977" y="1889396"/>
                  </a:lnTo>
                  <a:close/>
                </a:path>
                <a:path w="4893309" h="2475229">
                  <a:moveTo>
                    <a:pt x="4541701" y="1891921"/>
                  </a:moveTo>
                  <a:lnTo>
                    <a:pt x="4523739" y="1888291"/>
                  </a:lnTo>
                  <a:lnTo>
                    <a:pt x="4509071" y="1878391"/>
                  </a:lnTo>
                  <a:lnTo>
                    <a:pt x="4499182" y="1863707"/>
                  </a:lnTo>
                  <a:lnTo>
                    <a:pt x="4495556" y="1845726"/>
                  </a:lnTo>
                  <a:lnTo>
                    <a:pt x="4499182" y="1827745"/>
                  </a:lnTo>
                  <a:lnTo>
                    <a:pt x="4509071" y="1813062"/>
                  </a:lnTo>
                  <a:lnTo>
                    <a:pt x="4523739" y="1803164"/>
                  </a:lnTo>
                  <a:lnTo>
                    <a:pt x="4541701" y="1799534"/>
                  </a:lnTo>
                  <a:lnTo>
                    <a:pt x="4559682" y="1803164"/>
                  </a:lnTo>
                  <a:lnTo>
                    <a:pt x="4574360" y="1813062"/>
                  </a:lnTo>
                  <a:lnTo>
                    <a:pt x="4584252" y="1827745"/>
                  </a:lnTo>
                  <a:lnTo>
                    <a:pt x="4587879" y="1845726"/>
                  </a:lnTo>
                  <a:lnTo>
                    <a:pt x="4584252" y="1863707"/>
                  </a:lnTo>
                  <a:lnTo>
                    <a:pt x="4574360" y="1878391"/>
                  </a:lnTo>
                  <a:lnTo>
                    <a:pt x="4559682" y="1888291"/>
                  </a:lnTo>
                  <a:lnTo>
                    <a:pt x="4541701" y="1891921"/>
                  </a:lnTo>
                  <a:close/>
                </a:path>
                <a:path w="4893309" h="2475229">
                  <a:moveTo>
                    <a:pt x="4844424" y="1894442"/>
                  </a:moveTo>
                  <a:lnTo>
                    <a:pt x="4825483" y="1890614"/>
                  </a:lnTo>
                  <a:lnTo>
                    <a:pt x="4810010" y="1880174"/>
                  </a:lnTo>
                  <a:lnTo>
                    <a:pt x="4799575" y="1864689"/>
                  </a:lnTo>
                  <a:lnTo>
                    <a:pt x="4795748" y="1845726"/>
                  </a:lnTo>
                  <a:lnTo>
                    <a:pt x="4799575" y="1826762"/>
                  </a:lnTo>
                  <a:lnTo>
                    <a:pt x="4810010" y="1811277"/>
                  </a:lnTo>
                  <a:lnTo>
                    <a:pt x="4825483" y="1800837"/>
                  </a:lnTo>
                  <a:lnTo>
                    <a:pt x="4844424" y="1797009"/>
                  </a:lnTo>
                  <a:lnTo>
                    <a:pt x="4863385" y="1800837"/>
                  </a:lnTo>
                  <a:lnTo>
                    <a:pt x="4878868" y="1811277"/>
                  </a:lnTo>
                  <a:lnTo>
                    <a:pt x="4889307" y="1826762"/>
                  </a:lnTo>
                  <a:lnTo>
                    <a:pt x="4893135" y="1845726"/>
                  </a:lnTo>
                  <a:lnTo>
                    <a:pt x="4889307" y="1864689"/>
                  </a:lnTo>
                  <a:lnTo>
                    <a:pt x="4878868" y="1880174"/>
                  </a:lnTo>
                  <a:lnTo>
                    <a:pt x="4863385" y="1890614"/>
                  </a:lnTo>
                  <a:lnTo>
                    <a:pt x="4844424" y="1894442"/>
                  </a:lnTo>
                  <a:close/>
                </a:path>
                <a:path w="4893309" h="2475229">
                  <a:moveTo>
                    <a:pt x="607685" y="2151174"/>
                  </a:moveTo>
                  <a:lnTo>
                    <a:pt x="604894" y="2151174"/>
                  </a:lnTo>
                  <a:lnTo>
                    <a:pt x="603766" y="2150046"/>
                  </a:lnTo>
                  <a:lnTo>
                    <a:pt x="603766" y="2147255"/>
                  </a:lnTo>
                  <a:lnTo>
                    <a:pt x="604894" y="2146124"/>
                  </a:lnTo>
                  <a:lnTo>
                    <a:pt x="607685" y="2146124"/>
                  </a:lnTo>
                  <a:lnTo>
                    <a:pt x="608813" y="2147255"/>
                  </a:lnTo>
                  <a:lnTo>
                    <a:pt x="608813" y="2150046"/>
                  </a:lnTo>
                  <a:lnTo>
                    <a:pt x="607685" y="2151174"/>
                  </a:lnTo>
                  <a:close/>
                </a:path>
                <a:path w="4893309" h="2475229">
                  <a:moveTo>
                    <a:pt x="913187" y="2156207"/>
                  </a:moveTo>
                  <a:lnTo>
                    <a:pt x="904843" y="2156207"/>
                  </a:lnTo>
                  <a:lnTo>
                    <a:pt x="901464" y="2152824"/>
                  </a:lnTo>
                  <a:lnTo>
                    <a:pt x="901464" y="2144476"/>
                  </a:lnTo>
                  <a:lnTo>
                    <a:pt x="904843" y="2141094"/>
                  </a:lnTo>
                  <a:lnTo>
                    <a:pt x="913187" y="2141094"/>
                  </a:lnTo>
                  <a:lnTo>
                    <a:pt x="916566" y="2144476"/>
                  </a:lnTo>
                  <a:lnTo>
                    <a:pt x="916566" y="2152824"/>
                  </a:lnTo>
                  <a:lnTo>
                    <a:pt x="913187" y="2156207"/>
                  </a:lnTo>
                  <a:close/>
                </a:path>
                <a:path w="4893309" h="2475229">
                  <a:moveTo>
                    <a:pt x="1218686" y="2161236"/>
                  </a:moveTo>
                  <a:lnTo>
                    <a:pt x="1204778" y="2161236"/>
                  </a:lnTo>
                  <a:lnTo>
                    <a:pt x="1199144" y="2155599"/>
                  </a:lnTo>
                  <a:lnTo>
                    <a:pt x="1199144" y="2141665"/>
                  </a:lnTo>
                  <a:lnTo>
                    <a:pt x="1204778" y="2136027"/>
                  </a:lnTo>
                  <a:lnTo>
                    <a:pt x="1218703" y="2136027"/>
                  </a:lnTo>
                  <a:lnTo>
                    <a:pt x="1224336" y="2141665"/>
                  </a:lnTo>
                  <a:lnTo>
                    <a:pt x="1224336" y="2155599"/>
                  </a:lnTo>
                  <a:lnTo>
                    <a:pt x="1218686" y="2161236"/>
                  </a:lnTo>
                  <a:close/>
                </a:path>
                <a:path w="4893309" h="2475229">
                  <a:moveTo>
                    <a:pt x="1523732" y="2165446"/>
                  </a:moveTo>
                  <a:lnTo>
                    <a:pt x="1505196" y="2165446"/>
                  </a:lnTo>
                  <a:lnTo>
                    <a:pt x="1497679" y="2157921"/>
                  </a:lnTo>
                  <a:lnTo>
                    <a:pt x="1497679" y="2139376"/>
                  </a:lnTo>
                  <a:lnTo>
                    <a:pt x="1505196" y="2131855"/>
                  </a:lnTo>
                  <a:lnTo>
                    <a:pt x="1523732" y="2131855"/>
                  </a:lnTo>
                  <a:lnTo>
                    <a:pt x="1531249" y="2139376"/>
                  </a:lnTo>
                  <a:lnTo>
                    <a:pt x="1531249" y="2157921"/>
                  </a:lnTo>
                  <a:lnTo>
                    <a:pt x="1523732" y="2165446"/>
                  </a:lnTo>
                  <a:close/>
                </a:path>
                <a:path w="4893309" h="2475229">
                  <a:moveTo>
                    <a:pt x="1817190" y="2168811"/>
                  </a:moveTo>
                  <a:lnTo>
                    <a:pt x="1809345" y="2167228"/>
                  </a:lnTo>
                  <a:lnTo>
                    <a:pt x="1802940" y="2162908"/>
                  </a:lnTo>
                  <a:lnTo>
                    <a:pt x="1798623" y="2156500"/>
                  </a:lnTo>
                  <a:lnTo>
                    <a:pt x="1797041" y="2148649"/>
                  </a:lnTo>
                  <a:lnTo>
                    <a:pt x="1798623" y="2140799"/>
                  </a:lnTo>
                  <a:lnTo>
                    <a:pt x="1802940" y="2134392"/>
                  </a:lnTo>
                  <a:lnTo>
                    <a:pt x="1809345" y="2130073"/>
                  </a:lnTo>
                  <a:lnTo>
                    <a:pt x="1817190" y="2128490"/>
                  </a:lnTo>
                  <a:lnTo>
                    <a:pt x="1825035" y="2130073"/>
                  </a:lnTo>
                  <a:lnTo>
                    <a:pt x="1831439" y="2134392"/>
                  </a:lnTo>
                  <a:lnTo>
                    <a:pt x="1835756" y="2140799"/>
                  </a:lnTo>
                  <a:lnTo>
                    <a:pt x="1837339" y="2148649"/>
                  </a:lnTo>
                  <a:lnTo>
                    <a:pt x="1835756" y="2156500"/>
                  </a:lnTo>
                  <a:lnTo>
                    <a:pt x="1831439" y="2162908"/>
                  </a:lnTo>
                  <a:lnTo>
                    <a:pt x="1825035" y="2167228"/>
                  </a:lnTo>
                  <a:lnTo>
                    <a:pt x="1817190" y="2168811"/>
                  </a:lnTo>
                  <a:close/>
                </a:path>
                <a:path w="4893309" h="2475229">
                  <a:moveTo>
                    <a:pt x="2119913" y="2172173"/>
                  </a:moveTo>
                  <a:lnTo>
                    <a:pt x="2110763" y="2170325"/>
                  </a:lnTo>
                  <a:lnTo>
                    <a:pt x="2103290" y="2165283"/>
                  </a:lnTo>
                  <a:lnTo>
                    <a:pt x="2098250" y="2157806"/>
                  </a:lnTo>
                  <a:lnTo>
                    <a:pt x="2096403" y="2148649"/>
                  </a:lnTo>
                  <a:lnTo>
                    <a:pt x="2098250" y="2139493"/>
                  </a:lnTo>
                  <a:lnTo>
                    <a:pt x="2103290" y="2132015"/>
                  </a:lnTo>
                  <a:lnTo>
                    <a:pt x="2110763" y="2126973"/>
                  </a:lnTo>
                  <a:lnTo>
                    <a:pt x="2119913" y="2125124"/>
                  </a:lnTo>
                  <a:lnTo>
                    <a:pt x="2129064" y="2126973"/>
                  </a:lnTo>
                  <a:lnTo>
                    <a:pt x="2136537" y="2132015"/>
                  </a:lnTo>
                  <a:lnTo>
                    <a:pt x="2141577" y="2139493"/>
                  </a:lnTo>
                  <a:lnTo>
                    <a:pt x="2143425" y="2148649"/>
                  </a:lnTo>
                  <a:lnTo>
                    <a:pt x="2141577" y="2157806"/>
                  </a:lnTo>
                  <a:lnTo>
                    <a:pt x="2136537" y="2165283"/>
                  </a:lnTo>
                  <a:lnTo>
                    <a:pt x="2129064" y="2170325"/>
                  </a:lnTo>
                  <a:lnTo>
                    <a:pt x="2119913" y="2172173"/>
                  </a:lnTo>
                  <a:close/>
                </a:path>
                <a:path w="4893309" h="2475229">
                  <a:moveTo>
                    <a:pt x="2422641" y="2174698"/>
                  </a:moveTo>
                  <a:lnTo>
                    <a:pt x="2412516" y="2172652"/>
                  </a:lnTo>
                  <a:lnTo>
                    <a:pt x="2404245" y="2167072"/>
                  </a:lnTo>
                  <a:lnTo>
                    <a:pt x="2398667" y="2158797"/>
                  </a:lnTo>
                  <a:lnTo>
                    <a:pt x="2396622" y="2148665"/>
                  </a:lnTo>
                  <a:lnTo>
                    <a:pt x="2398667" y="2138536"/>
                  </a:lnTo>
                  <a:lnTo>
                    <a:pt x="2404245" y="2130260"/>
                  </a:lnTo>
                  <a:lnTo>
                    <a:pt x="2412516" y="2124680"/>
                  </a:lnTo>
                  <a:lnTo>
                    <a:pt x="2422641" y="2122633"/>
                  </a:lnTo>
                  <a:lnTo>
                    <a:pt x="2432764" y="2124680"/>
                  </a:lnTo>
                  <a:lnTo>
                    <a:pt x="2441033" y="2130260"/>
                  </a:lnTo>
                  <a:lnTo>
                    <a:pt x="2446611" y="2138536"/>
                  </a:lnTo>
                  <a:lnTo>
                    <a:pt x="2448656" y="2148665"/>
                  </a:lnTo>
                  <a:lnTo>
                    <a:pt x="2446613" y="2158797"/>
                  </a:lnTo>
                  <a:lnTo>
                    <a:pt x="2441040" y="2167072"/>
                  </a:lnTo>
                  <a:lnTo>
                    <a:pt x="2432771" y="2172652"/>
                  </a:lnTo>
                  <a:lnTo>
                    <a:pt x="2422641" y="2174698"/>
                  </a:lnTo>
                  <a:close/>
                </a:path>
                <a:path w="4893309" h="2475229">
                  <a:moveTo>
                    <a:pt x="2725365" y="2178064"/>
                  </a:moveTo>
                  <a:lnTo>
                    <a:pt x="2713927" y="2175754"/>
                  </a:lnTo>
                  <a:lnTo>
                    <a:pt x="2704588" y="2169455"/>
                  </a:lnTo>
                  <a:lnTo>
                    <a:pt x="2698292" y="2160110"/>
                  </a:lnTo>
                  <a:lnTo>
                    <a:pt x="2695983" y="2148665"/>
                  </a:lnTo>
                  <a:lnTo>
                    <a:pt x="2698292" y="2137221"/>
                  </a:lnTo>
                  <a:lnTo>
                    <a:pt x="2704588" y="2127876"/>
                  </a:lnTo>
                  <a:lnTo>
                    <a:pt x="2713927" y="2121577"/>
                  </a:lnTo>
                  <a:lnTo>
                    <a:pt x="2725365" y="2119267"/>
                  </a:lnTo>
                  <a:lnTo>
                    <a:pt x="2736802" y="2121577"/>
                  </a:lnTo>
                  <a:lnTo>
                    <a:pt x="2746141" y="2127876"/>
                  </a:lnTo>
                  <a:lnTo>
                    <a:pt x="2752437" y="2137221"/>
                  </a:lnTo>
                  <a:lnTo>
                    <a:pt x="2754746" y="2148665"/>
                  </a:lnTo>
                  <a:lnTo>
                    <a:pt x="2752437" y="2160110"/>
                  </a:lnTo>
                  <a:lnTo>
                    <a:pt x="2746141" y="2169455"/>
                  </a:lnTo>
                  <a:lnTo>
                    <a:pt x="2736802" y="2175754"/>
                  </a:lnTo>
                  <a:lnTo>
                    <a:pt x="2725365" y="2178064"/>
                  </a:lnTo>
                  <a:close/>
                </a:path>
                <a:path w="4893309" h="2475229">
                  <a:moveTo>
                    <a:pt x="3028088" y="2181432"/>
                  </a:moveTo>
                  <a:lnTo>
                    <a:pt x="3015345" y="2178857"/>
                  </a:lnTo>
                  <a:lnTo>
                    <a:pt x="3004937" y="2171833"/>
                  </a:lnTo>
                  <a:lnTo>
                    <a:pt x="2997919" y="2161417"/>
                  </a:lnTo>
                  <a:lnTo>
                    <a:pt x="2995345" y="2148665"/>
                  </a:lnTo>
                  <a:lnTo>
                    <a:pt x="2997919" y="2135915"/>
                  </a:lnTo>
                  <a:lnTo>
                    <a:pt x="3004937" y="2125500"/>
                  </a:lnTo>
                  <a:lnTo>
                    <a:pt x="3015345" y="2118477"/>
                  </a:lnTo>
                  <a:lnTo>
                    <a:pt x="3028088" y="2115902"/>
                  </a:lnTo>
                  <a:lnTo>
                    <a:pt x="3040832" y="2118477"/>
                  </a:lnTo>
                  <a:lnTo>
                    <a:pt x="3051242" y="2125500"/>
                  </a:lnTo>
                  <a:lnTo>
                    <a:pt x="3058261" y="2135915"/>
                  </a:lnTo>
                  <a:lnTo>
                    <a:pt x="3060835" y="2148665"/>
                  </a:lnTo>
                  <a:lnTo>
                    <a:pt x="3058261" y="2161417"/>
                  </a:lnTo>
                  <a:lnTo>
                    <a:pt x="3051242" y="2171833"/>
                  </a:lnTo>
                  <a:lnTo>
                    <a:pt x="3040832" y="2178857"/>
                  </a:lnTo>
                  <a:lnTo>
                    <a:pt x="3028088" y="2181432"/>
                  </a:lnTo>
                  <a:close/>
                </a:path>
                <a:path w="4893309" h="2475229">
                  <a:moveTo>
                    <a:pt x="3330812" y="2183954"/>
                  </a:moveTo>
                  <a:lnTo>
                    <a:pt x="3317096" y="2181181"/>
                  </a:lnTo>
                  <a:lnTo>
                    <a:pt x="3305892" y="2173620"/>
                  </a:lnTo>
                  <a:lnTo>
                    <a:pt x="3298335" y="2162408"/>
                  </a:lnTo>
                  <a:lnTo>
                    <a:pt x="3295564" y="2148682"/>
                  </a:lnTo>
                  <a:lnTo>
                    <a:pt x="3298335" y="2134957"/>
                  </a:lnTo>
                  <a:lnTo>
                    <a:pt x="3305892" y="2123745"/>
                  </a:lnTo>
                  <a:lnTo>
                    <a:pt x="3317096" y="2116184"/>
                  </a:lnTo>
                  <a:lnTo>
                    <a:pt x="3330812" y="2113411"/>
                  </a:lnTo>
                  <a:lnTo>
                    <a:pt x="3344530" y="2116184"/>
                  </a:lnTo>
                  <a:lnTo>
                    <a:pt x="3355735" y="2123745"/>
                  </a:lnTo>
                  <a:lnTo>
                    <a:pt x="3363292" y="2134957"/>
                  </a:lnTo>
                  <a:lnTo>
                    <a:pt x="3366064" y="2148682"/>
                  </a:lnTo>
                  <a:lnTo>
                    <a:pt x="3363294" y="2162408"/>
                  </a:lnTo>
                  <a:lnTo>
                    <a:pt x="3355742" y="2173620"/>
                  </a:lnTo>
                  <a:lnTo>
                    <a:pt x="3344537" y="2181181"/>
                  </a:lnTo>
                  <a:lnTo>
                    <a:pt x="3330812" y="2183954"/>
                  </a:lnTo>
                  <a:close/>
                </a:path>
                <a:path w="4893309" h="2475229">
                  <a:moveTo>
                    <a:pt x="3633529" y="2186479"/>
                  </a:moveTo>
                  <a:lnTo>
                    <a:pt x="3618826" y="2183508"/>
                  </a:lnTo>
                  <a:lnTo>
                    <a:pt x="3606820" y="2175406"/>
                  </a:lnTo>
                  <a:lnTo>
                    <a:pt x="3598725" y="2163392"/>
                  </a:lnTo>
                  <a:lnTo>
                    <a:pt x="3595756" y="2148682"/>
                  </a:lnTo>
                  <a:lnTo>
                    <a:pt x="3598725" y="2133973"/>
                  </a:lnTo>
                  <a:lnTo>
                    <a:pt x="3606820" y="2121959"/>
                  </a:lnTo>
                  <a:lnTo>
                    <a:pt x="3618826" y="2113857"/>
                  </a:lnTo>
                  <a:lnTo>
                    <a:pt x="3633529" y="2110886"/>
                  </a:lnTo>
                  <a:lnTo>
                    <a:pt x="3648232" y="2113857"/>
                  </a:lnTo>
                  <a:lnTo>
                    <a:pt x="3660239" y="2121959"/>
                  </a:lnTo>
                  <a:lnTo>
                    <a:pt x="3668334" y="2133973"/>
                  </a:lnTo>
                  <a:lnTo>
                    <a:pt x="3671302" y="2148682"/>
                  </a:lnTo>
                  <a:lnTo>
                    <a:pt x="3668334" y="2163392"/>
                  </a:lnTo>
                  <a:lnTo>
                    <a:pt x="3660239" y="2175406"/>
                  </a:lnTo>
                  <a:lnTo>
                    <a:pt x="3648232" y="2183508"/>
                  </a:lnTo>
                  <a:lnTo>
                    <a:pt x="3633529" y="2186479"/>
                  </a:lnTo>
                  <a:close/>
                </a:path>
                <a:path w="4893309" h="2475229">
                  <a:moveTo>
                    <a:pt x="3936253" y="2189844"/>
                  </a:moveTo>
                  <a:lnTo>
                    <a:pt x="3920245" y="2186610"/>
                  </a:lnTo>
                  <a:lnTo>
                    <a:pt x="3907176" y="2177789"/>
                  </a:lnTo>
                  <a:lnTo>
                    <a:pt x="3898368" y="2164705"/>
                  </a:lnTo>
                  <a:lnTo>
                    <a:pt x="3895138" y="2148682"/>
                  </a:lnTo>
                  <a:lnTo>
                    <a:pt x="3898368" y="2132660"/>
                  </a:lnTo>
                  <a:lnTo>
                    <a:pt x="3907176" y="2119576"/>
                  </a:lnTo>
                  <a:lnTo>
                    <a:pt x="3920245" y="2110755"/>
                  </a:lnTo>
                  <a:lnTo>
                    <a:pt x="3936253" y="2107520"/>
                  </a:lnTo>
                  <a:lnTo>
                    <a:pt x="3952266" y="2110755"/>
                  </a:lnTo>
                  <a:lnTo>
                    <a:pt x="3965346" y="2119576"/>
                  </a:lnTo>
                  <a:lnTo>
                    <a:pt x="3974167" y="2132660"/>
                  </a:lnTo>
                  <a:lnTo>
                    <a:pt x="3977402" y="2148682"/>
                  </a:lnTo>
                  <a:lnTo>
                    <a:pt x="3974167" y="2164705"/>
                  </a:lnTo>
                  <a:lnTo>
                    <a:pt x="3965346" y="2177789"/>
                  </a:lnTo>
                  <a:lnTo>
                    <a:pt x="3952266" y="2186610"/>
                  </a:lnTo>
                  <a:lnTo>
                    <a:pt x="3936253" y="2189844"/>
                  </a:lnTo>
                  <a:close/>
                </a:path>
                <a:path w="4893309" h="2475229">
                  <a:moveTo>
                    <a:pt x="4238977" y="2192369"/>
                  </a:moveTo>
                  <a:lnTo>
                    <a:pt x="4221989" y="2188937"/>
                  </a:lnTo>
                  <a:lnTo>
                    <a:pt x="4208115" y="2179578"/>
                  </a:lnTo>
                  <a:lnTo>
                    <a:pt x="4198761" y="2165696"/>
                  </a:lnTo>
                  <a:lnTo>
                    <a:pt x="4195330" y="2148699"/>
                  </a:lnTo>
                  <a:lnTo>
                    <a:pt x="4198761" y="2131702"/>
                  </a:lnTo>
                  <a:lnTo>
                    <a:pt x="4208115" y="2117821"/>
                  </a:lnTo>
                  <a:lnTo>
                    <a:pt x="4221989" y="2108461"/>
                  </a:lnTo>
                  <a:lnTo>
                    <a:pt x="4238977" y="2105029"/>
                  </a:lnTo>
                  <a:lnTo>
                    <a:pt x="4255965" y="2108461"/>
                  </a:lnTo>
                  <a:lnTo>
                    <a:pt x="4269838" y="2117821"/>
                  </a:lnTo>
                  <a:lnTo>
                    <a:pt x="4279193" y="2131702"/>
                  </a:lnTo>
                  <a:lnTo>
                    <a:pt x="4282623" y="2148699"/>
                  </a:lnTo>
                  <a:lnTo>
                    <a:pt x="4279193" y="2165696"/>
                  </a:lnTo>
                  <a:lnTo>
                    <a:pt x="4269838" y="2179578"/>
                  </a:lnTo>
                  <a:lnTo>
                    <a:pt x="4255965" y="2188937"/>
                  </a:lnTo>
                  <a:lnTo>
                    <a:pt x="4238977" y="2192369"/>
                  </a:lnTo>
                  <a:close/>
                </a:path>
                <a:path w="4893309" h="2475229">
                  <a:moveTo>
                    <a:pt x="4541701" y="2194894"/>
                  </a:moveTo>
                  <a:lnTo>
                    <a:pt x="4523739" y="2191264"/>
                  </a:lnTo>
                  <a:lnTo>
                    <a:pt x="4509071" y="2181364"/>
                  </a:lnTo>
                  <a:lnTo>
                    <a:pt x="4499182" y="2166680"/>
                  </a:lnTo>
                  <a:lnTo>
                    <a:pt x="4495556" y="2148699"/>
                  </a:lnTo>
                  <a:lnTo>
                    <a:pt x="4499182" y="2130720"/>
                  </a:lnTo>
                  <a:lnTo>
                    <a:pt x="4509071" y="2116037"/>
                  </a:lnTo>
                  <a:lnTo>
                    <a:pt x="4523739" y="2106138"/>
                  </a:lnTo>
                  <a:lnTo>
                    <a:pt x="4541701" y="2102508"/>
                  </a:lnTo>
                  <a:lnTo>
                    <a:pt x="4559682" y="2106138"/>
                  </a:lnTo>
                  <a:lnTo>
                    <a:pt x="4574360" y="2116037"/>
                  </a:lnTo>
                  <a:lnTo>
                    <a:pt x="4584252" y="2130720"/>
                  </a:lnTo>
                  <a:lnTo>
                    <a:pt x="4587879" y="2148699"/>
                  </a:lnTo>
                  <a:lnTo>
                    <a:pt x="4584252" y="2166680"/>
                  </a:lnTo>
                  <a:lnTo>
                    <a:pt x="4574360" y="2181364"/>
                  </a:lnTo>
                  <a:lnTo>
                    <a:pt x="4559682" y="2191264"/>
                  </a:lnTo>
                  <a:lnTo>
                    <a:pt x="4541701" y="2194894"/>
                  </a:lnTo>
                  <a:close/>
                </a:path>
                <a:path w="4893309" h="2475229">
                  <a:moveTo>
                    <a:pt x="4844424" y="2197416"/>
                  </a:moveTo>
                  <a:lnTo>
                    <a:pt x="4825483" y="2193588"/>
                  </a:lnTo>
                  <a:lnTo>
                    <a:pt x="4810010" y="2183149"/>
                  </a:lnTo>
                  <a:lnTo>
                    <a:pt x="4799575" y="2167664"/>
                  </a:lnTo>
                  <a:lnTo>
                    <a:pt x="4795748" y="2148699"/>
                  </a:lnTo>
                  <a:lnTo>
                    <a:pt x="4799575" y="2129736"/>
                  </a:lnTo>
                  <a:lnTo>
                    <a:pt x="4810010" y="2114251"/>
                  </a:lnTo>
                  <a:lnTo>
                    <a:pt x="4825483" y="2103811"/>
                  </a:lnTo>
                  <a:lnTo>
                    <a:pt x="4844424" y="2099983"/>
                  </a:lnTo>
                  <a:lnTo>
                    <a:pt x="4863385" y="2103811"/>
                  </a:lnTo>
                  <a:lnTo>
                    <a:pt x="4878868" y="2114251"/>
                  </a:lnTo>
                  <a:lnTo>
                    <a:pt x="4889307" y="2129736"/>
                  </a:lnTo>
                  <a:lnTo>
                    <a:pt x="4893135" y="2148699"/>
                  </a:lnTo>
                  <a:lnTo>
                    <a:pt x="4889307" y="2167664"/>
                  </a:lnTo>
                  <a:lnTo>
                    <a:pt x="4878868" y="2183149"/>
                  </a:lnTo>
                  <a:lnTo>
                    <a:pt x="4863385" y="2193588"/>
                  </a:lnTo>
                  <a:lnTo>
                    <a:pt x="4844424" y="2197416"/>
                  </a:lnTo>
                  <a:close/>
                </a:path>
                <a:path w="4893309" h="2475229">
                  <a:moveTo>
                    <a:pt x="1212211" y="2452449"/>
                  </a:moveTo>
                  <a:lnTo>
                    <a:pt x="1211269" y="2452449"/>
                  </a:lnTo>
                  <a:lnTo>
                    <a:pt x="1210898" y="2452078"/>
                  </a:lnTo>
                  <a:lnTo>
                    <a:pt x="1210898" y="2451136"/>
                  </a:lnTo>
                  <a:lnTo>
                    <a:pt x="1211269" y="2450765"/>
                  </a:lnTo>
                  <a:lnTo>
                    <a:pt x="1212211" y="2450765"/>
                  </a:lnTo>
                  <a:lnTo>
                    <a:pt x="1212579" y="2451136"/>
                  </a:lnTo>
                  <a:lnTo>
                    <a:pt x="1212579" y="2452078"/>
                  </a:lnTo>
                  <a:lnTo>
                    <a:pt x="1212211" y="2452449"/>
                  </a:lnTo>
                  <a:close/>
                </a:path>
                <a:path w="4893309" h="2475229">
                  <a:moveTo>
                    <a:pt x="1516316" y="2454971"/>
                  </a:moveTo>
                  <a:lnTo>
                    <a:pt x="1512599" y="2454971"/>
                  </a:lnTo>
                  <a:lnTo>
                    <a:pt x="1511100" y="2453475"/>
                  </a:lnTo>
                  <a:lnTo>
                    <a:pt x="1511100" y="2449739"/>
                  </a:lnTo>
                  <a:lnTo>
                    <a:pt x="1512599" y="2448240"/>
                  </a:lnTo>
                  <a:lnTo>
                    <a:pt x="1516333" y="2448240"/>
                  </a:lnTo>
                  <a:lnTo>
                    <a:pt x="1517828" y="2449739"/>
                  </a:lnTo>
                  <a:lnTo>
                    <a:pt x="1517828" y="2453475"/>
                  </a:lnTo>
                  <a:lnTo>
                    <a:pt x="1516316" y="2454971"/>
                  </a:lnTo>
                  <a:close/>
                </a:path>
                <a:path w="4893309" h="2475229">
                  <a:moveTo>
                    <a:pt x="1821358" y="2459180"/>
                  </a:moveTo>
                  <a:lnTo>
                    <a:pt x="1813017" y="2459180"/>
                  </a:lnTo>
                  <a:lnTo>
                    <a:pt x="1809638" y="2455798"/>
                  </a:lnTo>
                  <a:lnTo>
                    <a:pt x="1809638" y="2447450"/>
                  </a:lnTo>
                  <a:lnTo>
                    <a:pt x="1813017" y="2444068"/>
                  </a:lnTo>
                  <a:lnTo>
                    <a:pt x="1821358" y="2444068"/>
                  </a:lnTo>
                  <a:lnTo>
                    <a:pt x="1824741" y="2447450"/>
                  </a:lnTo>
                  <a:lnTo>
                    <a:pt x="1824741" y="2455798"/>
                  </a:lnTo>
                  <a:lnTo>
                    <a:pt x="1821358" y="2459180"/>
                  </a:lnTo>
                  <a:close/>
                </a:path>
                <a:path w="4893309" h="2475229">
                  <a:moveTo>
                    <a:pt x="2125936" y="2462546"/>
                  </a:moveTo>
                  <a:lnTo>
                    <a:pt x="2113895" y="2462546"/>
                  </a:lnTo>
                  <a:lnTo>
                    <a:pt x="2109000" y="2457648"/>
                  </a:lnTo>
                  <a:lnTo>
                    <a:pt x="2109000" y="2445600"/>
                  </a:lnTo>
                  <a:lnTo>
                    <a:pt x="2113895" y="2440702"/>
                  </a:lnTo>
                  <a:lnTo>
                    <a:pt x="2125936" y="2440702"/>
                  </a:lnTo>
                  <a:lnTo>
                    <a:pt x="2130830" y="2445600"/>
                  </a:lnTo>
                  <a:lnTo>
                    <a:pt x="2130830" y="2457648"/>
                  </a:lnTo>
                  <a:lnTo>
                    <a:pt x="2125936" y="2462546"/>
                  </a:lnTo>
                  <a:close/>
                </a:path>
                <a:path w="4893309" h="2475229">
                  <a:moveTo>
                    <a:pt x="2430982" y="2466752"/>
                  </a:moveTo>
                  <a:lnTo>
                    <a:pt x="2414296" y="2466752"/>
                  </a:lnTo>
                  <a:lnTo>
                    <a:pt x="2407538" y="2459987"/>
                  </a:lnTo>
                  <a:lnTo>
                    <a:pt x="2407538" y="2443291"/>
                  </a:lnTo>
                  <a:lnTo>
                    <a:pt x="2414296" y="2436530"/>
                  </a:lnTo>
                  <a:lnTo>
                    <a:pt x="2430982" y="2436530"/>
                  </a:lnTo>
                  <a:lnTo>
                    <a:pt x="2437743" y="2443291"/>
                  </a:lnTo>
                  <a:lnTo>
                    <a:pt x="2437743" y="2459987"/>
                  </a:lnTo>
                  <a:lnTo>
                    <a:pt x="2430982" y="2466752"/>
                  </a:lnTo>
                  <a:close/>
                </a:path>
                <a:path w="4893309" h="2475229">
                  <a:moveTo>
                    <a:pt x="2735103" y="2469277"/>
                  </a:moveTo>
                  <a:lnTo>
                    <a:pt x="2715626" y="2469277"/>
                  </a:lnTo>
                  <a:lnTo>
                    <a:pt x="2707737" y="2461385"/>
                  </a:lnTo>
                  <a:lnTo>
                    <a:pt x="2707737" y="2441897"/>
                  </a:lnTo>
                  <a:lnTo>
                    <a:pt x="2715626" y="2434005"/>
                  </a:lnTo>
                  <a:lnTo>
                    <a:pt x="2735103" y="2434005"/>
                  </a:lnTo>
                  <a:lnTo>
                    <a:pt x="2742989" y="2441897"/>
                  </a:lnTo>
                  <a:lnTo>
                    <a:pt x="2742989" y="2461385"/>
                  </a:lnTo>
                  <a:lnTo>
                    <a:pt x="2735103" y="2469277"/>
                  </a:lnTo>
                  <a:close/>
                </a:path>
                <a:path w="4893309" h="2475229">
                  <a:moveTo>
                    <a:pt x="3028088" y="2472642"/>
                  </a:moveTo>
                  <a:lnTo>
                    <a:pt x="3019920" y="2470991"/>
                  </a:lnTo>
                  <a:lnTo>
                    <a:pt x="3013248" y="2466489"/>
                  </a:lnTo>
                  <a:lnTo>
                    <a:pt x="3008749" y="2459813"/>
                  </a:lnTo>
                  <a:lnTo>
                    <a:pt x="3007099" y="2451639"/>
                  </a:lnTo>
                  <a:lnTo>
                    <a:pt x="3008749" y="2443466"/>
                  </a:lnTo>
                  <a:lnTo>
                    <a:pt x="3013248" y="2436791"/>
                  </a:lnTo>
                  <a:lnTo>
                    <a:pt x="3019920" y="2432290"/>
                  </a:lnTo>
                  <a:lnTo>
                    <a:pt x="3028088" y="2430640"/>
                  </a:lnTo>
                  <a:lnTo>
                    <a:pt x="3036257" y="2432290"/>
                  </a:lnTo>
                  <a:lnTo>
                    <a:pt x="3042929" y="2436791"/>
                  </a:lnTo>
                  <a:lnTo>
                    <a:pt x="3047428" y="2443466"/>
                  </a:lnTo>
                  <a:lnTo>
                    <a:pt x="3049078" y="2451639"/>
                  </a:lnTo>
                  <a:lnTo>
                    <a:pt x="3047428" y="2459813"/>
                  </a:lnTo>
                  <a:lnTo>
                    <a:pt x="3042929" y="2466489"/>
                  </a:lnTo>
                  <a:lnTo>
                    <a:pt x="3036257" y="2470991"/>
                  </a:lnTo>
                  <a:lnTo>
                    <a:pt x="3028088" y="2472642"/>
                  </a:lnTo>
                  <a:close/>
                </a:path>
                <a:path w="4893309" h="2475229">
                  <a:moveTo>
                    <a:pt x="3330812" y="2474323"/>
                  </a:moveTo>
                  <a:lnTo>
                    <a:pt x="3321985" y="2472542"/>
                  </a:lnTo>
                  <a:lnTo>
                    <a:pt x="3314779" y="2467682"/>
                  </a:lnTo>
                  <a:lnTo>
                    <a:pt x="3309922" y="2460473"/>
                  </a:lnTo>
                  <a:lnTo>
                    <a:pt x="3308142" y="2451639"/>
                  </a:lnTo>
                  <a:lnTo>
                    <a:pt x="3309922" y="2442806"/>
                  </a:lnTo>
                  <a:lnTo>
                    <a:pt x="3314779" y="2435596"/>
                  </a:lnTo>
                  <a:lnTo>
                    <a:pt x="3321985" y="2430736"/>
                  </a:lnTo>
                  <a:lnTo>
                    <a:pt x="3330812" y="2428955"/>
                  </a:lnTo>
                  <a:lnTo>
                    <a:pt x="3339641" y="2430736"/>
                  </a:lnTo>
                  <a:lnTo>
                    <a:pt x="3346848" y="2435596"/>
                  </a:lnTo>
                  <a:lnTo>
                    <a:pt x="3351705" y="2442806"/>
                  </a:lnTo>
                  <a:lnTo>
                    <a:pt x="3353486" y="2451639"/>
                  </a:lnTo>
                  <a:lnTo>
                    <a:pt x="3351703" y="2460473"/>
                  </a:lnTo>
                  <a:lnTo>
                    <a:pt x="3346842" y="2467682"/>
                  </a:lnTo>
                  <a:lnTo>
                    <a:pt x="3339634" y="2472542"/>
                  </a:lnTo>
                  <a:lnTo>
                    <a:pt x="3330812" y="2474323"/>
                  </a:lnTo>
                  <a:close/>
                </a:path>
                <a:path w="4893309" h="2475229">
                  <a:moveTo>
                    <a:pt x="3633529" y="2474323"/>
                  </a:moveTo>
                  <a:lnTo>
                    <a:pt x="3624707" y="2472542"/>
                  </a:lnTo>
                  <a:lnTo>
                    <a:pt x="3617508" y="2467682"/>
                  </a:lnTo>
                  <a:lnTo>
                    <a:pt x="3612657" y="2460473"/>
                  </a:lnTo>
                  <a:lnTo>
                    <a:pt x="3610879" y="2451639"/>
                  </a:lnTo>
                  <a:lnTo>
                    <a:pt x="3612657" y="2442806"/>
                  </a:lnTo>
                  <a:lnTo>
                    <a:pt x="3617508" y="2435596"/>
                  </a:lnTo>
                  <a:lnTo>
                    <a:pt x="3624707" y="2430736"/>
                  </a:lnTo>
                  <a:lnTo>
                    <a:pt x="3633529" y="2428955"/>
                  </a:lnTo>
                  <a:lnTo>
                    <a:pt x="3642357" y="2430736"/>
                  </a:lnTo>
                  <a:lnTo>
                    <a:pt x="3649568" y="2435596"/>
                  </a:lnTo>
                  <a:lnTo>
                    <a:pt x="3654430" y="2442806"/>
                  </a:lnTo>
                  <a:lnTo>
                    <a:pt x="3656213" y="2451639"/>
                  </a:lnTo>
                  <a:lnTo>
                    <a:pt x="3654430" y="2460473"/>
                  </a:lnTo>
                  <a:lnTo>
                    <a:pt x="3649568" y="2467682"/>
                  </a:lnTo>
                  <a:lnTo>
                    <a:pt x="3642357" y="2472542"/>
                  </a:lnTo>
                  <a:lnTo>
                    <a:pt x="3633529" y="2474323"/>
                  </a:lnTo>
                  <a:close/>
                </a:path>
                <a:path w="4893309" h="2475229">
                  <a:moveTo>
                    <a:pt x="3942143" y="2474817"/>
                  </a:moveTo>
                  <a:lnTo>
                    <a:pt x="3930363" y="2474817"/>
                  </a:lnTo>
                  <a:lnTo>
                    <a:pt x="3926782" y="2474093"/>
                  </a:lnTo>
                  <a:lnTo>
                    <a:pt x="3919046" y="2468874"/>
                  </a:lnTo>
                  <a:lnTo>
                    <a:pt x="3913828" y="2461133"/>
                  </a:lnTo>
                  <a:lnTo>
                    <a:pt x="3911915" y="2451656"/>
                  </a:lnTo>
                  <a:lnTo>
                    <a:pt x="3913828" y="2442179"/>
                  </a:lnTo>
                  <a:lnTo>
                    <a:pt x="3919046" y="2434440"/>
                  </a:lnTo>
                  <a:lnTo>
                    <a:pt x="3926782" y="2429221"/>
                  </a:lnTo>
                  <a:lnTo>
                    <a:pt x="3936253" y="2427308"/>
                  </a:lnTo>
                  <a:lnTo>
                    <a:pt x="3945724" y="2429221"/>
                  </a:lnTo>
                  <a:lnTo>
                    <a:pt x="3953460" y="2434440"/>
                  </a:lnTo>
                  <a:lnTo>
                    <a:pt x="3958678" y="2442179"/>
                  </a:lnTo>
                  <a:lnTo>
                    <a:pt x="3960591" y="2451656"/>
                  </a:lnTo>
                  <a:lnTo>
                    <a:pt x="3958678" y="2461133"/>
                  </a:lnTo>
                  <a:lnTo>
                    <a:pt x="3953460" y="2468874"/>
                  </a:lnTo>
                  <a:lnTo>
                    <a:pt x="3945724" y="2474093"/>
                  </a:lnTo>
                  <a:lnTo>
                    <a:pt x="3942143" y="2474817"/>
                  </a:lnTo>
                  <a:close/>
                </a:path>
                <a:path w="4893309" h="2475229">
                  <a:moveTo>
                    <a:pt x="4238977" y="2474323"/>
                  </a:moveTo>
                  <a:lnTo>
                    <a:pt x="4230155" y="2472542"/>
                  </a:lnTo>
                  <a:lnTo>
                    <a:pt x="4222956" y="2467682"/>
                  </a:lnTo>
                  <a:lnTo>
                    <a:pt x="4218105" y="2460473"/>
                  </a:lnTo>
                  <a:lnTo>
                    <a:pt x="4216327" y="2451639"/>
                  </a:lnTo>
                  <a:lnTo>
                    <a:pt x="4218105" y="2442806"/>
                  </a:lnTo>
                  <a:lnTo>
                    <a:pt x="4222956" y="2435596"/>
                  </a:lnTo>
                  <a:lnTo>
                    <a:pt x="4230155" y="2430736"/>
                  </a:lnTo>
                  <a:lnTo>
                    <a:pt x="4238977" y="2428955"/>
                  </a:lnTo>
                  <a:lnTo>
                    <a:pt x="4247819" y="2430736"/>
                  </a:lnTo>
                  <a:lnTo>
                    <a:pt x="4255028" y="2435596"/>
                  </a:lnTo>
                  <a:lnTo>
                    <a:pt x="4259882" y="2442806"/>
                  </a:lnTo>
                  <a:lnTo>
                    <a:pt x="4261661" y="2451639"/>
                  </a:lnTo>
                  <a:lnTo>
                    <a:pt x="4259878" y="2460473"/>
                  </a:lnTo>
                  <a:lnTo>
                    <a:pt x="4255015" y="2467682"/>
                  </a:lnTo>
                  <a:lnTo>
                    <a:pt x="4247805" y="2472542"/>
                  </a:lnTo>
                  <a:lnTo>
                    <a:pt x="4238977" y="2474323"/>
                  </a:lnTo>
                  <a:close/>
                </a:path>
                <a:path w="4893309" h="2475229">
                  <a:moveTo>
                    <a:pt x="4541701" y="2471802"/>
                  </a:moveTo>
                  <a:lnTo>
                    <a:pt x="4533867" y="2470218"/>
                  </a:lnTo>
                  <a:lnTo>
                    <a:pt x="4527460" y="2465898"/>
                  </a:lnTo>
                  <a:lnTo>
                    <a:pt x="4523135" y="2459489"/>
                  </a:lnTo>
                  <a:lnTo>
                    <a:pt x="4521548" y="2451639"/>
                  </a:lnTo>
                  <a:lnTo>
                    <a:pt x="4523135" y="2443790"/>
                  </a:lnTo>
                  <a:lnTo>
                    <a:pt x="4527460" y="2437382"/>
                  </a:lnTo>
                  <a:lnTo>
                    <a:pt x="4533867" y="2433063"/>
                  </a:lnTo>
                  <a:lnTo>
                    <a:pt x="4541701" y="2431480"/>
                  </a:lnTo>
                  <a:lnTo>
                    <a:pt x="4549549" y="2433063"/>
                  </a:lnTo>
                  <a:lnTo>
                    <a:pt x="4555954" y="2437382"/>
                  </a:lnTo>
                  <a:lnTo>
                    <a:pt x="4560271" y="2443790"/>
                  </a:lnTo>
                  <a:lnTo>
                    <a:pt x="4561853" y="2451639"/>
                  </a:lnTo>
                  <a:lnTo>
                    <a:pt x="4560271" y="2459489"/>
                  </a:lnTo>
                  <a:lnTo>
                    <a:pt x="4555954" y="2465898"/>
                  </a:lnTo>
                  <a:lnTo>
                    <a:pt x="4549549" y="2470218"/>
                  </a:lnTo>
                  <a:lnTo>
                    <a:pt x="4541701" y="2471802"/>
                  </a:lnTo>
                  <a:close/>
                </a:path>
                <a:path w="4893309" h="2475229">
                  <a:moveTo>
                    <a:pt x="4853235" y="2467592"/>
                  </a:moveTo>
                  <a:lnTo>
                    <a:pt x="4835648" y="2467592"/>
                  </a:lnTo>
                  <a:lnTo>
                    <a:pt x="4828492" y="2460439"/>
                  </a:lnTo>
                  <a:lnTo>
                    <a:pt x="4828492" y="2442839"/>
                  </a:lnTo>
                  <a:lnTo>
                    <a:pt x="4835648" y="2435686"/>
                  </a:lnTo>
                  <a:lnTo>
                    <a:pt x="4853235" y="2435686"/>
                  </a:lnTo>
                  <a:lnTo>
                    <a:pt x="4860391" y="2442839"/>
                  </a:lnTo>
                  <a:lnTo>
                    <a:pt x="4860391" y="2460439"/>
                  </a:lnTo>
                  <a:lnTo>
                    <a:pt x="4853235" y="2467592"/>
                  </a:lnTo>
                  <a:close/>
                </a:path>
              </a:pathLst>
            </a:custGeom>
            <a:solidFill>
              <a:srgbClr val="E8C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5915853" y="0"/>
            <a:ext cx="1449705" cy="1673225"/>
          </a:xfrm>
          <a:custGeom>
            <a:avLst/>
            <a:gdLst/>
            <a:ahLst/>
            <a:cxnLst/>
            <a:rect l="l" t="t" r="r" b="b"/>
            <a:pathLst>
              <a:path w="1449705" h="1673225">
                <a:moveTo>
                  <a:pt x="724996" y="1673225"/>
                </a:moveTo>
                <a:lnTo>
                  <a:pt x="675162" y="1671418"/>
                </a:lnTo>
                <a:lnTo>
                  <a:pt x="625515" y="1666233"/>
                </a:lnTo>
                <a:lnTo>
                  <a:pt x="576618" y="1658027"/>
                </a:lnTo>
                <a:lnTo>
                  <a:pt x="529036" y="1647154"/>
                </a:lnTo>
                <a:lnTo>
                  <a:pt x="483331" y="1633969"/>
                </a:lnTo>
                <a:lnTo>
                  <a:pt x="437549" y="1617097"/>
                </a:lnTo>
                <a:lnTo>
                  <a:pt x="393349" y="1597419"/>
                </a:lnTo>
                <a:lnTo>
                  <a:pt x="350854" y="1575053"/>
                </a:lnTo>
                <a:lnTo>
                  <a:pt x="310184" y="1550115"/>
                </a:lnTo>
                <a:lnTo>
                  <a:pt x="271459" y="1522722"/>
                </a:lnTo>
                <a:lnTo>
                  <a:pt x="234800" y="1492990"/>
                </a:lnTo>
                <a:lnTo>
                  <a:pt x="200329" y="1461036"/>
                </a:lnTo>
                <a:lnTo>
                  <a:pt x="168165" y="1426977"/>
                </a:lnTo>
                <a:lnTo>
                  <a:pt x="138429" y="1390928"/>
                </a:lnTo>
                <a:lnTo>
                  <a:pt x="111243" y="1353008"/>
                </a:lnTo>
                <a:lnTo>
                  <a:pt x="86726" y="1313332"/>
                </a:lnTo>
                <a:lnTo>
                  <a:pt x="65000" y="1272016"/>
                </a:lnTo>
                <a:lnTo>
                  <a:pt x="46185" y="1229178"/>
                </a:lnTo>
                <a:lnTo>
                  <a:pt x="30401" y="1184935"/>
                </a:lnTo>
                <a:lnTo>
                  <a:pt x="17770" y="1139402"/>
                </a:lnTo>
                <a:lnTo>
                  <a:pt x="8419" y="1092696"/>
                </a:lnTo>
                <a:lnTo>
                  <a:pt x="2449" y="1044934"/>
                </a:lnTo>
                <a:lnTo>
                  <a:pt x="37" y="996982"/>
                </a:lnTo>
                <a:lnTo>
                  <a:pt x="0" y="0"/>
                </a:lnTo>
                <a:lnTo>
                  <a:pt x="1449212" y="0"/>
                </a:lnTo>
                <a:lnTo>
                  <a:pt x="1449212" y="996982"/>
                </a:lnTo>
                <a:lnTo>
                  <a:pt x="1446736" y="1045324"/>
                </a:lnTo>
                <a:lnTo>
                  <a:pt x="1440690" y="1092778"/>
                </a:lnTo>
                <a:lnTo>
                  <a:pt x="1431224" y="1139216"/>
                </a:lnTo>
                <a:lnTo>
                  <a:pt x="1418450" y="1184523"/>
                </a:lnTo>
                <a:lnTo>
                  <a:pt x="1402504" y="1228582"/>
                </a:lnTo>
                <a:lnTo>
                  <a:pt x="1383517" y="1271276"/>
                </a:lnTo>
                <a:lnTo>
                  <a:pt x="1361618" y="1312488"/>
                </a:lnTo>
                <a:lnTo>
                  <a:pt x="1336939" y="1352103"/>
                </a:lnTo>
                <a:lnTo>
                  <a:pt x="1309609" y="1390003"/>
                </a:lnTo>
                <a:lnTo>
                  <a:pt x="1279759" y="1426071"/>
                </a:lnTo>
                <a:lnTo>
                  <a:pt x="1247520" y="1460192"/>
                </a:lnTo>
                <a:lnTo>
                  <a:pt x="1213021" y="1492249"/>
                </a:lnTo>
                <a:lnTo>
                  <a:pt x="1176393" y="1522125"/>
                </a:lnTo>
                <a:lnTo>
                  <a:pt x="1137766" y="1549703"/>
                </a:lnTo>
                <a:lnTo>
                  <a:pt x="1097272" y="1574867"/>
                </a:lnTo>
                <a:lnTo>
                  <a:pt x="1055039" y="1597501"/>
                </a:lnTo>
                <a:lnTo>
                  <a:pt x="1011198" y="1617487"/>
                </a:lnTo>
                <a:lnTo>
                  <a:pt x="965880" y="1634709"/>
                </a:lnTo>
                <a:lnTo>
                  <a:pt x="964317" y="1635449"/>
                </a:lnTo>
                <a:lnTo>
                  <a:pt x="962753" y="1635449"/>
                </a:lnTo>
                <a:lnTo>
                  <a:pt x="961187" y="1636189"/>
                </a:lnTo>
                <a:lnTo>
                  <a:pt x="916353" y="1649142"/>
                </a:lnTo>
                <a:lnTo>
                  <a:pt x="870166" y="1659465"/>
                </a:lnTo>
                <a:lnTo>
                  <a:pt x="822778" y="1667015"/>
                </a:lnTo>
                <a:lnTo>
                  <a:pt x="774337" y="1671649"/>
                </a:lnTo>
                <a:lnTo>
                  <a:pt x="724996" y="1673225"/>
                </a:lnTo>
                <a:close/>
              </a:path>
            </a:pathLst>
          </a:custGeom>
          <a:solidFill>
            <a:srgbClr val="9EC2D0">
              <a:alpha val="10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3212" y="62507"/>
            <a:ext cx="3719195" cy="2204085"/>
          </a:xfrm>
          <a:custGeom>
            <a:avLst/>
            <a:gdLst/>
            <a:ahLst/>
            <a:cxnLst/>
            <a:rect l="l" t="t" r="r" b="b"/>
            <a:pathLst>
              <a:path w="3719195" h="2204085">
                <a:moveTo>
                  <a:pt x="37773" y="97401"/>
                </a:moveTo>
                <a:lnTo>
                  <a:pt x="23070" y="94430"/>
                </a:lnTo>
                <a:lnTo>
                  <a:pt x="11063" y="86328"/>
                </a:lnTo>
                <a:lnTo>
                  <a:pt x="2968" y="74314"/>
                </a:lnTo>
                <a:lnTo>
                  <a:pt x="0" y="59605"/>
                </a:lnTo>
                <a:lnTo>
                  <a:pt x="2968" y="44896"/>
                </a:lnTo>
                <a:lnTo>
                  <a:pt x="11063" y="32882"/>
                </a:lnTo>
                <a:lnTo>
                  <a:pt x="23070" y="24780"/>
                </a:lnTo>
                <a:lnTo>
                  <a:pt x="37773" y="21809"/>
                </a:lnTo>
                <a:lnTo>
                  <a:pt x="52475" y="24780"/>
                </a:lnTo>
                <a:lnTo>
                  <a:pt x="64482" y="32882"/>
                </a:lnTo>
                <a:lnTo>
                  <a:pt x="72577" y="44896"/>
                </a:lnTo>
                <a:lnTo>
                  <a:pt x="75545" y="59605"/>
                </a:lnTo>
                <a:lnTo>
                  <a:pt x="72577" y="74314"/>
                </a:lnTo>
                <a:lnTo>
                  <a:pt x="64482" y="86328"/>
                </a:lnTo>
                <a:lnTo>
                  <a:pt x="52475" y="94430"/>
                </a:lnTo>
                <a:lnTo>
                  <a:pt x="37773" y="97401"/>
                </a:lnTo>
                <a:close/>
              </a:path>
              <a:path w="3719195" h="2204085">
                <a:moveTo>
                  <a:pt x="340496" y="100766"/>
                </a:moveTo>
                <a:lnTo>
                  <a:pt x="324488" y="97532"/>
                </a:lnTo>
                <a:lnTo>
                  <a:pt x="311420" y="88711"/>
                </a:lnTo>
                <a:lnTo>
                  <a:pt x="302611" y="75627"/>
                </a:lnTo>
                <a:lnTo>
                  <a:pt x="299382" y="59605"/>
                </a:lnTo>
                <a:lnTo>
                  <a:pt x="302611" y="43582"/>
                </a:lnTo>
                <a:lnTo>
                  <a:pt x="311420" y="30499"/>
                </a:lnTo>
                <a:lnTo>
                  <a:pt x="324488" y="21678"/>
                </a:lnTo>
                <a:lnTo>
                  <a:pt x="340496" y="18443"/>
                </a:lnTo>
                <a:lnTo>
                  <a:pt x="356510" y="21678"/>
                </a:lnTo>
                <a:lnTo>
                  <a:pt x="369590" y="30499"/>
                </a:lnTo>
                <a:lnTo>
                  <a:pt x="378410" y="43582"/>
                </a:lnTo>
                <a:lnTo>
                  <a:pt x="381645" y="59605"/>
                </a:lnTo>
                <a:lnTo>
                  <a:pt x="378410" y="75627"/>
                </a:lnTo>
                <a:lnTo>
                  <a:pt x="369590" y="88711"/>
                </a:lnTo>
                <a:lnTo>
                  <a:pt x="356510" y="97532"/>
                </a:lnTo>
                <a:lnTo>
                  <a:pt x="340496" y="100766"/>
                </a:lnTo>
                <a:close/>
              </a:path>
              <a:path w="3719195" h="2204085">
                <a:moveTo>
                  <a:pt x="643220" y="103291"/>
                </a:moveTo>
                <a:lnTo>
                  <a:pt x="626233" y="99859"/>
                </a:lnTo>
                <a:lnTo>
                  <a:pt x="612359" y="90499"/>
                </a:lnTo>
                <a:lnTo>
                  <a:pt x="603004" y="76618"/>
                </a:lnTo>
                <a:lnTo>
                  <a:pt x="599574" y="59622"/>
                </a:lnTo>
                <a:lnTo>
                  <a:pt x="603004" y="42625"/>
                </a:lnTo>
                <a:lnTo>
                  <a:pt x="612359" y="28744"/>
                </a:lnTo>
                <a:lnTo>
                  <a:pt x="626233" y="19385"/>
                </a:lnTo>
                <a:lnTo>
                  <a:pt x="643220" y="15953"/>
                </a:lnTo>
                <a:lnTo>
                  <a:pt x="660208" y="19385"/>
                </a:lnTo>
                <a:lnTo>
                  <a:pt x="674082" y="28744"/>
                </a:lnTo>
                <a:lnTo>
                  <a:pt x="683436" y="42625"/>
                </a:lnTo>
                <a:lnTo>
                  <a:pt x="686867" y="59622"/>
                </a:lnTo>
                <a:lnTo>
                  <a:pt x="683436" y="76618"/>
                </a:lnTo>
                <a:lnTo>
                  <a:pt x="674082" y="90499"/>
                </a:lnTo>
                <a:lnTo>
                  <a:pt x="660208" y="99859"/>
                </a:lnTo>
                <a:lnTo>
                  <a:pt x="643220" y="103291"/>
                </a:lnTo>
                <a:close/>
              </a:path>
              <a:path w="3719195" h="2204085">
                <a:moveTo>
                  <a:pt x="945944" y="105816"/>
                </a:moveTo>
                <a:lnTo>
                  <a:pt x="927982" y="102186"/>
                </a:lnTo>
                <a:lnTo>
                  <a:pt x="913315" y="92286"/>
                </a:lnTo>
                <a:lnTo>
                  <a:pt x="903426" y="77603"/>
                </a:lnTo>
                <a:lnTo>
                  <a:pt x="899800" y="59622"/>
                </a:lnTo>
                <a:lnTo>
                  <a:pt x="903426" y="41641"/>
                </a:lnTo>
                <a:lnTo>
                  <a:pt x="913315" y="26958"/>
                </a:lnTo>
                <a:lnTo>
                  <a:pt x="927982" y="17059"/>
                </a:lnTo>
                <a:lnTo>
                  <a:pt x="945944" y="13429"/>
                </a:lnTo>
                <a:lnTo>
                  <a:pt x="963925" y="17059"/>
                </a:lnTo>
                <a:lnTo>
                  <a:pt x="978603" y="26958"/>
                </a:lnTo>
                <a:lnTo>
                  <a:pt x="988496" y="41641"/>
                </a:lnTo>
                <a:lnTo>
                  <a:pt x="992122" y="59622"/>
                </a:lnTo>
                <a:lnTo>
                  <a:pt x="988496" y="77603"/>
                </a:lnTo>
                <a:lnTo>
                  <a:pt x="978603" y="92286"/>
                </a:lnTo>
                <a:lnTo>
                  <a:pt x="963925" y="102186"/>
                </a:lnTo>
                <a:lnTo>
                  <a:pt x="945944" y="105816"/>
                </a:lnTo>
                <a:close/>
              </a:path>
              <a:path w="3719195" h="2204085">
                <a:moveTo>
                  <a:pt x="1248668" y="108338"/>
                </a:moveTo>
                <a:lnTo>
                  <a:pt x="1229727" y="104510"/>
                </a:lnTo>
                <a:lnTo>
                  <a:pt x="1214254" y="94071"/>
                </a:lnTo>
                <a:lnTo>
                  <a:pt x="1203819" y="78586"/>
                </a:lnTo>
                <a:lnTo>
                  <a:pt x="1199992" y="59622"/>
                </a:lnTo>
                <a:lnTo>
                  <a:pt x="1203819" y="40658"/>
                </a:lnTo>
                <a:lnTo>
                  <a:pt x="1214254" y="25172"/>
                </a:lnTo>
                <a:lnTo>
                  <a:pt x="1229727" y="14732"/>
                </a:lnTo>
                <a:lnTo>
                  <a:pt x="1248668" y="10904"/>
                </a:lnTo>
                <a:lnTo>
                  <a:pt x="1267629" y="14732"/>
                </a:lnTo>
                <a:lnTo>
                  <a:pt x="1283112" y="25172"/>
                </a:lnTo>
                <a:lnTo>
                  <a:pt x="1293550" y="40658"/>
                </a:lnTo>
                <a:lnTo>
                  <a:pt x="1297378" y="59622"/>
                </a:lnTo>
                <a:lnTo>
                  <a:pt x="1293550" y="78586"/>
                </a:lnTo>
                <a:lnTo>
                  <a:pt x="1283112" y="94071"/>
                </a:lnTo>
                <a:lnTo>
                  <a:pt x="1267629" y="104510"/>
                </a:lnTo>
                <a:lnTo>
                  <a:pt x="1248668" y="108338"/>
                </a:lnTo>
                <a:close/>
              </a:path>
              <a:path w="3719195" h="2204085">
                <a:moveTo>
                  <a:pt x="1551392" y="110863"/>
                </a:moveTo>
                <a:lnTo>
                  <a:pt x="1531457" y="106836"/>
                </a:lnTo>
                <a:lnTo>
                  <a:pt x="1515180" y="95856"/>
                </a:lnTo>
                <a:lnTo>
                  <a:pt x="1504207" y="79569"/>
                </a:lnTo>
                <a:lnTo>
                  <a:pt x="1500184" y="59622"/>
                </a:lnTo>
                <a:lnTo>
                  <a:pt x="1504207" y="39674"/>
                </a:lnTo>
                <a:lnTo>
                  <a:pt x="1515180" y="23386"/>
                </a:lnTo>
                <a:lnTo>
                  <a:pt x="1531457" y="12406"/>
                </a:lnTo>
                <a:lnTo>
                  <a:pt x="1551392" y="8380"/>
                </a:lnTo>
                <a:lnTo>
                  <a:pt x="1571332" y="12406"/>
                </a:lnTo>
                <a:lnTo>
                  <a:pt x="1587620" y="23386"/>
                </a:lnTo>
                <a:lnTo>
                  <a:pt x="1598605" y="39674"/>
                </a:lnTo>
                <a:lnTo>
                  <a:pt x="1602633" y="59622"/>
                </a:lnTo>
                <a:lnTo>
                  <a:pt x="1598605" y="79569"/>
                </a:lnTo>
                <a:lnTo>
                  <a:pt x="1587620" y="95856"/>
                </a:lnTo>
                <a:lnTo>
                  <a:pt x="1571332" y="106836"/>
                </a:lnTo>
                <a:lnTo>
                  <a:pt x="1551392" y="110863"/>
                </a:lnTo>
                <a:close/>
              </a:path>
              <a:path w="3719195" h="2204085">
                <a:moveTo>
                  <a:pt x="1854115" y="114228"/>
                </a:moveTo>
                <a:lnTo>
                  <a:pt x="1832889" y="109937"/>
                </a:lnTo>
                <a:lnTo>
                  <a:pt x="1815549" y="98236"/>
                </a:lnTo>
                <a:lnTo>
                  <a:pt x="1803855" y="80884"/>
                </a:lnTo>
                <a:lnTo>
                  <a:pt x="1799566" y="59639"/>
                </a:lnTo>
                <a:lnTo>
                  <a:pt x="1803855" y="38394"/>
                </a:lnTo>
                <a:lnTo>
                  <a:pt x="1815549" y="21041"/>
                </a:lnTo>
                <a:lnTo>
                  <a:pt x="1832889" y="9339"/>
                </a:lnTo>
                <a:lnTo>
                  <a:pt x="1854115" y="5048"/>
                </a:lnTo>
                <a:lnTo>
                  <a:pt x="1875361" y="9339"/>
                </a:lnTo>
                <a:lnTo>
                  <a:pt x="1892711" y="21041"/>
                </a:lnTo>
                <a:lnTo>
                  <a:pt x="1904409" y="38394"/>
                </a:lnTo>
                <a:lnTo>
                  <a:pt x="1908699" y="59639"/>
                </a:lnTo>
                <a:lnTo>
                  <a:pt x="1904409" y="80884"/>
                </a:lnTo>
                <a:lnTo>
                  <a:pt x="1892711" y="98236"/>
                </a:lnTo>
                <a:lnTo>
                  <a:pt x="1875361" y="109937"/>
                </a:lnTo>
                <a:lnTo>
                  <a:pt x="1854115" y="114228"/>
                </a:lnTo>
                <a:close/>
              </a:path>
              <a:path w="3719195" h="2204085">
                <a:moveTo>
                  <a:pt x="2156873" y="116753"/>
                </a:moveTo>
                <a:lnTo>
                  <a:pt x="2134653" y="112264"/>
                </a:lnTo>
                <a:lnTo>
                  <a:pt x="2116509" y="100022"/>
                </a:lnTo>
                <a:lnTo>
                  <a:pt x="2104277" y="81868"/>
                </a:lnTo>
                <a:lnTo>
                  <a:pt x="2099792" y="59639"/>
                </a:lnTo>
                <a:lnTo>
                  <a:pt x="2104277" y="37410"/>
                </a:lnTo>
                <a:lnTo>
                  <a:pt x="2116509" y="19255"/>
                </a:lnTo>
                <a:lnTo>
                  <a:pt x="2134653" y="7013"/>
                </a:lnTo>
                <a:lnTo>
                  <a:pt x="2156873" y="2524"/>
                </a:lnTo>
                <a:lnTo>
                  <a:pt x="2179074" y="7013"/>
                </a:lnTo>
                <a:lnTo>
                  <a:pt x="2197207" y="19255"/>
                </a:lnTo>
                <a:lnTo>
                  <a:pt x="2209436" y="37410"/>
                </a:lnTo>
                <a:lnTo>
                  <a:pt x="2213921" y="59639"/>
                </a:lnTo>
                <a:lnTo>
                  <a:pt x="2209441" y="81868"/>
                </a:lnTo>
                <a:lnTo>
                  <a:pt x="2197220" y="100022"/>
                </a:lnTo>
                <a:lnTo>
                  <a:pt x="2179088" y="112264"/>
                </a:lnTo>
                <a:lnTo>
                  <a:pt x="2156873" y="116753"/>
                </a:lnTo>
                <a:close/>
              </a:path>
              <a:path w="3719195" h="2204085">
                <a:moveTo>
                  <a:pt x="2459597" y="119278"/>
                </a:moveTo>
                <a:lnTo>
                  <a:pt x="2436398" y="114590"/>
                </a:lnTo>
                <a:lnTo>
                  <a:pt x="2417448" y="101808"/>
                </a:lnTo>
                <a:lnTo>
                  <a:pt x="2404670" y="82850"/>
                </a:lnTo>
                <a:lnTo>
                  <a:pt x="2399984" y="59639"/>
                </a:lnTo>
                <a:lnTo>
                  <a:pt x="2404670" y="36427"/>
                </a:lnTo>
                <a:lnTo>
                  <a:pt x="2417448" y="17469"/>
                </a:lnTo>
                <a:lnTo>
                  <a:pt x="2436398" y="4687"/>
                </a:lnTo>
                <a:lnTo>
                  <a:pt x="2459597" y="0"/>
                </a:lnTo>
                <a:lnTo>
                  <a:pt x="2482791" y="4687"/>
                </a:lnTo>
                <a:lnTo>
                  <a:pt x="2501729" y="17469"/>
                </a:lnTo>
                <a:lnTo>
                  <a:pt x="2514495" y="36427"/>
                </a:lnTo>
                <a:lnTo>
                  <a:pt x="2519176" y="59639"/>
                </a:lnTo>
                <a:lnTo>
                  <a:pt x="2514495" y="82850"/>
                </a:lnTo>
                <a:lnTo>
                  <a:pt x="2501729" y="101808"/>
                </a:lnTo>
                <a:lnTo>
                  <a:pt x="2482791" y="114590"/>
                </a:lnTo>
                <a:lnTo>
                  <a:pt x="2459597" y="119278"/>
                </a:lnTo>
                <a:close/>
              </a:path>
              <a:path w="3719195" h="2204085">
                <a:moveTo>
                  <a:pt x="2762321" y="119278"/>
                </a:moveTo>
                <a:lnTo>
                  <a:pt x="2739121" y="114590"/>
                </a:lnTo>
                <a:lnTo>
                  <a:pt x="2720172" y="101808"/>
                </a:lnTo>
                <a:lnTo>
                  <a:pt x="2707394" y="82850"/>
                </a:lnTo>
                <a:lnTo>
                  <a:pt x="2702708" y="59639"/>
                </a:lnTo>
                <a:lnTo>
                  <a:pt x="2707394" y="36427"/>
                </a:lnTo>
                <a:lnTo>
                  <a:pt x="2720172" y="17469"/>
                </a:lnTo>
                <a:lnTo>
                  <a:pt x="2739121" y="4687"/>
                </a:lnTo>
                <a:lnTo>
                  <a:pt x="2762321" y="0"/>
                </a:lnTo>
                <a:lnTo>
                  <a:pt x="2785515" y="4687"/>
                </a:lnTo>
                <a:lnTo>
                  <a:pt x="2804452" y="17469"/>
                </a:lnTo>
                <a:lnTo>
                  <a:pt x="2817219" y="36427"/>
                </a:lnTo>
                <a:lnTo>
                  <a:pt x="2821900" y="59639"/>
                </a:lnTo>
                <a:lnTo>
                  <a:pt x="2817219" y="82850"/>
                </a:lnTo>
                <a:lnTo>
                  <a:pt x="2804452" y="101808"/>
                </a:lnTo>
                <a:lnTo>
                  <a:pt x="2785515" y="114590"/>
                </a:lnTo>
                <a:lnTo>
                  <a:pt x="2762321" y="119278"/>
                </a:lnTo>
                <a:close/>
              </a:path>
              <a:path w="3719195" h="2204085">
                <a:moveTo>
                  <a:pt x="3065045" y="104165"/>
                </a:moveTo>
                <a:lnTo>
                  <a:pt x="3047725" y="100668"/>
                </a:lnTo>
                <a:lnTo>
                  <a:pt x="3033584" y="91131"/>
                </a:lnTo>
                <a:lnTo>
                  <a:pt x="3024050" y="76983"/>
                </a:lnTo>
                <a:lnTo>
                  <a:pt x="3020554" y="59655"/>
                </a:lnTo>
                <a:lnTo>
                  <a:pt x="3024050" y="42329"/>
                </a:lnTo>
                <a:lnTo>
                  <a:pt x="3033584" y="28180"/>
                </a:lnTo>
                <a:lnTo>
                  <a:pt x="3047725" y="18642"/>
                </a:lnTo>
                <a:lnTo>
                  <a:pt x="3065045" y="15145"/>
                </a:lnTo>
                <a:lnTo>
                  <a:pt x="3082344" y="18642"/>
                </a:lnTo>
                <a:lnTo>
                  <a:pt x="3096476" y="28180"/>
                </a:lnTo>
                <a:lnTo>
                  <a:pt x="3106006" y="42329"/>
                </a:lnTo>
                <a:lnTo>
                  <a:pt x="3109501" y="59655"/>
                </a:lnTo>
                <a:lnTo>
                  <a:pt x="3106006" y="76983"/>
                </a:lnTo>
                <a:lnTo>
                  <a:pt x="3096476" y="91131"/>
                </a:lnTo>
                <a:lnTo>
                  <a:pt x="3082344" y="100668"/>
                </a:lnTo>
                <a:lnTo>
                  <a:pt x="3065045" y="104165"/>
                </a:lnTo>
                <a:close/>
              </a:path>
              <a:path w="3719195" h="2204085">
                <a:moveTo>
                  <a:pt x="3375161" y="73083"/>
                </a:moveTo>
                <a:lnTo>
                  <a:pt x="3360342" y="73083"/>
                </a:lnTo>
                <a:lnTo>
                  <a:pt x="3354333" y="67061"/>
                </a:lnTo>
                <a:lnTo>
                  <a:pt x="3354333" y="52217"/>
                </a:lnTo>
                <a:lnTo>
                  <a:pt x="3360342" y="46193"/>
                </a:lnTo>
                <a:lnTo>
                  <a:pt x="3375161" y="46193"/>
                </a:lnTo>
                <a:lnTo>
                  <a:pt x="3381203" y="52217"/>
                </a:lnTo>
                <a:lnTo>
                  <a:pt x="3381203" y="67061"/>
                </a:lnTo>
                <a:lnTo>
                  <a:pt x="3375161" y="73083"/>
                </a:lnTo>
                <a:close/>
              </a:path>
              <a:path w="3719195" h="2204085">
                <a:moveTo>
                  <a:pt x="37773" y="400408"/>
                </a:moveTo>
                <a:lnTo>
                  <a:pt x="23070" y="397437"/>
                </a:lnTo>
                <a:lnTo>
                  <a:pt x="11063" y="389335"/>
                </a:lnTo>
                <a:lnTo>
                  <a:pt x="2968" y="377321"/>
                </a:lnTo>
                <a:lnTo>
                  <a:pt x="0" y="362612"/>
                </a:lnTo>
                <a:lnTo>
                  <a:pt x="2968" y="347904"/>
                </a:lnTo>
                <a:lnTo>
                  <a:pt x="11063" y="335889"/>
                </a:lnTo>
                <a:lnTo>
                  <a:pt x="23070" y="327787"/>
                </a:lnTo>
                <a:lnTo>
                  <a:pt x="37773" y="324815"/>
                </a:lnTo>
                <a:lnTo>
                  <a:pt x="52475" y="327787"/>
                </a:lnTo>
                <a:lnTo>
                  <a:pt x="64482" y="335889"/>
                </a:lnTo>
                <a:lnTo>
                  <a:pt x="72577" y="347904"/>
                </a:lnTo>
                <a:lnTo>
                  <a:pt x="75545" y="362612"/>
                </a:lnTo>
                <a:lnTo>
                  <a:pt x="72577" y="377321"/>
                </a:lnTo>
                <a:lnTo>
                  <a:pt x="64482" y="389335"/>
                </a:lnTo>
                <a:lnTo>
                  <a:pt x="52475" y="397437"/>
                </a:lnTo>
                <a:lnTo>
                  <a:pt x="37773" y="400408"/>
                </a:lnTo>
                <a:close/>
              </a:path>
              <a:path w="3719195" h="2204085">
                <a:moveTo>
                  <a:pt x="340496" y="403774"/>
                </a:moveTo>
                <a:lnTo>
                  <a:pt x="324488" y="400539"/>
                </a:lnTo>
                <a:lnTo>
                  <a:pt x="311420" y="391718"/>
                </a:lnTo>
                <a:lnTo>
                  <a:pt x="302611" y="378634"/>
                </a:lnTo>
                <a:lnTo>
                  <a:pt x="299382" y="362612"/>
                </a:lnTo>
                <a:lnTo>
                  <a:pt x="302611" y="346589"/>
                </a:lnTo>
                <a:lnTo>
                  <a:pt x="311420" y="333505"/>
                </a:lnTo>
                <a:lnTo>
                  <a:pt x="324488" y="324684"/>
                </a:lnTo>
                <a:lnTo>
                  <a:pt x="340496" y="321449"/>
                </a:lnTo>
                <a:lnTo>
                  <a:pt x="356510" y="324684"/>
                </a:lnTo>
                <a:lnTo>
                  <a:pt x="369590" y="333505"/>
                </a:lnTo>
                <a:lnTo>
                  <a:pt x="378410" y="346589"/>
                </a:lnTo>
                <a:lnTo>
                  <a:pt x="381645" y="362612"/>
                </a:lnTo>
                <a:lnTo>
                  <a:pt x="378410" y="378634"/>
                </a:lnTo>
                <a:lnTo>
                  <a:pt x="369590" y="391718"/>
                </a:lnTo>
                <a:lnTo>
                  <a:pt x="356510" y="400539"/>
                </a:lnTo>
                <a:lnTo>
                  <a:pt x="340496" y="403774"/>
                </a:lnTo>
                <a:close/>
              </a:path>
              <a:path w="3719195" h="2204085">
                <a:moveTo>
                  <a:pt x="643220" y="406299"/>
                </a:moveTo>
                <a:lnTo>
                  <a:pt x="626233" y="402866"/>
                </a:lnTo>
                <a:lnTo>
                  <a:pt x="612359" y="393507"/>
                </a:lnTo>
                <a:lnTo>
                  <a:pt x="603004" y="379626"/>
                </a:lnTo>
                <a:lnTo>
                  <a:pt x="599574" y="362628"/>
                </a:lnTo>
                <a:lnTo>
                  <a:pt x="603004" y="345632"/>
                </a:lnTo>
                <a:lnTo>
                  <a:pt x="612359" y="331752"/>
                </a:lnTo>
                <a:lnTo>
                  <a:pt x="626233" y="322393"/>
                </a:lnTo>
                <a:lnTo>
                  <a:pt x="643220" y="318962"/>
                </a:lnTo>
                <a:lnTo>
                  <a:pt x="660208" y="322393"/>
                </a:lnTo>
                <a:lnTo>
                  <a:pt x="674082" y="331752"/>
                </a:lnTo>
                <a:lnTo>
                  <a:pt x="683436" y="345632"/>
                </a:lnTo>
                <a:lnTo>
                  <a:pt x="686867" y="362628"/>
                </a:lnTo>
                <a:lnTo>
                  <a:pt x="683436" y="379626"/>
                </a:lnTo>
                <a:lnTo>
                  <a:pt x="674082" y="393507"/>
                </a:lnTo>
                <a:lnTo>
                  <a:pt x="660208" y="402866"/>
                </a:lnTo>
                <a:lnTo>
                  <a:pt x="643220" y="406299"/>
                </a:lnTo>
                <a:close/>
              </a:path>
              <a:path w="3719195" h="2204085">
                <a:moveTo>
                  <a:pt x="945944" y="408823"/>
                </a:moveTo>
                <a:lnTo>
                  <a:pt x="927982" y="405193"/>
                </a:lnTo>
                <a:lnTo>
                  <a:pt x="913315" y="395293"/>
                </a:lnTo>
                <a:lnTo>
                  <a:pt x="903426" y="380610"/>
                </a:lnTo>
                <a:lnTo>
                  <a:pt x="899800" y="362628"/>
                </a:lnTo>
                <a:lnTo>
                  <a:pt x="903426" y="344649"/>
                </a:lnTo>
                <a:lnTo>
                  <a:pt x="913315" y="329967"/>
                </a:lnTo>
                <a:lnTo>
                  <a:pt x="927982" y="320067"/>
                </a:lnTo>
                <a:lnTo>
                  <a:pt x="945944" y="316437"/>
                </a:lnTo>
                <a:lnTo>
                  <a:pt x="963925" y="320067"/>
                </a:lnTo>
                <a:lnTo>
                  <a:pt x="978603" y="329967"/>
                </a:lnTo>
                <a:lnTo>
                  <a:pt x="988496" y="344649"/>
                </a:lnTo>
                <a:lnTo>
                  <a:pt x="992122" y="362628"/>
                </a:lnTo>
                <a:lnTo>
                  <a:pt x="988496" y="380610"/>
                </a:lnTo>
                <a:lnTo>
                  <a:pt x="978603" y="395293"/>
                </a:lnTo>
                <a:lnTo>
                  <a:pt x="963925" y="405193"/>
                </a:lnTo>
                <a:lnTo>
                  <a:pt x="945944" y="408823"/>
                </a:lnTo>
                <a:close/>
              </a:path>
              <a:path w="3719195" h="2204085">
                <a:moveTo>
                  <a:pt x="1248668" y="411345"/>
                </a:moveTo>
                <a:lnTo>
                  <a:pt x="1229727" y="407517"/>
                </a:lnTo>
                <a:lnTo>
                  <a:pt x="1214254" y="397078"/>
                </a:lnTo>
                <a:lnTo>
                  <a:pt x="1203819" y="381593"/>
                </a:lnTo>
                <a:lnTo>
                  <a:pt x="1199992" y="362628"/>
                </a:lnTo>
                <a:lnTo>
                  <a:pt x="1203819" y="343665"/>
                </a:lnTo>
                <a:lnTo>
                  <a:pt x="1214254" y="328180"/>
                </a:lnTo>
                <a:lnTo>
                  <a:pt x="1229727" y="317740"/>
                </a:lnTo>
                <a:lnTo>
                  <a:pt x="1248668" y="313912"/>
                </a:lnTo>
                <a:lnTo>
                  <a:pt x="1267629" y="317740"/>
                </a:lnTo>
                <a:lnTo>
                  <a:pt x="1283112" y="328180"/>
                </a:lnTo>
                <a:lnTo>
                  <a:pt x="1293550" y="343665"/>
                </a:lnTo>
                <a:lnTo>
                  <a:pt x="1297378" y="362628"/>
                </a:lnTo>
                <a:lnTo>
                  <a:pt x="1293550" y="381593"/>
                </a:lnTo>
                <a:lnTo>
                  <a:pt x="1283112" y="397078"/>
                </a:lnTo>
                <a:lnTo>
                  <a:pt x="1267629" y="407517"/>
                </a:lnTo>
                <a:lnTo>
                  <a:pt x="1248668" y="411345"/>
                </a:lnTo>
                <a:close/>
              </a:path>
              <a:path w="3719195" h="2204085">
                <a:moveTo>
                  <a:pt x="1551392" y="413870"/>
                </a:moveTo>
                <a:lnTo>
                  <a:pt x="1531457" y="409844"/>
                </a:lnTo>
                <a:lnTo>
                  <a:pt x="1515180" y="398863"/>
                </a:lnTo>
                <a:lnTo>
                  <a:pt x="1504207" y="382576"/>
                </a:lnTo>
                <a:lnTo>
                  <a:pt x="1500184" y="362628"/>
                </a:lnTo>
                <a:lnTo>
                  <a:pt x="1504207" y="342681"/>
                </a:lnTo>
                <a:lnTo>
                  <a:pt x="1515180" y="326393"/>
                </a:lnTo>
                <a:lnTo>
                  <a:pt x="1531457" y="315413"/>
                </a:lnTo>
                <a:lnTo>
                  <a:pt x="1551392" y="311387"/>
                </a:lnTo>
                <a:lnTo>
                  <a:pt x="1571332" y="315413"/>
                </a:lnTo>
                <a:lnTo>
                  <a:pt x="1587620" y="326393"/>
                </a:lnTo>
                <a:lnTo>
                  <a:pt x="1598605" y="342681"/>
                </a:lnTo>
                <a:lnTo>
                  <a:pt x="1602633" y="362628"/>
                </a:lnTo>
                <a:lnTo>
                  <a:pt x="1598605" y="382576"/>
                </a:lnTo>
                <a:lnTo>
                  <a:pt x="1587620" y="398863"/>
                </a:lnTo>
                <a:lnTo>
                  <a:pt x="1571332" y="409844"/>
                </a:lnTo>
                <a:lnTo>
                  <a:pt x="1551392" y="413870"/>
                </a:lnTo>
                <a:close/>
              </a:path>
              <a:path w="3719195" h="2204085">
                <a:moveTo>
                  <a:pt x="1854115" y="417236"/>
                </a:moveTo>
                <a:lnTo>
                  <a:pt x="1832889" y="412944"/>
                </a:lnTo>
                <a:lnTo>
                  <a:pt x="1815549" y="401243"/>
                </a:lnTo>
                <a:lnTo>
                  <a:pt x="1803855" y="383891"/>
                </a:lnTo>
                <a:lnTo>
                  <a:pt x="1799566" y="362645"/>
                </a:lnTo>
                <a:lnTo>
                  <a:pt x="1803855" y="341401"/>
                </a:lnTo>
                <a:lnTo>
                  <a:pt x="1815549" y="324049"/>
                </a:lnTo>
                <a:lnTo>
                  <a:pt x="1832889" y="312347"/>
                </a:lnTo>
                <a:lnTo>
                  <a:pt x="1854115" y="308055"/>
                </a:lnTo>
                <a:lnTo>
                  <a:pt x="1875361" y="312347"/>
                </a:lnTo>
                <a:lnTo>
                  <a:pt x="1892711" y="324049"/>
                </a:lnTo>
                <a:lnTo>
                  <a:pt x="1904409" y="341401"/>
                </a:lnTo>
                <a:lnTo>
                  <a:pt x="1908699" y="362645"/>
                </a:lnTo>
                <a:lnTo>
                  <a:pt x="1904409" y="383891"/>
                </a:lnTo>
                <a:lnTo>
                  <a:pt x="1892711" y="401243"/>
                </a:lnTo>
                <a:lnTo>
                  <a:pt x="1875361" y="412944"/>
                </a:lnTo>
                <a:lnTo>
                  <a:pt x="1854115" y="417236"/>
                </a:lnTo>
                <a:close/>
              </a:path>
              <a:path w="3719195" h="2204085">
                <a:moveTo>
                  <a:pt x="2156873" y="419760"/>
                </a:moveTo>
                <a:lnTo>
                  <a:pt x="2134653" y="415271"/>
                </a:lnTo>
                <a:lnTo>
                  <a:pt x="2116509" y="403028"/>
                </a:lnTo>
                <a:lnTo>
                  <a:pt x="2104277" y="384873"/>
                </a:lnTo>
                <a:lnTo>
                  <a:pt x="2099792" y="362645"/>
                </a:lnTo>
                <a:lnTo>
                  <a:pt x="2104277" y="340417"/>
                </a:lnTo>
                <a:lnTo>
                  <a:pt x="2116509" y="322262"/>
                </a:lnTo>
                <a:lnTo>
                  <a:pt x="2134653" y="310020"/>
                </a:lnTo>
                <a:lnTo>
                  <a:pt x="2156873" y="305530"/>
                </a:lnTo>
                <a:lnTo>
                  <a:pt x="2179074" y="310020"/>
                </a:lnTo>
                <a:lnTo>
                  <a:pt x="2197207" y="322262"/>
                </a:lnTo>
                <a:lnTo>
                  <a:pt x="2209436" y="340417"/>
                </a:lnTo>
                <a:lnTo>
                  <a:pt x="2213921" y="362645"/>
                </a:lnTo>
                <a:lnTo>
                  <a:pt x="2209441" y="384873"/>
                </a:lnTo>
                <a:lnTo>
                  <a:pt x="2197220" y="403028"/>
                </a:lnTo>
                <a:lnTo>
                  <a:pt x="2179088" y="415271"/>
                </a:lnTo>
                <a:lnTo>
                  <a:pt x="2156873" y="419760"/>
                </a:lnTo>
                <a:close/>
              </a:path>
              <a:path w="3719195" h="2204085">
                <a:moveTo>
                  <a:pt x="2459597" y="422285"/>
                </a:moveTo>
                <a:lnTo>
                  <a:pt x="2436398" y="417598"/>
                </a:lnTo>
                <a:lnTo>
                  <a:pt x="2417448" y="404815"/>
                </a:lnTo>
                <a:lnTo>
                  <a:pt x="2404670" y="385857"/>
                </a:lnTo>
                <a:lnTo>
                  <a:pt x="2399984" y="362645"/>
                </a:lnTo>
                <a:lnTo>
                  <a:pt x="2404670" y="339434"/>
                </a:lnTo>
                <a:lnTo>
                  <a:pt x="2417448" y="320477"/>
                </a:lnTo>
                <a:lnTo>
                  <a:pt x="2436398" y="307696"/>
                </a:lnTo>
                <a:lnTo>
                  <a:pt x="2459597" y="303009"/>
                </a:lnTo>
                <a:lnTo>
                  <a:pt x="2482791" y="307696"/>
                </a:lnTo>
                <a:lnTo>
                  <a:pt x="2501729" y="320477"/>
                </a:lnTo>
                <a:lnTo>
                  <a:pt x="2514495" y="339434"/>
                </a:lnTo>
                <a:lnTo>
                  <a:pt x="2519176" y="362645"/>
                </a:lnTo>
                <a:lnTo>
                  <a:pt x="2514495" y="385857"/>
                </a:lnTo>
                <a:lnTo>
                  <a:pt x="2501729" y="404815"/>
                </a:lnTo>
                <a:lnTo>
                  <a:pt x="2482791" y="417598"/>
                </a:lnTo>
                <a:lnTo>
                  <a:pt x="2459597" y="422285"/>
                </a:lnTo>
                <a:close/>
              </a:path>
              <a:path w="3719195" h="2204085">
                <a:moveTo>
                  <a:pt x="2762321" y="426491"/>
                </a:moveTo>
                <a:lnTo>
                  <a:pt x="2737485" y="421476"/>
                </a:lnTo>
                <a:lnTo>
                  <a:pt x="2717206" y="407797"/>
                </a:lnTo>
                <a:lnTo>
                  <a:pt x="2703535" y="387509"/>
                </a:lnTo>
                <a:lnTo>
                  <a:pt x="2698522" y="362662"/>
                </a:lnTo>
                <a:lnTo>
                  <a:pt x="2703535" y="337816"/>
                </a:lnTo>
                <a:lnTo>
                  <a:pt x="2717206" y="317527"/>
                </a:lnTo>
                <a:lnTo>
                  <a:pt x="2737485" y="303849"/>
                </a:lnTo>
                <a:lnTo>
                  <a:pt x="2762321" y="298833"/>
                </a:lnTo>
                <a:lnTo>
                  <a:pt x="2787137" y="303849"/>
                </a:lnTo>
                <a:lnTo>
                  <a:pt x="2807406" y="317527"/>
                </a:lnTo>
                <a:lnTo>
                  <a:pt x="2821074" y="337816"/>
                </a:lnTo>
                <a:lnTo>
                  <a:pt x="2826086" y="362662"/>
                </a:lnTo>
                <a:lnTo>
                  <a:pt x="2821074" y="387509"/>
                </a:lnTo>
                <a:lnTo>
                  <a:pt x="2807406" y="407797"/>
                </a:lnTo>
                <a:lnTo>
                  <a:pt x="2787137" y="421476"/>
                </a:lnTo>
                <a:lnTo>
                  <a:pt x="2762321" y="426491"/>
                </a:lnTo>
                <a:close/>
              </a:path>
              <a:path w="3719195" h="2204085">
                <a:moveTo>
                  <a:pt x="3065045" y="429857"/>
                </a:moveTo>
                <a:lnTo>
                  <a:pt x="3038898" y="424576"/>
                </a:lnTo>
                <a:lnTo>
                  <a:pt x="3017545" y="410175"/>
                </a:lnTo>
                <a:lnTo>
                  <a:pt x="3003149" y="388816"/>
                </a:lnTo>
                <a:lnTo>
                  <a:pt x="2997870" y="362662"/>
                </a:lnTo>
                <a:lnTo>
                  <a:pt x="3003149" y="336509"/>
                </a:lnTo>
                <a:lnTo>
                  <a:pt x="3017545" y="315151"/>
                </a:lnTo>
                <a:lnTo>
                  <a:pt x="3038898" y="300749"/>
                </a:lnTo>
                <a:lnTo>
                  <a:pt x="3065045" y="295467"/>
                </a:lnTo>
                <a:lnTo>
                  <a:pt x="3091172" y="300749"/>
                </a:lnTo>
                <a:lnTo>
                  <a:pt x="3112514" y="315151"/>
                </a:lnTo>
                <a:lnTo>
                  <a:pt x="3126907" y="336509"/>
                </a:lnTo>
                <a:lnTo>
                  <a:pt x="3132185" y="362662"/>
                </a:lnTo>
                <a:lnTo>
                  <a:pt x="3126907" y="388816"/>
                </a:lnTo>
                <a:lnTo>
                  <a:pt x="3112514" y="410175"/>
                </a:lnTo>
                <a:lnTo>
                  <a:pt x="3091172" y="424576"/>
                </a:lnTo>
                <a:lnTo>
                  <a:pt x="3065045" y="429857"/>
                </a:lnTo>
                <a:close/>
              </a:path>
              <a:path w="3719195" h="2204085">
                <a:moveTo>
                  <a:pt x="3367768" y="430697"/>
                </a:moveTo>
                <a:lnTo>
                  <a:pt x="3341290" y="425351"/>
                </a:lnTo>
                <a:lnTo>
                  <a:pt x="3319670" y="410771"/>
                </a:lnTo>
                <a:lnTo>
                  <a:pt x="3305094" y="389146"/>
                </a:lnTo>
                <a:lnTo>
                  <a:pt x="3299750" y="362662"/>
                </a:lnTo>
                <a:lnTo>
                  <a:pt x="3305094" y="336179"/>
                </a:lnTo>
                <a:lnTo>
                  <a:pt x="3319670" y="314553"/>
                </a:lnTo>
                <a:lnTo>
                  <a:pt x="3341290" y="299973"/>
                </a:lnTo>
                <a:lnTo>
                  <a:pt x="3367768" y="294627"/>
                </a:lnTo>
                <a:lnTo>
                  <a:pt x="3394227" y="299973"/>
                </a:lnTo>
                <a:lnTo>
                  <a:pt x="3415837" y="314553"/>
                </a:lnTo>
                <a:lnTo>
                  <a:pt x="3430409" y="336179"/>
                </a:lnTo>
                <a:lnTo>
                  <a:pt x="3435753" y="362662"/>
                </a:lnTo>
                <a:lnTo>
                  <a:pt x="3430409" y="389146"/>
                </a:lnTo>
                <a:lnTo>
                  <a:pt x="3415837" y="410771"/>
                </a:lnTo>
                <a:lnTo>
                  <a:pt x="3394227" y="425351"/>
                </a:lnTo>
                <a:lnTo>
                  <a:pt x="3367768" y="430697"/>
                </a:lnTo>
                <a:close/>
              </a:path>
              <a:path w="3719195" h="2204085">
                <a:moveTo>
                  <a:pt x="3670492" y="381140"/>
                </a:moveTo>
                <a:lnTo>
                  <a:pt x="3663307" y="379687"/>
                </a:lnTo>
                <a:lnTo>
                  <a:pt x="3657437" y="375725"/>
                </a:lnTo>
                <a:lnTo>
                  <a:pt x="3653479" y="369852"/>
                </a:lnTo>
                <a:lnTo>
                  <a:pt x="3652028" y="362662"/>
                </a:lnTo>
                <a:lnTo>
                  <a:pt x="3653479" y="355473"/>
                </a:lnTo>
                <a:lnTo>
                  <a:pt x="3657437" y="349599"/>
                </a:lnTo>
                <a:lnTo>
                  <a:pt x="3663307" y="345637"/>
                </a:lnTo>
                <a:lnTo>
                  <a:pt x="3670492" y="344184"/>
                </a:lnTo>
                <a:lnTo>
                  <a:pt x="3677678" y="345637"/>
                </a:lnTo>
                <a:lnTo>
                  <a:pt x="3683547" y="349599"/>
                </a:lnTo>
                <a:lnTo>
                  <a:pt x="3687505" y="355473"/>
                </a:lnTo>
                <a:lnTo>
                  <a:pt x="3688957" y="362662"/>
                </a:lnTo>
                <a:lnTo>
                  <a:pt x="3687505" y="369852"/>
                </a:lnTo>
                <a:lnTo>
                  <a:pt x="3683547" y="375725"/>
                </a:lnTo>
                <a:lnTo>
                  <a:pt x="3677678" y="379687"/>
                </a:lnTo>
                <a:lnTo>
                  <a:pt x="3670492" y="381140"/>
                </a:lnTo>
                <a:close/>
              </a:path>
              <a:path w="3719195" h="2204085">
                <a:moveTo>
                  <a:pt x="37773" y="703432"/>
                </a:moveTo>
                <a:lnTo>
                  <a:pt x="23070" y="700461"/>
                </a:lnTo>
                <a:lnTo>
                  <a:pt x="11063" y="692360"/>
                </a:lnTo>
                <a:lnTo>
                  <a:pt x="2968" y="680345"/>
                </a:lnTo>
                <a:lnTo>
                  <a:pt x="0" y="665636"/>
                </a:lnTo>
                <a:lnTo>
                  <a:pt x="2968" y="650926"/>
                </a:lnTo>
                <a:lnTo>
                  <a:pt x="11063" y="638912"/>
                </a:lnTo>
                <a:lnTo>
                  <a:pt x="23070" y="630810"/>
                </a:lnTo>
                <a:lnTo>
                  <a:pt x="37773" y="627839"/>
                </a:lnTo>
                <a:lnTo>
                  <a:pt x="52475" y="630810"/>
                </a:lnTo>
                <a:lnTo>
                  <a:pt x="64482" y="638912"/>
                </a:lnTo>
                <a:lnTo>
                  <a:pt x="72577" y="650926"/>
                </a:lnTo>
                <a:lnTo>
                  <a:pt x="75545" y="665636"/>
                </a:lnTo>
                <a:lnTo>
                  <a:pt x="72577" y="680345"/>
                </a:lnTo>
                <a:lnTo>
                  <a:pt x="64482" y="692360"/>
                </a:lnTo>
                <a:lnTo>
                  <a:pt x="52475" y="700461"/>
                </a:lnTo>
                <a:lnTo>
                  <a:pt x="37773" y="703432"/>
                </a:lnTo>
                <a:close/>
              </a:path>
              <a:path w="3719195" h="2204085">
                <a:moveTo>
                  <a:pt x="340496" y="706798"/>
                </a:moveTo>
                <a:lnTo>
                  <a:pt x="324488" y="703563"/>
                </a:lnTo>
                <a:lnTo>
                  <a:pt x="311420" y="694742"/>
                </a:lnTo>
                <a:lnTo>
                  <a:pt x="302611" y="681659"/>
                </a:lnTo>
                <a:lnTo>
                  <a:pt x="299382" y="665636"/>
                </a:lnTo>
                <a:lnTo>
                  <a:pt x="302611" y="649613"/>
                </a:lnTo>
                <a:lnTo>
                  <a:pt x="311420" y="636529"/>
                </a:lnTo>
                <a:lnTo>
                  <a:pt x="324488" y="627708"/>
                </a:lnTo>
                <a:lnTo>
                  <a:pt x="340496" y="624474"/>
                </a:lnTo>
                <a:lnTo>
                  <a:pt x="356510" y="627708"/>
                </a:lnTo>
                <a:lnTo>
                  <a:pt x="369590" y="636529"/>
                </a:lnTo>
                <a:lnTo>
                  <a:pt x="378410" y="649613"/>
                </a:lnTo>
                <a:lnTo>
                  <a:pt x="381645" y="665636"/>
                </a:lnTo>
                <a:lnTo>
                  <a:pt x="378410" y="681659"/>
                </a:lnTo>
                <a:lnTo>
                  <a:pt x="369590" y="694742"/>
                </a:lnTo>
                <a:lnTo>
                  <a:pt x="356510" y="703563"/>
                </a:lnTo>
                <a:lnTo>
                  <a:pt x="340496" y="706798"/>
                </a:lnTo>
                <a:close/>
              </a:path>
              <a:path w="3719195" h="2204085">
                <a:moveTo>
                  <a:pt x="643220" y="709323"/>
                </a:moveTo>
                <a:lnTo>
                  <a:pt x="626233" y="705891"/>
                </a:lnTo>
                <a:lnTo>
                  <a:pt x="612359" y="696531"/>
                </a:lnTo>
                <a:lnTo>
                  <a:pt x="603004" y="682650"/>
                </a:lnTo>
                <a:lnTo>
                  <a:pt x="599574" y="665653"/>
                </a:lnTo>
                <a:lnTo>
                  <a:pt x="603004" y="648656"/>
                </a:lnTo>
                <a:lnTo>
                  <a:pt x="612359" y="634776"/>
                </a:lnTo>
                <a:lnTo>
                  <a:pt x="626233" y="625418"/>
                </a:lnTo>
                <a:lnTo>
                  <a:pt x="643220" y="621986"/>
                </a:lnTo>
                <a:lnTo>
                  <a:pt x="660208" y="625418"/>
                </a:lnTo>
                <a:lnTo>
                  <a:pt x="674082" y="634776"/>
                </a:lnTo>
                <a:lnTo>
                  <a:pt x="683436" y="648656"/>
                </a:lnTo>
                <a:lnTo>
                  <a:pt x="686867" y="665653"/>
                </a:lnTo>
                <a:lnTo>
                  <a:pt x="683436" y="682650"/>
                </a:lnTo>
                <a:lnTo>
                  <a:pt x="674082" y="696531"/>
                </a:lnTo>
                <a:lnTo>
                  <a:pt x="660208" y="705891"/>
                </a:lnTo>
                <a:lnTo>
                  <a:pt x="643220" y="709323"/>
                </a:lnTo>
                <a:close/>
              </a:path>
              <a:path w="3719195" h="2204085">
                <a:moveTo>
                  <a:pt x="945944" y="711848"/>
                </a:moveTo>
                <a:lnTo>
                  <a:pt x="927982" y="708217"/>
                </a:lnTo>
                <a:lnTo>
                  <a:pt x="913315" y="698317"/>
                </a:lnTo>
                <a:lnTo>
                  <a:pt x="903426" y="683634"/>
                </a:lnTo>
                <a:lnTo>
                  <a:pt x="899800" y="665653"/>
                </a:lnTo>
                <a:lnTo>
                  <a:pt x="903426" y="647673"/>
                </a:lnTo>
                <a:lnTo>
                  <a:pt x="913315" y="632991"/>
                </a:lnTo>
                <a:lnTo>
                  <a:pt x="927982" y="623091"/>
                </a:lnTo>
                <a:lnTo>
                  <a:pt x="945944" y="619461"/>
                </a:lnTo>
                <a:lnTo>
                  <a:pt x="963925" y="623091"/>
                </a:lnTo>
                <a:lnTo>
                  <a:pt x="978603" y="632991"/>
                </a:lnTo>
                <a:lnTo>
                  <a:pt x="988496" y="647673"/>
                </a:lnTo>
                <a:lnTo>
                  <a:pt x="992122" y="665653"/>
                </a:lnTo>
                <a:lnTo>
                  <a:pt x="988496" y="683634"/>
                </a:lnTo>
                <a:lnTo>
                  <a:pt x="978603" y="698317"/>
                </a:lnTo>
                <a:lnTo>
                  <a:pt x="963925" y="708217"/>
                </a:lnTo>
                <a:lnTo>
                  <a:pt x="945944" y="711848"/>
                </a:lnTo>
                <a:close/>
              </a:path>
              <a:path w="3719195" h="2204085">
                <a:moveTo>
                  <a:pt x="1248668" y="714369"/>
                </a:moveTo>
                <a:lnTo>
                  <a:pt x="1229727" y="710542"/>
                </a:lnTo>
                <a:lnTo>
                  <a:pt x="1214254" y="700102"/>
                </a:lnTo>
                <a:lnTo>
                  <a:pt x="1203819" y="684617"/>
                </a:lnTo>
                <a:lnTo>
                  <a:pt x="1199992" y="665653"/>
                </a:lnTo>
                <a:lnTo>
                  <a:pt x="1203819" y="646689"/>
                </a:lnTo>
                <a:lnTo>
                  <a:pt x="1214254" y="631204"/>
                </a:lnTo>
                <a:lnTo>
                  <a:pt x="1229727" y="620764"/>
                </a:lnTo>
                <a:lnTo>
                  <a:pt x="1248668" y="616936"/>
                </a:lnTo>
                <a:lnTo>
                  <a:pt x="1267629" y="620764"/>
                </a:lnTo>
                <a:lnTo>
                  <a:pt x="1283112" y="631204"/>
                </a:lnTo>
                <a:lnTo>
                  <a:pt x="1293550" y="646689"/>
                </a:lnTo>
                <a:lnTo>
                  <a:pt x="1297378" y="665653"/>
                </a:lnTo>
                <a:lnTo>
                  <a:pt x="1293550" y="684617"/>
                </a:lnTo>
                <a:lnTo>
                  <a:pt x="1283112" y="700102"/>
                </a:lnTo>
                <a:lnTo>
                  <a:pt x="1267629" y="710542"/>
                </a:lnTo>
                <a:lnTo>
                  <a:pt x="1248668" y="714369"/>
                </a:lnTo>
                <a:close/>
              </a:path>
              <a:path w="3719195" h="2204085">
                <a:moveTo>
                  <a:pt x="1551392" y="716894"/>
                </a:moveTo>
                <a:lnTo>
                  <a:pt x="1531457" y="712868"/>
                </a:lnTo>
                <a:lnTo>
                  <a:pt x="1515180" y="701888"/>
                </a:lnTo>
                <a:lnTo>
                  <a:pt x="1504207" y="685600"/>
                </a:lnTo>
                <a:lnTo>
                  <a:pt x="1500184" y="665653"/>
                </a:lnTo>
                <a:lnTo>
                  <a:pt x="1504207" y="645705"/>
                </a:lnTo>
                <a:lnTo>
                  <a:pt x="1515180" y="629418"/>
                </a:lnTo>
                <a:lnTo>
                  <a:pt x="1531457" y="618437"/>
                </a:lnTo>
                <a:lnTo>
                  <a:pt x="1551392" y="614411"/>
                </a:lnTo>
                <a:lnTo>
                  <a:pt x="1571332" y="618437"/>
                </a:lnTo>
                <a:lnTo>
                  <a:pt x="1587620" y="629418"/>
                </a:lnTo>
                <a:lnTo>
                  <a:pt x="1598605" y="645705"/>
                </a:lnTo>
                <a:lnTo>
                  <a:pt x="1602633" y="665653"/>
                </a:lnTo>
                <a:lnTo>
                  <a:pt x="1598605" y="685600"/>
                </a:lnTo>
                <a:lnTo>
                  <a:pt x="1587620" y="701888"/>
                </a:lnTo>
                <a:lnTo>
                  <a:pt x="1571332" y="712868"/>
                </a:lnTo>
                <a:lnTo>
                  <a:pt x="1551392" y="716894"/>
                </a:lnTo>
                <a:close/>
              </a:path>
              <a:path w="3719195" h="2204085">
                <a:moveTo>
                  <a:pt x="1854115" y="720260"/>
                </a:moveTo>
                <a:lnTo>
                  <a:pt x="1832889" y="715969"/>
                </a:lnTo>
                <a:lnTo>
                  <a:pt x="1815549" y="704267"/>
                </a:lnTo>
                <a:lnTo>
                  <a:pt x="1803855" y="686915"/>
                </a:lnTo>
                <a:lnTo>
                  <a:pt x="1799566" y="665669"/>
                </a:lnTo>
                <a:lnTo>
                  <a:pt x="1803855" y="644426"/>
                </a:lnTo>
                <a:lnTo>
                  <a:pt x="1815549" y="627073"/>
                </a:lnTo>
                <a:lnTo>
                  <a:pt x="1832889" y="615371"/>
                </a:lnTo>
                <a:lnTo>
                  <a:pt x="1854115" y="611079"/>
                </a:lnTo>
                <a:lnTo>
                  <a:pt x="1875361" y="615371"/>
                </a:lnTo>
                <a:lnTo>
                  <a:pt x="1892711" y="627073"/>
                </a:lnTo>
                <a:lnTo>
                  <a:pt x="1904409" y="644426"/>
                </a:lnTo>
                <a:lnTo>
                  <a:pt x="1908699" y="665669"/>
                </a:lnTo>
                <a:lnTo>
                  <a:pt x="1904409" y="686915"/>
                </a:lnTo>
                <a:lnTo>
                  <a:pt x="1892711" y="704267"/>
                </a:lnTo>
                <a:lnTo>
                  <a:pt x="1875361" y="715969"/>
                </a:lnTo>
                <a:lnTo>
                  <a:pt x="1854115" y="720260"/>
                </a:lnTo>
                <a:close/>
              </a:path>
              <a:path w="3719195" h="2204085">
                <a:moveTo>
                  <a:pt x="2156873" y="722785"/>
                </a:moveTo>
                <a:lnTo>
                  <a:pt x="2134653" y="718296"/>
                </a:lnTo>
                <a:lnTo>
                  <a:pt x="2116509" y="706054"/>
                </a:lnTo>
                <a:lnTo>
                  <a:pt x="2104277" y="687899"/>
                </a:lnTo>
                <a:lnTo>
                  <a:pt x="2099792" y="665669"/>
                </a:lnTo>
                <a:lnTo>
                  <a:pt x="2104277" y="643442"/>
                </a:lnTo>
                <a:lnTo>
                  <a:pt x="2116509" y="625286"/>
                </a:lnTo>
                <a:lnTo>
                  <a:pt x="2134653" y="613044"/>
                </a:lnTo>
                <a:lnTo>
                  <a:pt x="2156873" y="608554"/>
                </a:lnTo>
                <a:lnTo>
                  <a:pt x="2179074" y="613044"/>
                </a:lnTo>
                <a:lnTo>
                  <a:pt x="2197207" y="625286"/>
                </a:lnTo>
                <a:lnTo>
                  <a:pt x="2209436" y="643442"/>
                </a:lnTo>
                <a:lnTo>
                  <a:pt x="2213921" y="665669"/>
                </a:lnTo>
                <a:lnTo>
                  <a:pt x="2209441" y="687899"/>
                </a:lnTo>
                <a:lnTo>
                  <a:pt x="2197220" y="706054"/>
                </a:lnTo>
                <a:lnTo>
                  <a:pt x="2179088" y="718296"/>
                </a:lnTo>
                <a:lnTo>
                  <a:pt x="2156873" y="722785"/>
                </a:lnTo>
                <a:close/>
              </a:path>
              <a:path w="3719195" h="2204085">
                <a:moveTo>
                  <a:pt x="2459597" y="725310"/>
                </a:moveTo>
                <a:lnTo>
                  <a:pt x="2436398" y="720622"/>
                </a:lnTo>
                <a:lnTo>
                  <a:pt x="2417448" y="707839"/>
                </a:lnTo>
                <a:lnTo>
                  <a:pt x="2404670" y="688882"/>
                </a:lnTo>
                <a:lnTo>
                  <a:pt x="2399984" y="665669"/>
                </a:lnTo>
                <a:lnTo>
                  <a:pt x="2404670" y="642458"/>
                </a:lnTo>
                <a:lnTo>
                  <a:pt x="2417448" y="623502"/>
                </a:lnTo>
                <a:lnTo>
                  <a:pt x="2436398" y="610720"/>
                </a:lnTo>
                <a:lnTo>
                  <a:pt x="2459597" y="606033"/>
                </a:lnTo>
                <a:lnTo>
                  <a:pt x="2482791" y="610720"/>
                </a:lnTo>
                <a:lnTo>
                  <a:pt x="2501729" y="623502"/>
                </a:lnTo>
                <a:lnTo>
                  <a:pt x="2514495" y="642458"/>
                </a:lnTo>
                <a:lnTo>
                  <a:pt x="2519176" y="665669"/>
                </a:lnTo>
                <a:lnTo>
                  <a:pt x="2514495" y="688882"/>
                </a:lnTo>
                <a:lnTo>
                  <a:pt x="2501729" y="707839"/>
                </a:lnTo>
                <a:lnTo>
                  <a:pt x="2482791" y="720622"/>
                </a:lnTo>
                <a:lnTo>
                  <a:pt x="2459597" y="725310"/>
                </a:lnTo>
                <a:close/>
              </a:path>
              <a:path w="3719195" h="2204085">
                <a:moveTo>
                  <a:pt x="2762321" y="729516"/>
                </a:moveTo>
                <a:lnTo>
                  <a:pt x="2737485" y="724500"/>
                </a:lnTo>
                <a:lnTo>
                  <a:pt x="2717206" y="710822"/>
                </a:lnTo>
                <a:lnTo>
                  <a:pt x="2703535" y="690533"/>
                </a:lnTo>
                <a:lnTo>
                  <a:pt x="2698522" y="665686"/>
                </a:lnTo>
                <a:lnTo>
                  <a:pt x="2703535" y="640840"/>
                </a:lnTo>
                <a:lnTo>
                  <a:pt x="2717206" y="620551"/>
                </a:lnTo>
                <a:lnTo>
                  <a:pt x="2737485" y="606873"/>
                </a:lnTo>
                <a:lnTo>
                  <a:pt x="2762321" y="601857"/>
                </a:lnTo>
                <a:lnTo>
                  <a:pt x="2787137" y="606873"/>
                </a:lnTo>
                <a:lnTo>
                  <a:pt x="2807406" y="620551"/>
                </a:lnTo>
                <a:lnTo>
                  <a:pt x="2821074" y="640840"/>
                </a:lnTo>
                <a:lnTo>
                  <a:pt x="2826086" y="665686"/>
                </a:lnTo>
                <a:lnTo>
                  <a:pt x="2821074" y="690533"/>
                </a:lnTo>
                <a:lnTo>
                  <a:pt x="2807406" y="710822"/>
                </a:lnTo>
                <a:lnTo>
                  <a:pt x="2787137" y="724500"/>
                </a:lnTo>
                <a:lnTo>
                  <a:pt x="2762321" y="729516"/>
                </a:lnTo>
                <a:close/>
              </a:path>
              <a:path w="3719195" h="2204085">
                <a:moveTo>
                  <a:pt x="3065045" y="732881"/>
                </a:moveTo>
                <a:lnTo>
                  <a:pt x="3038898" y="727600"/>
                </a:lnTo>
                <a:lnTo>
                  <a:pt x="3017545" y="713199"/>
                </a:lnTo>
                <a:lnTo>
                  <a:pt x="3003149" y="691841"/>
                </a:lnTo>
                <a:lnTo>
                  <a:pt x="2997870" y="665686"/>
                </a:lnTo>
                <a:lnTo>
                  <a:pt x="3003149" y="639534"/>
                </a:lnTo>
                <a:lnTo>
                  <a:pt x="3017545" y="618175"/>
                </a:lnTo>
                <a:lnTo>
                  <a:pt x="3038898" y="603773"/>
                </a:lnTo>
                <a:lnTo>
                  <a:pt x="3065045" y="598492"/>
                </a:lnTo>
                <a:lnTo>
                  <a:pt x="3091172" y="603773"/>
                </a:lnTo>
                <a:lnTo>
                  <a:pt x="3112514" y="618175"/>
                </a:lnTo>
                <a:lnTo>
                  <a:pt x="3126907" y="639534"/>
                </a:lnTo>
                <a:lnTo>
                  <a:pt x="3132185" y="665686"/>
                </a:lnTo>
                <a:lnTo>
                  <a:pt x="3126907" y="691841"/>
                </a:lnTo>
                <a:lnTo>
                  <a:pt x="3112514" y="713199"/>
                </a:lnTo>
                <a:lnTo>
                  <a:pt x="3091172" y="727600"/>
                </a:lnTo>
                <a:lnTo>
                  <a:pt x="3065045" y="732881"/>
                </a:lnTo>
                <a:close/>
              </a:path>
              <a:path w="3719195" h="2204085">
                <a:moveTo>
                  <a:pt x="3367768" y="737087"/>
                </a:moveTo>
                <a:lnTo>
                  <a:pt x="3339985" y="731478"/>
                </a:lnTo>
                <a:lnTo>
                  <a:pt x="3317303" y="716179"/>
                </a:lnTo>
                <a:lnTo>
                  <a:pt x="3302014" y="693485"/>
                </a:lnTo>
                <a:lnTo>
                  <a:pt x="3296408" y="665686"/>
                </a:lnTo>
                <a:lnTo>
                  <a:pt x="3302014" y="637890"/>
                </a:lnTo>
                <a:lnTo>
                  <a:pt x="3317303" y="615195"/>
                </a:lnTo>
                <a:lnTo>
                  <a:pt x="3339985" y="599895"/>
                </a:lnTo>
                <a:lnTo>
                  <a:pt x="3367768" y="594286"/>
                </a:lnTo>
                <a:lnTo>
                  <a:pt x="3395537" y="599895"/>
                </a:lnTo>
                <a:lnTo>
                  <a:pt x="3418221" y="615195"/>
                </a:lnTo>
                <a:lnTo>
                  <a:pt x="3433518" y="637890"/>
                </a:lnTo>
                <a:lnTo>
                  <a:pt x="3439129" y="665686"/>
                </a:lnTo>
                <a:lnTo>
                  <a:pt x="3433518" y="693485"/>
                </a:lnTo>
                <a:lnTo>
                  <a:pt x="3418221" y="716179"/>
                </a:lnTo>
                <a:lnTo>
                  <a:pt x="3395537" y="731478"/>
                </a:lnTo>
                <a:lnTo>
                  <a:pt x="3367768" y="737087"/>
                </a:lnTo>
                <a:close/>
              </a:path>
              <a:path w="3719195" h="2204085">
                <a:moveTo>
                  <a:pt x="3670492" y="714403"/>
                </a:moveTo>
                <a:lnTo>
                  <a:pt x="3651532" y="710575"/>
                </a:lnTo>
                <a:lnTo>
                  <a:pt x="3636048" y="700136"/>
                </a:lnTo>
                <a:lnTo>
                  <a:pt x="3625610" y="684651"/>
                </a:lnTo>
                <a:lnTo>
                  <a:pt x="3621782" y="665686"/>
                </a:lnTo>
                <a:lnTo>
                  <a:pt x="3625610" y="646723"/>
                </a:lnTo>
                <a:lnTo>
                  <a:pt x="3636048" y="631238"/>
                </a:lnTo>
                <a:lnTo>
                  <a:pt x="3651532" y="620798"/>
                </a:lnTo>
                <a:lnTo>
                  <a:pt x="3670492" y="616970"/>
                </a:lnTo>
                <a:lnTo>
                  <a:pt x="3689434" y="620798"/>
                </a:lnTo>
                <a:lnTo>
                  <a:pt x="3704906" y="631238"/>
                </a:lnTo>
                <a:lnTo>
                  <a:pt x="3715341" y="646723"/>
                </a:lnTo>
                <a:lnTo>
                  <a:pt x="3719168" y="665686"/>
                </a:lnTo>
                <a:lnTo>
                  <a:pt x="3715341" y="684651"/>
                </a:lnTo>
                <a:lnTo>
                  <a:pt x="3704906" y="700136"/>
                </a:lnTo>
                <a:lnTo>
                  <a:pt x="3689434" y="710575"/>
                </a:lnTo>
                <a:lnTo>
                  <a:pt x="3670492" y="714403"/>
                </a:lnTo>
                <a:close/>
              </a:path>
              <a:path w="3719195" h="2204085">
                <a:moveTo>
                  <a:pt x="37773" y="1006457"/>
                </a:moveTo>
                <a:lnTo>
                  <a:pt x="23070" y="1003485"/>
                </a:lnTo>
                <a:lnTo>
                  <a:pt x="11063" y="995384"/>
                </a:lnTo>
                <a:lnTo>
                  <a:pt x="2968" y="983369"/>
                </a:lnTo>
                <a:lnTo>
                  <a:pt x="0" y="968660"/>
                </a:lnTo>
                <a:lnTo>
                  <a:pt x="2968" y="953952"/>
                </a:lnTo>
                <a:lnTo>
                  <a:pt x="11063" y="941938"/>
                </a:lnTo>
                <a:lnTo>
                  <a:pt x="23070" y="933835"/>
                </a:lnTo>
                <a:lnTo>
                  <a:pt x="37773" y="930863"/>
                </a:lnTo>
                <a:lnTo>
                  <a:pt x="52475" y="933835"/>
                </a:lnTo>
                <a:lnTo>
                  <a:pt x="64482" y="941938"/>
                </a:lnTo>
                <a:lnTo>
                  <a:pt x="72577" y="953952"/>
                </a:lnTo>
                <a:lnTo>
                  <a:pt x="75545" y="968660"/>
                </a:lnTo>
                <a:lnTo>
                  <a:pt x="72577" y="983369"/>
                </a:lnTo>
                <a:lnTo>
                  <a:pt x="64482" y="995384"/>
                </a:lnTo>
                <a:lnTo>
                  <a:pt x="52475" y="1003485"/>
                </a:lnTo>
                <a:lnTo>
                  <a:pt x="37773" y="1006457"/>
                </a:lnTo>
                <a:close/>
              </a:path>
              <a:path w="3719195" h="2204085">
                <a:moveTo>
                  <a:pt x="340496" y="1009822"/>
                </a:moveTo>
                <a:lnTo>
                  <a:pt x="324488" y="1006588"/>
                </a:lnTo>
                <a:lnTo>
                  <a:pt x="311420" y="997767"/>
                </a:lnTo>
                <a:lnTo>
                  <a:pt x="302611" y="984683"/>
                </a:lnTo>
                <a:lnTo>
                  <a:pt x="299382" y="968660"/>
                </a:lnTo>
                <a:lnTo>
                  <a:pt x="302611" y="952637"/>
                </a:lnTo>
                <a:lnTo>
                  <a:pt x="311420" y="939553"/>
                </a:lnTo>
                <a:lnTo>
                  <a:pt x="324488" y="930732"/>
                </a:lnTo>
                <a:lnTo>
                  <a:pt x="340496" y="927498"/>
                </a:lnTo>
                <a:lnTo>
                  <a:pt x="356510" y="930732"/>
                </a:lnTo>
                <a:lnTo>
                  <a:pt x="369590" y="939553"/>
                </a:lnTo>
                <a:lnTo>
                  <a:pt x="378410" y="952637"/>
                </a:lnTo>
                <a:lnTo>
                  <a:pt x="381645" y="968660"/>
                </a:lnTo>
                <a:lnTo>
                  <a:pt x="378410" y="984683"/>
                </a:lnTo>
                <a:lnTo>
                  <a:pt x="369590" y="997767"/>
                </a:lnTo>
                <a:lnTo>
                  <a:pt x="356510" y="1006588"/>
                </a:lnTo>
                <a:lnTo>
                  <a:pt x="340496" y="1009822"/>
                </a:lnTo>
                <a:close/>
              </a:path>
              <a:path w="3719195" h="2204085">
                <a:moveTo>
                  <a:pt x="643220" y="1012347"/>
                </a:moveTo>
                <a:lnTo>
                  <a:pt x="626233" y="1008915"/>
                </a:lnTo>
                <a:lnTo>
                  <a:pt x="612359" y="999555"/>
                </a:lnTo>
                <a:lnTo>
                  <a:pt x="603004" y="985674"/>
                </a:lnTo>
                <a:lnTo>
                  <a:pt x="599574" y="968677"/>
                </a:lnTo>
                <a:lnTo>
                  <a:pt x="603004" y="951680"/>
                </a:lnTo>
                <a:lnTo>
                  <a:pt x="612359" y="937799"/>
                </a:lnTo>
                <a:lnTo>
                  <a:pt x="626233" y="928439"/>
                </a:lnTo>
                <a:lnTo>
                  <a:pt x="643220" y="925007"/>
                </a:lnTo>
                <a:lnTo>
                  <a:pt x="660208" y="928439"/>
                </a:lnTo>
                <a:lnTo>
                  <a:pt x="674082" y="937799"/>
                </a:lnTo>
                <a:lnTo>
                  <a:pt x="683436" y="951680"/>
                </a:lnTo>
                <a:lnTo>
                  <a:pt x="686867" y="968677"/>
                </a:lnTo>
                <a:lnTo>
                  <a:pt x="683436" y="985674"/>
                </a:lnTo>
                <a:lnTo>
                  <a:pt x="674082" y="999555"/>
                </a:lnTo>
                <a:lnTo>
                  <a:pt x="660208" y="1008915"/>
                </a:lnTo>
                <a:lnTo>
                  <a:pt x="643220" y="1012347"/>
                </a:lnTo>
                <a:close/>
              </a:path>
              <a:path w="3719195" h="2204085">
                <a:moveTo>
                  <a:pt x="945944" y="1014872"/>
                </a:moveTo>
                <a:lnTo>
                  <a:pt x="927982" y="1011242"/>
                </a:lnTo>
                <a:lnTo>
                  <a:pt x="913315" y="1001342"/>
                </a:lnTo>
                <a:lnTo>
                  <a:pt x="903426" y="986658"/>
                </a:lnTo>
                <a:lnTo>
                  <a:pt x="899800" y="968677"/>
                </a:lnTo>
                <a:lnTo>
                  <a:pt x="903426" y="950698"/>
                </a:lnTo>
                <a:lnTo>
                  <a:pt x="913315" y="936015"/>
                </a:lnTo>
                <a:lnTo>
                  <a:pt x="927982" y="926115"/>
                </a:lnTo>
                <a:lnTo>
                  <a:pt x="945944" y="922485"/>
                </a:lnTo>
                <a:lnTo>
                  <a:pt x="963925" y="926115"/>
                </a:lnTo>
                <a:lnTo>
                  <a:pt x="978603" y="936015"/>
                </a:lnTo>
                <a:lnTo>
                  <a:pt x="988496" y="950698"/>
                </a:lnTo>
                <a:lnTo>
                  <a:pt x="992122" y="968677"/>
                </a:lnTo>
                <a:lnTo>
                  <a:pt x="988496" y="986658"/>
                </a:lnTo>
                <a:lnTo>
                  <a:pt x="978603" y="1001342"/>
                </a:lnTo>
                <a:lnTo>
                  <a:pt x="963925" y="1011242"/>
                </a:lnTo>
                <a:lnTo>
                  <a:pt x="945944" y="1014872"/>
                </a:lnTo>
                <a:close/>
              </a:path>
              <a:path w="3719195" h="2204085">
                <a:moveTo>
                  <a:pt x="1248668" y="1017394"/>
                </a:moveTo>
                <a:lnTo>
                  <a:pt x="1229727" y="1013565"/>
                </a:lnTo>
                <a:lnTo>
                  <a:pt x="1214254" y="1003125"/>
                </a:lnTo>
                <a:lnTo>
                  <a:pt x="1203819" y="987640"/>
                </a:lnTo>
                <a:lnTo>
                  <a:pt x="1199992" y="968677"/>
                </a:lnTo>
                <a:lnTo>
                  <a:pt x="1203819" y="949714"/>
                </a:lnTo>
                <a:lnTo>
                  <a:pt x="1214254" y="934228"/>
                </a:lnTo>
                <a:lnTo>
                  <a:pt x="1229727" y="923788"/>
                </a:lnTo>
                <a:lnTo>
                  <a:pt x="1248668" y="919960"/>
                </a:lnTo>
                <a:lnTo>
                  <a:pt x="1267629" y="923788"/>
                </a:lnTo>
                <a:lnTo>
                  <a:pt x="1283112" y="934228"/>
                </a:lnTo>
                <a:lnTo>
                  <a:pt x="1293550" y="949714"/>
                </a:lnTo>
                <a:lnTo>
                  <a:pt x="1297378" y="968677"/>
                </a:lnTo>
                <a:lnTo>
                  <a:pt x="1293550" y="987640"/>
                </a:lnTo>
                <a:lnTo>
                  <a:pt x="1283112" y="1003125"/>
                </a:lnTo>
                <a:lnTo>
                  <a:pt x="1267629" y="1013565"/>
                </a:lnTo>
                <a:lnTo>
                  <a:pt x="1248668" y="1017394"/>
                </a:lnTo>
                <a:close/>
              </a:path>
              <a:path w="3719195" h="2204085">
                <a:moveTo>
                  <a:pt x="1551392" y="1019918"/>
                </a:moveTo>
                <a:lnTo>
                  <a:pt x="1531457" y="1015892"/>
                </a:lnTo>
                <a:lnTo>
                  <a:pt x="1515180" y="1004912"/>
                </a:lnTo>
                <a:lnTo>
                  <a:pt x="1504207" y="988624"/>
                </a:lnTo>
                <a:lnTo>
                  <a:pt x="1500184" y="968677"/>
                </a:lnTo>
                <a:lnTo>
                  <a:pt x="1504207" y="948729"/>
                </a:lnTo>
                <a:lnTo>
                  <a:pt x="1515180" y="932442"/>
                </a:lnTo>
                <a:lnTo>
                  <a:pt x="1531457" y="921462"/>
                </a:lnTo>
                <a:lnTo>
                  <a:pt x="1551392" y="917435"/>
                </a:lnTo>
                <a:lnTo>
                  <a:pt x="1571332" y="921462"/>
                </a:lnTo>
                <a:lnTo>
                  <a:pt x="1587620" y="932442"/>
                </a:lnTo>
                <a:lnTo>
                  <a:pt x="1598605" y="948729"/>
                </a:lnTo>
                <a:lnTo>
                  <a:pt x="1602633" y="968677"/>
                </a:lnTo>
                <a:lnTo>
                  <a:pt x="1598605" y="988624"/>
                </a:lnTo>
                <a:lnTo>
                  <a:pt x="1587620" y="1004912"/>
                </a:lnTo>
                <a:lnTo>
                  <a:pt x="1571332" y="1015892"/>
                </a:lnTo>
                <a:lnTo>
                  <a:pt x="1551392" y="1019918"/>
                </a:lnTo>
                <a:close/>
              </a:path>
              <a:path w="3719195" h="2204085">
                <a:moveTo>
                  <a:pt x="1854115" y="1023284"/>
                </a:moveTo>
                <a:lnTo>
                  <a:pt x="1832889" y="1018993"/>
                </a:lnTo>
                <a:lnTo>
                  <a:pt x="1815549" y="1007292"/>
                </a:lnTo>
                <a:lnTo>
                  <a:pt x="1803855" y="989939"/>
                </a:lnTo>
                <a:lnTo>
                  <a:pt x="1799566" y="968694"/>
                </a:lnTo>
                <a:lnTo>
                  <a:pt x="1803855" y="947450"/>
                </a:lnTo>
                <a:lnTo>
                  <a:pt x="1815549" y="930097"/>
                </a:lnTo>
                <a:lnTo>
                  <a:pt x="1832889" y="918395"/>
                </a:lnTo>
                <a:lnTo>
                  <a:pt x="1854115" y="914104"/>
                </a:lnTo>
                <a:lnTo>
                  <a:pt x="1875361" y="918395"/>
                </a:lnTo>
                <a:lnTo>
                  <a:pt x="1892711" y="930097"/>
                </a:lnTo>
                <a:lnTo>
                  <a:pt x="1904409" y="947450"/>
                </a:lnTo>
                <a:lnTo>
                  <a:pt x="1908699" y="968694"/>
                </a:lnTo>
                <a:lnTo>
                  <a:pt x="1904409" y="989939"/>
                </a:lnTo>
                <a:lnTo>
                  <a:pt x="1892711" y="1007292"/>
                </a:lnTo>
                <a:lnTo>
                  <a:pt x="1875361" y="1018993"/>
                </a:lnTo>
                <a:lnTo>
                  <a:pt x="1854115" y="1023284"/>
                </a:lnTo>
                <a:close/>
              </a:path>
              <a:path w="3719195" h="2204085">
                <a:moveTo>
                  <a:pt x="2156873" y="1025809"/>
                </a:moveTo>
                <a:lnTo>
                  <a:pt x="2134653" y="1021319"/>
                </a:lnTo>
                <a:lnTo>
                  <a:pt x="2116509" y="1009077"/>
                </a:lnTo>
                <a:lnTo>
                  <a:pt x="2104277" y="990922"/>
                </a:lnTo>
                <a:lnTo>
                  <a:pt x="2099792" y="968694"/>
                </a:lnTo>
                <a:lnTo>
                  <a:pt x="2104277" y="946466"/>
                </a:lnTo>
                <a:lnTo>
                  <a:pt x="2116509" y="928311"/>
                </a:lnTo>
                <a:lnTo>
                  <a:pt x="2134653" y="916068"/>
                </a:lnTo>
                <a:lnTo>
                  <a:pt x="2156873" y="911579"/>
                </a:lnTo>
                <a:lnTo>
                  <a:pt x="2179074" y="916068"/>
                </a:lnTo>
                <a:lnTo>
                  <a:pt x="2197207" y="928311"/>
                </a:lnTo>
                <a:lnTo>
                  <a:pt x="2209436" y="946466"/>
                </a:lnTo>
                <a:lnTo>
                  <a:pt x="2213921" y="968694"/>
                </a:lnTo>
                <a:lnTo>
                  <a:pt x="2209441" y="990922"/>
                </a:lnTo>
                <a:lnTo>
                  <a:pt x="2197220" y="1009077"/>
                </a:lnTo>
                <a:lnTo>
                  <a:pt x="2179088" y="1021319"/>
                </a:lnTo>
                <a:lnTo>
                  <a:pt x="2156873" y="1025809"/>
                </a:lnTo>
                <a:close/>
              </a:path>
              <a:path w="3719195" h="2204085">
                <a:moveTo>
                  <a:pt x="2459597" y="1028334"/>
                </a:moveTo>
                <a:lnTo>
                  <a:pt x="2436398" y="1023646"/>
                </a:lnTo>
                <a:lnTo>
                  <a:pt x="2417448" y="1010863"/>
                </a:lnTo>
                <a:lnTo>
                  <a:pt x="2404670" y="991906"/>
                </a:lnTo>
                <a:lnTo>
                  <a:pt x="2399984" y="968694"/>
                </a:lnTo>
                <a:lnTo>
                  <a:pt x="2404670" y="945482"/>
                </a:lnTo>
                <a:lnTo>
                  <a:pt x="2417448" y="926524"/>
                </a:lnTo>
                <a:lnTo>
                  <a:pt x="2436398" y="913741"/>
                </a:lnTo>
                <a:lnTo>
                  <a:pt x="2459597" y="909054"/>
                </a:lnTo>
                <a:lnTo>
                  <a:pt x="2482791" y="913741"/>
                </a:lnTo>
                <a:lnTo>
                  <a:pt x="2501729" y="926524"/>
                </a:lnTo>
                <a:lnTo>
                  <a:pt x="2514495" y="945482"/>
                </a:lnTo>
                <a:lnTo>
                  <a:pt x="2519176" y="968694"/>
                </a:lnTo>
                <a:lnTo>
                  <a:pt x="2514495" y="991906"/>
                </a:lnTo>
                <a:lnTo>
                  <a:pt x="2501729" y="1010863"/>
                </a:lnTo>
                <a:lnTo>
                  <a:pt x="2482791" y="1023646"/>
                </a:lnTo>
                <a:lnTo>
                  <a:pt x="2459597" y="1028334"/>
                </a:lnTo>
                <a:close/>
              </a:path>
              <a:path w="3719195" h="2204085">
                <a:moveTo>
                  <a:pt x="2762321" y="1032540"/>
                </a:moveTo>
                <a:lnTo>
                  <a:pt x="2737485" y="1027524"/>
                </a:lnTo>
                <a:lnTo>
                  <a:pt x="2717206" y="1013846"/>
                </a:lnTo>
                <a:lnTo>
                  <a:pt x="2703535" y="993557"/>
                </a:lnTo>
                <a:lnTo>
                  <a:pt x="2698522" y="968711"/>
                </a:lnTo>
                <a:lnTo>
                  <a:pt x="2703535" y="943864"/>
                </a:lnTo>
                <a:lnTo>
                  <a:pt x="2717206" y="923576"/>
                </a:lnTo>
                <a:lnTo>
                  <a:pt x="2737485" y="909897"/>
                </a:lnTo>
                <a:lnTo>
                  <a:pt x="2762321" y="904881"/>
                </a:lnTo>
                <a:lnTo>
                  <a:pt x="2787137" y="909897"/>
                </a:lnTo>
                <a:lnTo>
                  <a:pt x="2807406" y="923576"/>
                </a:lnTo>
                <a:lnTo>
                  <a:pt x="2821074" y="943864"/>
                </a:lnTo>
                <a:lnTo>
                  <a:pt x="2826086" y="968711"/>
                </a:lnTo>
                <a:lnTo>
                  <a:pt x="2821074" y="993557"/>
                </a:lnTo>
                <a:lnTo>
                  <a:pt x="2807406" y="1013846"/>
                </a:lnTo>
                <a:lnTo>
                  <a:pt x="2787137" y="1027524"/>
                </a:lnTo>
                <a:lnTo>
                  <a:pt x="2762321" y="1032540"/>
                </a:lnTo>
                <a:close/>
              </a:path>
              <a:path w="3719195" h="2204085">
                <a:moveTo>
                  <a:pt x="3065045" y="1035905"/>
                </a:moveTo>
                <a:lnTo>
                  <a:pt x="3038898" y="1030624"/>
                </a:lnTo>
                <a:lnTo>
                  <a:pt x="3017545" y="1016223"/>
                </a:lnTo>
                <a:lnTo>
                  <a:pt x="3003149" y="994865"/>
                </a:lnTo>
                <a:lnTo>
                  <a:pt x="2997870" y="968711"/>
                </a:lnTo>
                <a:lnTo>
                  <a:pt x="3003149" y="942558"/>
                </a:lnTo>
                <a:lnTo>
                  <a:pt x="3017545" y="921199"/>
                </a:lnTo>
                <a:lnTo>
                  <a:pt x="3038898" y="906797"/>
                </a:lnTo>
                <a:lnTo>
                  <a:pt x="3065045" y="901516"/>
                </a:lnTo>
                <a:lnTo>
                  <a:pt x="3091172" y="906797"/>
                </a:lnTo>
                <a:lnTo>
                  <a:pt x="3112514" y="921199"/>
                </a:lnTo>
                <a:lnTo>
                  <a:pt x="3126907" y="942558"/>
                </a:lnTo>
                <a:lnTo>
                  <a:pt x="3132185" y="968711"/>
                </a:lnTo>
                <a:lnTo>
                  <a:pt x="3126907" y="994865"/>
                </a:lnTo>
                <a:lnTo>
                  <a:pt x="3112514" y="1016223"/>
                </a:lnTo>
                <a:lnTo>
                  <a:pt x="3091172" y="1030624"/>
                </a:lnTo>
                <a:lnTo>
                  <a:pt x="3065045" y="1035905"/>
                </a:lnTo>
                <a:close/>
              </a:path>
              <a:path w="3719195" h="2204085">
                <a:moveTo>
                  <a:pt x="3367768" y="1040115"/>
                </a:moveTo>
                <a:lnTo>
                  <a:pt x="3339985" y="1034505"/>
                </a:lnTo>
                <a:lnTo>
                  <a:pt x="3317303" y="1019205"/>
                </a:lnTo>
                <a:lnTo>
                  <a:pt x="3302014" y="996509"/>
                </a:lnTo>
                <a:lnTo>
                  <a:pt x="3296408" y="968711"/>
                </a:lnTo>
                <a:lnTo>
                  <a:pt x="3302014" y="940914"/>
                </a:lnTo>
                <a:lnTo>
                  <a:pt x="3317303" y="918219"/>
                </a:lnTo>
                <a:lnTo>
                  <a:pt x="3339985" y="902920"/>
                </a:lnTo>
                <a:lnTo>
                  <a:pt x="3367768" y="897310"/>
                </a:lnTo>
                <a:lnTo>
                  <a:pt x="3395537" y="902920"/>
                </a:lnTo>
                <a:lnTo>
                  <a:pt x="3418221" y="918219"/>
                </a:lnTo>
                <a:lnTo>
                  <a:pt x="3433518" y="940914"/>
                </a:lnTo>
                <a:lnTo>
                  <a:pt x="3439129" y="968711"/>
                </a:lnTo>
                <a:lnTo>
                  <a:pt x="3433518" y="996509"/>
                </a:lnTo>
                <a:lnTo>
                  <a:pt x="3418221" y="1019205"/>
                </a:lnTo>
                <a:lnTo>
                  <a:pt x="3395537" y="1034505"/>
                </a:lnTo>
                <a:lnTo>
                  <a:pt x="3367768" y="1040115"/>
                </a:lnTo>
                <a:close/>
              </a:path>
              <a:path w="3719195" h="2204085">
                <a:moveTo>
                  <a:pt x="3670492" y="1008192"/>
                </a:moveTo>
                <a:lnTo>
                  <a:pt x="3655127" y="1005090"/>
                </a:lnTo>
                <a:lnTo>
                  <a:pt x="3642584" y="996630"/>
                </a:lnTo>
                <a:lnTo>
                  <a:pt x="3634130" y="984081"/>
                </a:lnTo>
                <a:lnTo>
                  <a:pt x="3631031" y="968711"/>
                </a:lnTo>
                <a:lnTo>
                  <a:pt x="3634130" y="953341"/>
                </a:lnTo>
                <a:lnTo>
                  <a:pt x="3642584" y="940793"/>
                </a:lnTo>
                <a:lnTo>
                  <a:pt x="3655127" y="932334"/>
                </a:lnTo>
                <a:lnTo>
                  <a:pt x="3670492" y="929233"/>
                </a:lnTo>
                <a:lnTo>
                  <a:pt x="3685838" y="932334"/>
                </a:lnTo>
                <a:lnTo>
                  <a:pt x="3698370" y="940793"/>
                </a:lnTo>
                <a:lnTo>
                  <a:pt x="3706820" y="953341"/>
                </a:lnTo>
                <a:lnTo>
                  <a:pt x="3709919" y="968711"/>
                </a:lnTo>
                <a:lnTo>
                  <a:pt x="3706820" y="984081"/>
                </a:lnTo>
                <a:lnTo>
                  <a:pt x="3698370" y="996630"/>
                </a:lnTo>
                <a:lnTo>
                  <a:pt x="3685838" y="1005090"/>
                </a:lnTo>
                <a:lnTo>
                  <a:pt x="3670492" y="1008192"/>
                </a:lnTo>
                <a:close/>
              </a:path>
              <a:path w="3719195" h="2204085">
                <a:moveTo>
                  <a:pt x="37773" y="1309481"/>
                </a:moveTo>
                <a:lnTo>
                  <a:pt x="23070" y="1306510"/>
                </a:lnTo>
                <a:lnTo>
                  <a:pt x="11063" y="1298408"/>
                </a:lnTo>
                <a:lnTo>
                  <a:pt x="2968" y="1286394"/>
                </a:lnTo>
                <a:lnTo>
                  <a:pt x="0" y="1271684"/>
                </a:lnTo>
                <a:lnTo>
                  <a:pt x="2968" y="1256975"/>
                </a:lnTo>
                <a:lnTo>
                  <a:pt x="11063" y="1244960"/>
                </a:lnTo>
                <a:lnTo>
                  <a:pt x="23070" y="1236859"/>
                </a:lnTo>
                <a:lnTo>
                  <a:pt x="37773" y="1233888"/>
                </a:lnTo>
                <a:lnTo>
                  <a:pt x="52475" y="1236859"/>
                </a:lnTo>
                <a:lnTo>
                  <a:pt x="64482" y="1244960"/>
                </a:lnTo>
                <a:lnTo>
                  <a:pt x="72577" y="1256975"/>
                </a:lnTo>
                <a:lnTo>
                  <a:pt x="75545" y="1271684"/>
                </a:lnTo>
                <a:lnTo>
                  <a:pt x="72577" y="1286394"/>
                </a:lnTo>
                <a:lnTo>
                  <a:pt x="64482" y="1298408"/>
                </a:lnTo>
                <a:lnTo>
                  <a:pt x="52475" y="1306510"/>
                </a:lnTo>
                <a:lnTo>
                  <a:pt x="37773" y="1309481"/>
                </a:lnTo>
                <a:close/>
              </a:path>
              <a:path w="3719195" h="2204085">
                <a:moveTo>
                  <a:pt x="340496" y="1312846"/>
                </a:moveTo>
                <a:lnTo>
                  <a:pt x="324488" y="1309612"/>
                </a:lnTo>
                <a:lnTo>
                  <a:pt x="311420" y="1300791"/>
                </a:lnTo>
                <a:lnTo>
                  <a:pt x="302611" y="1287707"/>
                </a:lnTo>
                <a:lnTo>
                  <a:pt x="299382" y="1271684"/>
                </a:lnTo>
                <a:lnTo>
                  <a:pt x="302611" y="1255662"/>
                </a:lnTo>
                <a:lnTo>
                  <a:pt x="311420" y="1242578"/>
                </a:lnTo>
                <a:lnTo>
                  <a:pt x="324488" y="1233757"/>
                </a:lnTo>
                <a:lnTo>
                  <a:pt x="340496" y="1230522"/>
                </a:lnTo>
                <a:lnTo>
                  <a:pt x="356510" y="1233757"/>
                </a:lnTo>
                <a:lnTo>
                  <a:pt x="369590" y="1242578"/>
                </a:lnTo>
                <a:lnTo>
                  <a:pt x="378410" y="1255662"/>
                </a:lnTo>
                <a:lnTo>
                  <a:pt x="381645" y="1271684"/>
                </a:lnTo>
                <a:lnTo>
                  <a:pt x="378410" y="1287707"/>
                </a:lnTo>
                <a:lnTo>
                  <a:pt x="369590" y="1300791"/>
                </a:lnTo>
                <a:lnTo>
                  <a:pt x="356510" y="1309612"/>
                </a:lnTo>
                <a:lnTo>
                  <a:pt x="340496" y="1312846"/>
                </a:lnTo>
                <a:close/>
              </a:path>
              <a:path w="3719195" h="2204085">
                <a:moveTo>
                  <a:pt x="643220" y="1315371"/>
                </a:moveTo>
                <a:lnTo>
                  <a:pt x="626233" y="1311939"/>
                </a:lnTo>
                <a:lnTo>
                  <a:pt x="612359" y="1302579"/>
                </a:lnTo>
                <a:lnTo>
                  <a:pt x="603004" y="1288698"/>
                </a:lnTo>
                <a:lnTo>
                  <a:pt x="599574" y="1271701"/>
                </a:lnTo>
                <a:lnTo>
                  <a:pt x="603004" y="1254705"/>
                </a:lnTo>
                <a:lnTo>
                  <a:pt x="612359" y="1240825"/>
                </a:lnTo>
                <a:lnTo>
                  <a:pt x="626233" y="1231466"/>
                </a:lnTo>
                <a:lnTo>
                  <a:pt x="643220" y="1228034"/>
                </a:lnTo>
                <a:lnTo>
                  <a:pt x="660208" y="1231466"/>
                </a:lnTo>
                <a:lnTo>
                  <a:pt x="674082" y="1240825"/>
                </a:lnTo>
                <a:lnTo>
                  <a:pt x="683436" y="1254705"/>
                </a:lnTo>
                <a:lnTo>
                  <a:pt x="686867" y="1271701"/>
                </a:lnTo>
                <a:lnTo>
                  <a:pt x="683436" y="1288698"/>
                </a:lnTo>
                <a:lnTo>
                  <a:pt x="674082" y="1302579"/>
                </a:lnTo>
                <a:lnTo>
                  <a:pt x="660208" y="1311939"/>
                </a:lnTo>
                <a:lnTo>
                  <a:pt x="643220" y="1315371"/>
                </a:lnTo>
                <a:close/>
              </a:path>
              <a:path w="3719195" h="2204085">
                <a:moveTo>
                  <a:pt x="945944" y="1317896"/>
                </a:moveTo>
                <a:lnTo>
                  <a:pt x="927982" y="1314266"/>
                </a:lnTo>
                <a:lnTo>
                  <a:pt x="913315" y="1304366"/>
                </a:lnTo>
                <a:lnTo>
                  <a:pt x="903426" y="1289682"/>
                </a:lnTo>
                <a:lnTo>
                  <a:pt x="899800" y="1271701"/>
                </a:lnTo>
                <a:lnTo>
                  <a:pt x="903426" y="1253722"/>
                </a:lnTo>
                <a:lnTo>
                  <a:pt x="913315" y="1239039"/>
                </a:lnTo>
                <a:lnTo>
                  <a:pt x="927982" y="1229140"/>
                </a:lnTo>
                <a:lnTo>
                  <a:pt x="945944" y="1225509"/>
                </a:lnTo>
                <a:lnTo>
                  <a:pt x="963925" y="1229140"/>
                </a:lnTo>
                <a:lnTo>
                  <a:pt x="978603" y="1239039"/>
                </a:lnTo>
                <a:lnTo>
                  <a:pt x="988496" y="1253722"/>
                </a:lnTo>
                <a:lnTo>
                  <a:pt x="992122" y="1271701"/>
                </a:lnTo>
                <a:lnTo>
                  <a:pt x="988496" y="1289682"/>
                </a:lnTo>
                <a:lnTo>
                  <a:pt x="978603" y="1304366"/>
                </a:lnTo>
                <a:lnTo>
                  <a:pt x="963925" y="1314266"/>
                </a:lnTo>
                <a:lnTo>
                  <a:pt x="945944" y="1317896"/>
                </a:lnTo>
                <a:close/>
              </a:path>
              <a:path w="3719195" h="2204085">
                <a:moveTo>
                  <a:pt x="1248668" y="1320418"/>
                </a:moveTo>
                <a:lnTo>
                  <a:pt x="1229727" y="1316590"/>
                </a:lnTo>
                <a:lnTo>
                  <a:pt x="1214254" y="1306151"/>
                </a:lnTo>
                <a:lnTo>
                  <a:pt x="1203819" y="1290666"/>
                </a:lnTo>
                <a:lnTo>
                  <a:pt x="1199992" y="1271701"/>
                </a:lnTo>
                <a:lnTo>
                  <a:pt x="1203819" y="1252738"/>
                </a:lnTo>
                <a:lnTo>
                  <a:pt x="1214254" y="1237253"/>
                </a:lnTo>
                <a:lnTo>
                  <a:pt x="1229727" y="1226813"/>
                </a:lnTo>
                <a:lnTo>
                  <a:pt x="1248668" y="1222985"/>
                </a:lnTo>
                <a:lnTo>
                  <a:pt x="1267629" y="1226813"/>
                </a:lnTo>
                <a:lnTo>
                  <a:pt x="1283112" y="1237253"/>
                </a:lnTo>
                <a:lnTo>
                  <a:pt x="1293550" y="1252738"/>
                </a:lnTo>
                <a:lnTo>
                  <a:pt x="1297378" y="1271701"/>
                </a:lnTo>
                <a:lnTo>
                  <a:pt x="1293550" y="1290666"/>
                </a:lnTo>
                <a:lnTo>
                  <a:pt x="1283112" y="1306151"/>
                </a:lnTo>
                <a:lnTo>
                  <a:pt x="1267629" y="1316590"/>
                </a:lnTo>
                <a:lnTo>
                  <a:pt x="1248668" y="1320418"/>
                </a:lnTo>
                <a:close/>
              </a:path>
              <a:path w="3719195" h="2204085">
                <a:moveTo>
                  <a:pt x="1551392" y="1322943"/>
                </a:moveTo>
                <a:lnTo>
                  <a:pt x="1531457" y="1318917"/>
                </a:lnTo>
                <a:lnTo>
                  <a:pt x="1515180" y="1307936"/>
                </a:lnTo>
                <a:lnTo>
                  <a:pt x="1504207" y="1291649"/>
                </a:lnTo>
                <a:lnTo>
                  <a:pt x="1500184" y="1271701"/>
                </a:lnTo>
                <a:lnTo>
                  <a:pt x="1504207" y="1251754"/>
                </a:lnTo>
                <a:lnTo>
                  <a:pt x="1515180" y="1235466"/>
                </a:lnTo>
                <a:lnTo>
                  <a:pt x="1531457" y="1224486"/>
                </a:lnTo>
                <a:lnTo>
                  <a:pt x="1551392" y="1220460"/>
                </a:lnTo>
                <a:lnTo>
                  <a:pt x="1571332" y="1224486"/>
                </a:lnTo>
                <a:lnTo>
                  <a:pt x="1587620" y="1235466"/>
                </a:lnTo>
                <a:lnTo>
                  <a:pt x="1598605" y="1251754"/>
                </a:lnTo>
                <a:lnTo>
                  <a:pt x="1602633" y="1271701"/>
                </a:lnTo>
                <a:lnTo>
                  <a:pt x="1598605" y="1291649"/>
                </a:lnTo>
                <a:lnTo>
                  <a:pt x="1587620" y="1307936"/>
                </a:lnTo>
                <a:lnTo>
                  <a:pt x="1571332" y="1318917"/>
                </a:lnTo>
                <a:lnTo>
                  <a:pt x="1551392" y="1322943"/>
                </a:lnTo>
                <a:close/>
              </a:path>
              <a:path w="3719195" h="2204085">
                <a:moveTo>
                  <a:pt x="1854115" y="1326308"/>
                </a:moveTo>
                <a:lnTo>
                  <a:pt x="1832889" y="1322017"/>
                </a:lnTo>
                <a:lnTo>
                  <a:pt x="1815549" y="1310316"/>
                </a:lnTo>
                <a:lnTo>
                  <a:pt x="1803855" y="1292963"/>
                </a:lnTo>
                <a:lnTo>
                  <a:pt x="1799566" y="1271718"/>
                </a:lnTo>
                <a:lnTo>
                  <a:pt x="1803855" y="1250474"/>
                </a:lnTo>
                <a:lnTo>
                  <a:pt x="1815549" y="1233121"/>
                </a:lnTo>
                <a:lnTo>
                  <a:pt x="1832889" y="1221419"/>
                </a:lnTo>
                <a:lnTo>
                  <a:pt x="1854115" y="1217128"/>
                </a:lnTo>
                <a:lnTo>
                  <a:pt x="1875361" y="1221419"/>
                </a:lnTo>
                <a:lnTo>
                  <a:pt x="1892711" y="1233121"/>
                </a:lnTo>
                <a:lnTo>
                  <a:pt x="1904409" y="1250474"/>
                </a:lnTo>
                <a:lnTo>
                  <a:pt x="1908699" y="1271718"/>
                </a:lnTo>
                <a:lnTo>
                  <a:pt x="1904409" y="1292963"/>
                </a:lnTo>
                <a:lnTo>
                  <a:pt x="1892711" y="1310316"/>
                </a:lnTo>
                <a:lnTo>
                  <a:pt x="1875361" y="1322017"/>
                </a:lnTo>
                <a:lnTo>
                  <a:pt x="1854115" y="1326308"/>
                </a:lnTo>
                <a:close/>
              </a:path>
              <a:path w="3719195" h="2204085">
                <a:moveTo>
                  <a:pt x="2156873" y="1328833"/>
                </a:moveTo>
                <a:lnTo>
                  <a:pt x="2134653" y="1324344"/>
                </a:lnTo>
                <a:lnTo>
                  <a:pt x="2116509" y="1312102"/>
                </a:lnTo>
                <a:lnTo>
                  <a:pt x="2104277" y="1293947"/>
                </a:lnTo>
                <a:lnTo>
                  <a:pt x="2099792" y="1271718"/>
                </a:lnTo>
                <a:lnTo>
                  <a:pt x="2104277" y="1249490"/>
                </a:lnTo>
                <a:lnTo>
                  <a:pt x="2116509" y="1231335"/>
                </a:lnTo>
                <a:lnTo>
                  <a:pt x="2134653" y="1219093"/>
                </a:lnTo>
                <a:lnTo>
                  <a:pt x="2156873" y="1214603"/>
                </a:lnTo>
                <a:lnTo>
                  <a:pt x="2179074" y="1219093"/>
                </a:lnTo>
                <a:lnTo>
                  <a:pt x="2197207" y="1231335"/>
                </a:lnTo>
                <a:lnTo>
                  <a:pt x="2209436" y="1249490"/>
                </a:lnTo>
                <a:lnTo>
                  <a:pt x="2213921" y="1271718"/>
                </a:lnTo>
                <a:lnTo>
                  <a:pt x="2209441" y="1293947"/>
                </a:lnTo>
                <a:lnTo>
                  <a:pt x="2197220" y="1312102"/>
                </a:lnTo>
                <a:lnTo>
                  <a:pt x="2179088" y="1324344"/>
                </a:lnTo>
                <a:lnTo>
                  <a:pt x="2156873" y="1328833"/>
                </a:lnTo>
                <a:close/>
              </a:path>
              <a:path w="3719195" h="2204085">
                <a:moveTo>
                  <a:pt x="2459597" y="1331358"/>
                </a:moveTo>
                <a:lnTo>
                  <a:pt x="2436398" y="1326670"/>
                </a:lnTo>
                <a:lnTo>
                  <a:pt x="2417448" y="1313888"/>
                </a:lnTo>
                <a:lnTo>
                  <a:pt x="2404670" y="1294930"/>
                </a:lnTo>
                <a:lnTo>
                  <a:pt x="2399984" y="1271718"/>
                </a:lnTo>
                <a:lnTo>
                  <a:pt x="2404670" y="1248506"/>
                </a:lnTo>
                <a:lnTo>
                  <a:pt x="2417448" y="1229550"/>
                </a:lnTo>
                <a:lnTo>
                  <a:pt x="2436398" y="1216768"/>
                </a:lnTo>
                <a:lnTo>
                  <a:pt x="2459597" y="1212081"/>
                </a:lnTo>
                <a:lnTo>
                  <a:pt x="2482791" y="1216768"/>
                </a:lnTo>
                <a:lnTo>
                  <a:pt x="2501729" y="1229550"/>
                </a:lnTo>
                <a:lnTo>
                  <a:pt x="2514495" y="1248506"/>
                </a:lnTo>
                <a:lnTo>
                  <a:pt x="2519176" y="1271718"/>
                </a:lnTo>
                <a:lnTo>
                  <a:pt x="2514495" y="1294930"/>
                </a:lnTo>
                <a:lnTo>
                  <a:pt x="2501729" y="1313888"/>
                </a:lnTo>
                <a:lnTo>
                  <a:pt x="2482791" y="1326670"/>
                </a:lnTo>
                <a:lnTo>
                  <a:pt x="2459597" y="1331358"/>
                </a:lnTo>
                <a:close/>
              </a:path>
              <a:path w="3719195" h="2204085">
                <a:moveTo>
                  <a:pt x="2762321" y="1335564"/>
                </a:moveTo>
                <a:lnTo>
                  <a:pt x="2737485" y="1330548"/>
                </a:lnTo>
                <a:lnTo>
                  <a:pt x="2717206" y="1316870"/>
                </a:lnTo>
                <a:lnTo>
                  <a:pt x="2703535" y="1296581"/>
                </a:lnTo>
                <a:lnTo>
                  <a:pt x="2698522" y="1271735"/>
                </a:lnTo>
                <a:lnTo>
                  <a:pt x="2703535" y="1246888"/>
                </a:lnTo>
                <a:lnTo>
                  <a:pt x="2717206" y="1226600"/>
                </a:lnTo>
                <a:lnTo>
                  <a:pt x="2737485" y="1212921"/>
                </a:lnTo>
                <a:lnTo>
                  <a:pt x="2762321" y="1207906"/>
                </a:lnTo>
                <a:lnTo>
                  <a:pt x="2787137" y="1212921"/>
                </a:lnTo>
                <a:lnTo>
                  <a:pt x="2807406" y="1226600"/>
                </a:lnTo>
                <a:lnTo>
                  <a:pt x="2821074" y="1246888"/>
                </a:lnTo>
                <a:lnTo>
                  <a:pt x="2826086" y="1271735"/>
                </a:lnTo>
                <a:lnTo>
                  <a:pt x="2821074" y="1296581"/>
                </a:lnTo>
                <a:lnTo>
                  <a:pt x="2807406" y="1316870"/>
                </a:lnTo>
                <a:lnTo>
                  <a:pt x="2787137" y="1330548"/>
                </a:lnTo>
                <a:lnTo>
                  <a:pt x="2762321" y="1335564"/>
                </a:lnTo>
                <a:close/>
              </a:path>
              <a:path w="3719195" h="2204085">
                <a:moveTo>
                  <a:pt x="3065045" y="1338930"/>
                </a:moveTo>
                <a:lnTo>
                  <a:pt x="3038898" y="1333649"/>
                </a:lnTo>
                <a:lnTo>
                  <a:pt x="3017545" y="1319248"/>
                </a:lnTo>
                <a:lnTo>
                  <a:pt x="3003149" y="1297889"/>
                </a:lnTo>
                <a:lnTo>
                  <a:pt x="2997870" y="1271735"/>
                </a:lnTo>
                <a:lnTo>
                  <a:pt x="3003149" y="1245582"/>
                </a:lnTo>
                <a:lnTo>
                  <a:pt x="3017545" y="1224223"/>
                </a:lnTo>
                <a:lnTo>
                  <a:pt x="3038898" y="1209822"/>
                </a:lnTo>
                <a:lnTo>
                  <a:pt x="3065045" y="1204540"/>
                </a:lnTo>
                <a:lnTo>
                  <a:pt x="3091172" y="1209822"/>
                </a:lnTo>
                <a:lnTo>
                  <a:pt x="3112514" y="1224223"/>
                </a:lnTo>
                <a:lnTo>
                  <a:pt x="3126907" y="1245582"/>
                </a:lnTo>
                <a:lnTo>
                  <a:pt x="3132185" y="1271735"/>
                </a:lnTo>
                <a:lnTo>
                  <a:pt x="3126907" y="1297889"/>
                </a:lnTo>
                <a:lnTo>
                  <a:pt x="3112514" y="1319248"/>
                </a:lnTo>
                <a:lnTo>
                  <a:pt x="3091172" y="1333649"/>
                </a:lnTo>
                <a:lnTo>
                  <a:pt x="3065045" y="1338930"/>
                </a:lnTo>
                <a:close/>
              </a:path>
              <a:path w="3719195" h="2204085">
                <a:moveTo>
                  <a:pt x="3367768" y="1337249"/>
                </a:moveTo>
                <a:lnTo>
                  <a:pt x="3342270" y="1332100"/>
                </a:lnTo>
                <a:lnTo>
                  <a:pt x="3321455" y="1318059"/>
                </a:lnTo>
                <a:lnTo>
                  <a:pt x="3307425" y="1297235"/>
                </a:lnTo>
                <a:lnTo>
                  <a:pt x="3302282" y="1271735"/>
                </a:lnTo>
                <a:lnTo>
                  <a:pt x="3307425" y="1246236"/>
                </a:lnTo>
                <a:lnTo>
                  <a:pt x="3321455" y="1225412"/>
                </a:lnTo>
                <a:lnTo>
                  <a:pt x="3342270" y="1211373"/>
                </a:lnTo>
                <a:lnTo>
                  <a:pt x="3367768" y="1206225"/>
                </a:lnTo>
                <a:lnTo>
                  <a:pt x="3393247" y="1211373"/>
                </a:lnTo>
                <a:lnTo>
                  <a:pt x="3414052" y="1225412"/>
                </a:lnTo>
                <a:lnTo>
                  <a:pt x="3428078" y="1246236"/>
                </a:lnTo>
                <a:lnTo>
                  <a:pt x="3433221" y="1271735"/>
                </a:lnTo>
                <a:lnTo>
                  <a:pt x="3428078" y="1297235"/>
                </a:lnTo>
                <a:lnTo>
                  <a:pt x="3414052" y="1318059"/>
                </a:lnTo>
                <a:lnTo>
                  <a:pt x="3393247" y="1332100"/>
                </a:lnTo>
                <a:lnTo>
                  <a:pt x="3367768" y="1337249"/>
                </a:lnTo>
                <a:close/>
              </a:path>
              <a:path w="3719195" h="2204085">
                <a:moveTo>
                  <a:pt x="3677412" y="1284323"/>
                </a:moveTo>
                <a:lnTo>
                  <a:pt x="3663505" y="1284323"/>
                </a:lnTo>
                <a:lnTo>
                  <a:pt x="3657868" y="1278685"/>
                </a:lnTo>
                <a:lnTo>
                  <a:pt x="3657868" y="1264751"/>
                </a:lnTo>
                <a:lnTo>
                  <a:pt x="3663505" y="1259114"/>
                </a:lnTo>
                <a:lnTo>
                  <a:pt x="3677446" y="1259114"/>
                </a:lnTo>
                <a:lnTo>
                  <a:pt x="3683083" y="1264751"/>
                </a:lnTo>
                <a:lnTo>
                  <a:pt x="3683083" y="1278685"/>
                </a:lnTo>
                <a:lnTo>
                  <a:pt x="3677412" y="1284323"/>
                </a:lnTo>
                <a:close/>
              </a:path>
              <a:path w="3719195" h="2204085">
                <a:moveTo>
                  <a:pt x="37773" y="1612488"/>
                </a:moveTo>
                <a:lnTo>
                  <a:pt x="23070" y="1609517"/>
                </a:lnTo>
                <a:lnTo>
                  <a:pt x="11063" y="1601415"/>
                </a:lnTo>
                <a:lnTo>
                  <a:pt x="2968" y="1589401"/>
                </a:lnTo>
                <a:lnTo>
                  <a:pt x="0" y="1574692"/>
                </a:lnTo>
                <a:lnTo>
                  <a:pt x="2968" y="1559984"/>
                </a:lnTo>
                <a:lnTo>
                  <a:pt x="11063" y="1547969"/>
                </a:lnTo>
                <a:lnTo>
                  <a:pt x="23070" y="1539867"/>
                </a:lnTo>
                <a:lnTo>
                  <a:pt x="37773" y="1536895"/>
                </a:lnTo>
                <a:lnTo>
                  <a:pt x="52475" y="1539867"/>
                </a:lnTo>
                <a:lnTo>
                  <a:pt x="64482" y="1547969"/>
                </a:lnTo>
                <a:lnTo>
                  <a:pt x="72577" y="1559984"/>
                </a:lnTo>
                <a:lnTo>
                  <a:pt x="75545" y="1574692"/>
                </a:lnTo>
                <a:lnTo>
                  <a:pt x="72577" y="1589401"/>
                </a:lnTo>
                <a:lnTo>
                  <a:pt x="64482" y="1601415"/>
                </a:lnTo>
                <a:lnTo>
                  <a:pt x="52475" y="1609517"/>
                </a:lnTo>
                <a:lnTo>
                  <a:pt x="37773" y="1612488"/>
                </a:lnTo>
                <a:close/>
              </a:path>
              <a:path w="3719195" h="2204085">
                <a:moveTo>
                  <a:pt x="340496" y="1615854"/>
                </a:moveTo>
                <a:lnTo>
                  <a:pt x="324488" y="1612619"/>
                </a:lnTo>
                <a:lnTo>
                  <a:pt x="311420" y="1603798"/>
                </a:lnTo>
                <a:lnTo>
                  <a:pt x="302611" y="1590714"/>
                </a:lnTo>
                <a:lnTo>
                  <a:pt x="299382" y="1574692"/>
                </a:lnTo>
                <a:lnTo>
                  <a:pt x="302611" y="1558669"/>
                </a:lnTo>
                <a:lnTo>
                  <a:pt x="311420" y="1545585"/>
                </a:lnTo>
                <a:lnTo>
                  <a:pt x="324488" y="1536764"/>
                </a:lnTo>
                <a:lnTo>
                  <a:pt x="340496" y="1533530"/>
                </a:lnTo>
                <a:lnTo>
                  <a:pt x="356510" y="1536764"/>
                </a:lnTo>
                <a:lnTo>
                  <a:pt x="369590" y="1545585"/>
                </a:lnTo>
                <a:lnTo>
                  <a:pt x="378410" y="1558669"/>
                </a:lnTo>
                <a:lnTo>
                  <a:pt x="381645" y="1574692"/>
                </a:lnTo>
                <a:lnTo>
                  <a:pt x="378410" y="1590714"/>
                </a:lnTo>
                <a:lnTo>
                  <a:pt x="369590" y="1603798"/>
                </a:lnTo>
                <a:lnTo>
                  <a:pt x="356510" y="1612619"/>
                </a:lnTo>
                <a:lnTo>
                  <a:pt x="340496" y="1615854"/>
                </a:lnTo>
                <a:close/>
              </a:path>
              <a:path w="3719195" h="2204085">
                <a:moveTo>
                  <a:pt x="643220" y="1618379"/>
                </a:moveTo>
                <a:lnTo>
                  <a:pt x="626233" y="1614946"/>
                </a:lnTo>
                <a:lnTo>
                  <a:pt x="612359" y="1605587"/>
                </a:lnTo>
                <a:lnTo>
                  <a:pt x="603004" y="1591706"/>
                </a:lnTo>
                <a:lnTo>
                  <a:pt x="599574" y="1574709"/>
                </a:lnTo>
                <a:lnTo>
                  <a:pt x="603004" y="1557712"/>
                </a:lnTo>
                <a:lnTo>
                  <a:pt x="612359" y="1543832"/>
                </a:lnTo>
                <a:lnTo>
                  <a:pt x="626233" y="1534473"/>
                </a:lnTo>
                <a:lnTo>
                  <a:pt x="643220" y="1531042"/>
                </a:lnTo>
                <a:lnTo>
                  <a:pt x="660208" y="1534473"/>
                </a:lnTo>
                <a:lnTo>
                  <a:pt x="674082" y="1543832"/>
                </a:lnTo>
                <a:lnTo>
                  <a:pt x="683436" y="1557712"/>
                </a:lnTo>
                <a:lnTo>
                  <a:pt x="686867" y="1574709"/>
                </a:lnTo>
                <a:lnTo>
                  <a:pt x="683436" y="1591706"/>
                </a:lnTo>
                <a:lnTo>
                  <a:pt x="674082" y="1605587"/>
                </a:lnTo>
                <a:lnTo>
                  <a:pt x="660208" y="1614946"/>
                </a:lnTo>
                <a:lnTo>
                  <a:pt x="643220" y="1618379"/>
                </a:lnTo>
                <a:close/>
              </a:path>
              <a:path w="3719195" h="2204085">
                <a:moveTo>
                  <a:pt x="945944" y="1620904"/>
                </a:moveTo>
                <a:lnTo>
                  <a:pt x="927982" y="1617273"/>
                </a:lnTo>
                <a:lnTo>
                  <a:pt x="913315" y="1607373"/>
                </a:lnTo>
                <a:lnTo>
                  <a:pt x="903426" y="1592690"/>
                </a:lnTo>
                <a:lnTo>
                  <a:pt x="899800" y="1574709"/>
                </a:lnTo>
                <a:lnTo>
                  <a:pt x="903426" y="1556728"/>
                </a:lnTo>
                <a:lnTo>
                  <a:pt x="913315" y="1542045"/>
                </a:lnTo>
                <a:lnTo>
                  <a:pt x="927982" y="1532147"/>
                </a:lnTo>
                <a:lnTo>
                  <a:pt x="945944" y="1528517"/>
                </a:lnTo>
                <a:lnTo>
                  <a:pt x="963925" y="1532147"/>
                </a:lnTo>
                <a:lnTo>
                  <a:pt x="978603" y="1542045"/>
                </a:lnTo>
                <a:lnTo>
                  <a:pt x="988496" y="1556728"/>
                </a:lnTo>
                <a:lnTo>
                  <a:pt x="992122" y="1574709"/>
                </a:lnTo>
                <a:lnTo>
                  <a:pt x="988496" y="1592690"/>
                </a:lnTo>
                <a:lnTo>
                  <a:pt x="978603" y="1607373"/>
                </a:lnTo>
                <a:lnTo>
                  <a:pt x="963925" y="1617273"/>
                </a:lnTo>
                <a:lnTo>
                  <a:pt x="945944" y="1620904"/>
                </a:lnTo>
                <a:close/>
              </a:path>
              <a:path w="3719195" h="2204085">
                <a:moveTo>
                  <a:pt x="1248668" y="1623425"/>
                </a:moveTo>
                <a:lnTo>
                  <a:pt x="1229727" y="1619597"/>
                </a:lnTo>
                <a:lnTo>
                  <a:pt x="1214254" y="1609157"/>
                </a:lnTo>
                <a:lnTo>
                  <a:pt x="1203819" y="1593672"/>
                </a:lnTo>
                <a:lnTo>
                  <a:pt x="1199992" y="1574709"/>
                </a:lnTo>
                <a:lnTo>
                  <a:pt x="1203819" y="1555745"/>
                </a:lnTo>
                <a:lnTo>
                  <a:pt x="1214254" y="1540260"/>
                </a:lnTo>
                <a:lnTo>
                  <a:pt x="1229727" y="1529820"/>
                </a:lnTo>
                <a:lnTo>
                  <a:pt x="1248668" y="1525992"/>
                </a:lnTo>
                <a:lnTo>
                  <a:pt x="1267629" y="1529820"/>
                </a:lnTo>
                <a:lnTo>
                  <a:pt x="1283112" y="1540260"/>
                </a:lnTo>
                <a:lnTo>
                  <a:pt x="1293550" y="1555745"/>
                </a:lnTo>
                <a:lnTo>
                  <a:pt x="1297378" y="1574709"/>
                </a:lnTo>
                <a:lnTo>
                  <a:pt x="1293550" y="1593672"/>
                </a:lnTo>
                <a:lnTo>
                  <a:pt x="1283112" y="1609157"/>
                </a:lnTo>
                <a:lnTo>
                  <a:pt x="1267629" y="1619597"/>
                </a:lnTo>
                <a:lnTo>
                  <a:pt x="1248668" y="1623425"/>
                </a:lnTo>
                <a:close/>
              </a:path>
              <a:path w="3719195" h="2204085">
                <a:moveTo>
                  <a:pt x="1551392" y="1625950"/>
                </a:moveTo>
                <a:lnTo>
                  <a:pt x="1531457" y="1621924"/>
                </a:lnTo>
                <a:lnTo>
                  <a:pt x="1515180" y="1610944"/>
                </a:lnTo>
                <a:lnTo>
                  <a:pt x="1504207" y="1594656"/>
                </a:lnTo>
                <a:lnTo>
                  <a:pt x="1500184" y="1574709"/>
                </a:lnTo>
                <a:lnTo>
                  <a:pt x="1504207" y="1554761"/>
                </a:lnTo>
                <a:lnTo>
                  <a:pt x="1515180" y="1538474"/>
                </a:lnTo>
                <a:lnTo>
                  <a:pt x="1531457" y="1527493"/>
                </a:lnTo>
                <a:lnTo>
                  <a:pt x="1551392" y="1523467"/>
                </a:lnTo>
                <a:lnTo>
                  <a:pt x="1571332" y="1527493"/>
                </a:lnTo>
                <a:lnTo>
                  <a:pt x="1587620" y="1538474"/>
                </a:lnTo>
                <a:lnTo>
                  <a:pt x="1598605" y="1554761"/>
                </a:lnTo>
                <a:lnTo>
                  <a:pt x="1602633" y="1574709"/>
                </a:lnTo>
                <a:lnTo>
                  <a:pt x="1598605" y="1594656"/>
                </a:lnTo>
                <a:lnTo>
                  <a:pt x="1587620" y="1610944"/>
                </a:lnTo>
                <a:lnTo>
                  <a:pt x="1571332" y="1621924"/>
                </a:lnTo>
                <a:lnTo>
                  <a:pt x="1551392" y="1625950"/>
                </a:lnTo>
                <a:close/>
              </a:path>
              <a:path w="3719195" h="2204085">
                <a:moveTo>
                  <a:pt x="1854115" y="1629316"/>
                </a:moveTo>
                <a:lnTo>
                  <a:pt x="1832889" y="1625024"/>
                </a:lnTo>
                <a:lnTo>
                  <a:pt x="1815549" y="1613323"/>
                </a:lnTo>
                <a:lnTo>
                  <a:pt x="1803855" y="1595971"/>
                </a:lnTo>
                <a:lnTo>
                  <a:pt x="1799566" y="1574725"/>
                </a:lnTo>
                <a:lnTo>
                  <a:pt x="1803855" y="1553482"/>
                </a:lnTo>
                <a:lnTo>
                  <a:pt x="1815549" y="1536129"/>
                </a:lnTo>
                <a:lnTo>
                  <a:pt x="1832889" y="1524427"/>
                </a:lnTo>
                <a:lnTo>
                  <a:pt x="1854115" y="1520135"/>
                </a:lnTo>
                <a:lnTo>
                  <a:pt x="1875361" y="1524427"/>
                </a:lnTo>
                <a:lnTo>
                  <a:pt x="1892711" y="1536129"/>
                </a:lnTo>
                <a:lnTo>
                  <a:pt x="1904409" y="1553482"/>
                </a:lnTo>
                <a:lnTo>
                  <a:pt x="1908699" y="1574725"/>
                </a:lnTo>
                <a:lnTo>
                  <a:pt x="1904409" y="1595971"/>
                </a:lnTo>
                <a:lnTo>
                  <a:pt x="1892711" y="1613323"/>
                </a:lnTo>
                <a:lnTo>
                  <a:pt x="1875361" y="1625024"/>
                </a:lnTo>
                <a:lnTo>
                  <a:pt x="1854115" y="1629316"/>
                </a:lnTo>
                <a:close/>
              </a:path>
              <a:path w="3719195" h="2204085">
                <a:moveTo>
                  <a:pt x="2156873" y="1631841"/>
                </a:moveTo>
                <a:lnTo>
                  <a:pt x="2134653" y="1627351"/>
                </a:lnTo>
                <a:lnTo>
                  <a:pt x="2116509" y="1615110"/>
                </a:lnTo>
                <a:lnTo>
                  <a:pt x="2104277" y="1596955"/>
                </a:lnTo>
                <a:lnTo>
                  <a:pt x="2099792" y="1574725"/>
                </a:lnTo>
                <a:lnTo>
                  <a:pt x="2104277" y="1552497"/>
                </a:lnTo>
                <a:lnTo>
                  <a:pt x="2116509" y="1534342"/>
                </a:lnTo>
                <a:lnTo>
                  <a:pt x="2134653" y="1522100"/>
                </a:lnTo>
                <a:lnTo>
                  <a:pt x="2156873" y="1517610"/>
                </a:lnTo>
                <a:lnTo>
                  <a:pt x="2179074" y="1522100"/>
                </a:lnTo>
                <a:lnTo>
                  <a:pt x="2197207" y="1534342"/>
                </a:lnTo>
                <a:lnTo>
                  <a:pt x="2209436" y="1552497"/>
                </a:lnTo>
                <a:lnTo>
                  <a:pt x="2213921" y="1574725"/>
                </a:lnTo>
                <a:lnTo>
                  <a:pt x="2209441" y="1596955"/>
                </a:lnTo>
                <a:lnTo>
                  <a:pt x="2197220" y="1615110"/>
                </a:lnTo>
                <a:lnTo>
                  <a:pt x="2179088" y="1627351"/>
                </a:lnTo>
                <a:lnTo>
                  <a:pt x="2156873" y="1631841"/>
                </a:lnTo>
                <a:close/>
              </a:path>
              <a:path w="3719195" h="2204085">
                <a:moveTo>
                  <a:pt x="2459597" y="1634365"/>
                </a:moveTo>
                <a:lnTo>
                  <a:pt x="2436398" y="1629678"/>
                </a:lnTo>
                <a:lnTo>
                  <a:pt x="2417448" y="1616895"/>
                </a:lnTo>
                <a:lnTo>
                  <a:pt x="2404670" y="1597938"/>
                </a:lnTo>
                <a:lnTo>
                  <a:pt x="2399984" y="1574725"/>
                </a:lnTo>
                <a:lnTo>
                  <a:pt x="2404670" y="1551514"/>
                </a:lnTo>
                <a:lnTo>
                  <a:pt x="2417448" y="1532557"/>
                </a:lnTo>
                <a:lnTo>
                  <a:pt x="2436398" y="1519776"/>
                </a:lnTo>
                <a:lnTo>
                  <a:pt x="2459597" y="1515089"/>
                </a:lnTo>
                <a:lnTo>
                  <a:pt x="2482791" y="1519776"/>
                </a:lnTo>
                <a:lnTo>
                  <a:pt x="2501729" y="1532557"/>
                </a:lnTo>
                <a:lnTo>
                  <a:pt x="2514495" y="1551514"/>
                </a:lnTo>
                <a:lnTo>
                  <a:pt x="2519176" y="1574725"/>
                </a:lnTo>
                <a:lnTo>
                  <a:pt x="2514495" y="1597938"/>
                </a:lnTo>
                <a:lnTo>
                  <a:pt x="2501729" y="1616895"/>
                </a:lnTo>
                <a:lnTo>
                  <a:pt x="2482791" y="1629678"/>
                </a:lnTo>
                <a:lnTo>
                  <a:pt x="2459597" y="1634365"/>
                </a:lnTo>
                <a:close/>
              </a:path>
              <a:path w="3719195" h="2204085">
                <a:moveTo>
                  <a:pt x="2762321" y="1636890"/>
                </a:moveTo>
                <a:lnTo>
                  <a:pt x="2738128" y="1632005"/>
                </a:lnTo>
                <a:lnTo>
                  <a:pt x="2718375" y="1618682"/>
                </a:lnTo>
                <a:lnTo>
                  <a:pt x="2705058" y="1598922"/>
                </a:lnTo>
                <a:lnTo>
                  <a:pt x="2700176" y="1574725"/>
                </a:lnTo>
                <a:lnTo>
                  <a:pt x="2705058" y="1550530"/>
                </a:lnTo>
                <a:lnTo>
                  <a:pt x="2718375" y="1530771"/>
                </a:lnTo>
                <a:lnTo>
                  <a:pt x="2738128" y="1517449"/>
                </a:lnTo>
                <a:lnTo>
                  <a:pt x="2762321" y="1512564"/>
                </a:lnTo>
                <a:lnTo>
                  <a:pt x="2786494" y="1517449"/>
                </a:lnTo>
                <a:lnTo>
                  <a:pt x="2806237" y="1530771"/>
                </a:lnTo>
                <a:lnTo>
                  <a:pt x="2819549" y="1550530"/>
                </a:lnTo>
                <a:lnTo>
                  <a:pt x="2824431" y="1574725"/>
                </a:lnTo>
                <a:lnTo>
                  <a:pt x="2819549" y="1598922"/>
                </a:lnTo>
                <a:lnTo>
                  <a:pt x="2806237" y="1618682"/>
                </a:lnTo>
                <a:lnTo>
                  <a:pt x="2786494" y="1632005"/>
                </a:lnTo>
                <a:lnTo>
                  <a:pt x="2762321" y="1636890"/>
                </a:lnTo>
                <a:close/>
              </a:path>
              <a:path w="3719195" h="2204085">
                <a:moveTo>
                  <a:pt x="3065045" y="1622602"/>
                </a:moveTo>
                <a:lnTo>
                  <a:pt x="3046415" y="1618839"/>
                </a:lnTo>
                <a:lnTo>
                  <a:pt x="3031200" y="1608578"/>
                </a:lnTo>
                <a:lnTo>
                  <a:pt x="3020941" y="1593359"/>
                </a:lnTo>
                <a:lnTo>
                  <a:pt x="3017178" y="1574725"/>
                </a:lnTo>
                <a:lnTo>
                  <a:pt x="3020941" y="1556091"/>
                </a:lnTo>
                <a:lnTo>
                  <a:pt x="3031200" y="1540873"/>
                </a:lnTo>
                <a:lnTo>
                  <a:pt x="3046415" y="1530612"/>
                </a:lnTo>
                <a:lnTo>
                  <a:pt x="3065045" y="1526849"/>
                </a:lnTo>
                <a:lnTo>
                  <a:pt x="3083655" y="1530612"/>
                </a:lnTo>
                <a:lnTo>
                  <a:pt x="3098860" y="1540873"/>
                </a:lnTo>
                <a:lnTo>
                  <a:pt x="3109115" y="1556091"/>
                </a:lnTo>
                <a:lnTo>
                  <a:pt x="3112877" y="1574725"/>
                </a:lnTo>
                <a:lnTo>
                  <a:pt x="3109115" y="1593359"/>
                </a:lnTo>
                <a:lnTo>
                  <a:pt x="3098860" y="1608578"/>
                </a:lnTo>
                <a:lnTo>
                  <a:pt x="3083655" y="1618839"/>
                </a:lnTo>
                <a:lnTo>
                  <a:pt x="3065045" y="1622602"/>
                </a:lnTo>
                <a:close/>
              </a:path>
              <a:path w="3719195" h="2204085">
                <a:moveTo>
                  <a:pt x="3374250" y="1586489"/>
                </a:moveTo>
                <a:lnTo>
                  <a:pt x="3361253" y="1586489"/>
                </a:lnTo>
                <a:lnTo>
                  <a:pt x="3355987" y="1581223"/>
                </a:lnTo>
                <a:lnTo>
                  <a:pt x="3355987" y="1568231"/>
                </a:lnTo>
                <a:lnTo>
                  <a:pt x="3361253" y="1562961"/>
                </a:lnTo>
                <a:lnTo>
                  <a:pt x="3374250" y="1562961"/>
                </a:lnTo>
                <a:lnTo>
                  <a:pt x="3379515" y="1568231"/>
                </a:lnTo>
                <a:lnTo>
                  <a:pt x="3379515" y="1581223"/>
                </a:lnTo>
                <a:lnTo>
                  <a:pt x="3374250" y="1586489"/>
                </a:lnTo>
                <a:close/>
              </a:path>
              <a:path w="3719195" h="2204085">
                <a:moveTo>
                  <a:pt x="37773" y="1915462"/>
                </a:moveTo>
                <a:lnTo>
                  <a:pt x="23070" y="1912491"/>
                </a:lnTo>
                <a:lnTo>
                  <a:pt x="11063" y="1904389"/>
                </a:lnTo>
                <a:lnTo>
                  <a:pt x="2968" y="1892375"/>
                </a:lnTo>
                <a:lnTo>
                  <a:pt x="0" y="1877665"/>
                </a:lnTo>
                <a:lnTo>
                  <a:pt x="2968" y="1862956"/>
                </a:lnTo>
                <a:lnTo>
                  <a:pt x="11063" y="1850941"/>
                </a:lnTo>
                <a:lnTo>
                  <a:pt x="23070" y="1842840"/>
                </a:lnTo>
                <a:lnTo>
                  <a:pt x="37773" y="1839869"/>
                </a:lnTo>
                <a:lnTo>
                  <a:pt x="52475" y="1842840"/>
                </a:lnTo>
                <a:lnTo>
                  <a:pt x="64482" y="1850941"/>
                </a:lnTo>
                <a:lnTo>
                  <a:pt x="72577" y="1862956"/>
                </a:lnTo>
                <a:lnTo>
                  <a:pt x="75545" y="1877665"/>
                </a:lnTo>
                <a:lnTo>
                  <a:pt x="72577" y="1892375"/>
                </a:lnTo>
                <a:lnTo>
                  <a:pt x="64482" y="1904389"/>
                </a:lnTo>
                <a:lnTo>
                  <a:pt x="52475" y="1912491"/>
                </a:lnTo>
                <a:lnTo>
                  <a:pt x="37773" y="1915462"/>
                </a:lnTo>
                <a:close/>
              </a:path>
              <a:path w="3719195" h="2204085">
                <a:moveTo>
                  <a:pt x="340496" y="1918827"/>
                </a:moveTo>
                <a:lnTo>
                  <a:pt x="324488" y="1915593"/>
                </a:lnTo>
                <a:lnTo>
                  <a:pt x="311420" y="1906772"/>
                </a:lnTo>
                <a:lnTo>
                  <a:pt x="302611" y="1893688"/>
                </a:lnTo>
                <a:lnTo>
                  <a:pt x="299382" y="1877665"/>
                </a:lnTo>
                <a:lnTo>
                  <a:pt x="302611" y="1861642"/>
                </a:lnTo>
                <a:lnTo>
                  <a:pt x="311420" y="1848559"/>
                </a:lnTo>
                <a:lnTo>
                  <a:pt x="324488" y="1839738"/>
                </a:lnTo>
                <a:lnTo>
                  <a:pt x="340496" y="1836503"/>
                </a:lnTo>
                <a:lnTo>
                  <a:pt x="356510" y="1839738"/>
                </a:lnTo>
                <a:lnTo>
                  <a:pt x="369590" y="1848559"/>
                </a:lnTo>
                <a:lnTo>
                  <a:pt x="378410" y="1861642"/>
                </a:lnTo>
                <a:lnTo>
                  <a:pt x="381645" y="1877665"/>
                </a:lnTo>
                <a:lnTo>
                  <a:pt x="378410" y="1893688"/>
                </a:lnTo>
                <a:lnTo>
                  <a:pt x="369590" y="1906772"/>
                </a:lnTo>
                <a:lnTo>
                  <a:pt x="356510" y="1915593"/>
                </a:lnTo>
                <a:lnTo>
                  <a:pt x="340496" y="1918827"/>
                </a:lnTo>
                <a:close/>
              </a:path>
              <a:path w="3719195" h="2204085">
                <a:moveTo>
                  <a:pt x="643220" y="1921352"/>
                </a:moveTo>
                <a:lnTo>
                  <a:pt x="626233" y="1917920"/>
                </a:lnTo>
                <a:lnTo>
                  <a:pt x="612359" y="1908560"/>
                </a:lnTo>
                <a:lnTo>
                  <a:pt x="603004" y="1894679"/>
                </a:lnTo>
                <a:lnTo>
                  <a:pt x="599574" y="1877682"/>
                </a:lnTo>
                <a:lnTo>
                  <a:pt x="603004" y="1860685"/>
                </a:lnTo>
                <a:lnTo>
                  <a:pt x="612359" y="1846804"/>
                </a:lnTo>
                <a:lnTo>
                  <a:pt x="626233" y="1837444"/>
                </a:lnTo>
                <a:lnTo>
                  <a:pt x="643220" y="1834012"/>
                </a:lnTo>
                <a:lnTo>
                  <a:pt x="660208" y="1837444"/>
                </a:lnTo>
                <a:lnTo>
                  <a:pt x="674082" y="1846804"/>
                </a:lnTo>
                <a:lnTo>
                  <a:pt x="683436" y="1860685"/>
                </a:lnTo>
                <a:lnTo>
                  <a:pt x="686867" y="1877682"/>
                </a:lnTo>
                <a:lnTo>
                  <a:pt x="683436" y="1894679"/>
                </a:lnTo>
                <a:lnTo>
                  <a:pt x="674082" y="1908560"/>
                </a:lnTo>
                <a:lnTo>
                  <a:pt x="660208" y="1917920"/>
                </a:lnTo>
                <a:lnTo>
                  <a:pt x="643220" y="1921352"/>
                </a:lnTo>
                <a:close/>
              </a:path>
              <a:path w="3719195" h="2204085">
                <a:moveTo>
                  <a:pt x="945944" y="1923877"/>
                </a:moveTo>
                <a:lnTo>
                  <a:pt x="927982" y="1920247"/>
                </a:lnTo>
                <a:lnTo>
                  <a:pt x="913315" y="1910347"/>
                </a:lnTo>
                <a:lnTo>
                  <a:pt x="903426" y="1895663"/>
                </a:lnTo>
                <a:lnTo>
                  <a:pt x="899800" y="1877682"/>
                </a:lnTo>
                <a:lnTo>
                  <a:pt x="903426" y="1859703"/>
                </a:lnTo>
                <a:lnTo>
                  <a:pt x="913315" y="1845020"/>
                </a:lnTo>
                <a:lnTo>
                  <a:pt x="927982" y="1835121"/>
                </a:lnTo>
                <a:lnTo>
                  <a:pt x="945944" y="1831491"/>
                </a:lnTo>
                <a:lnTo>
                  <a:pt x="963925" y="1835121"/>
                </a:lnTo>
                <a:lnTo>
                  <a:pt x="978603" y="1845020"/>
                </a:lnTo>
                <a:lnTo>
                  <a:pt x="988496" y="1859703"/>
                </a:lnTo>
                <a:lnTo>
                  <a:pt x="992122" y="1877682"/>
                </a:lnTo>
                <a:lnTo>
                  <a:pt x="988496" y="1895663"/>
                </a:lnTo>
                <a:lnTo>
                  <a:pt x="978603" y="1910347"/>
                </a:lnTo>
                <a:lnTo>
                  <a:pt x="963925" y="1920247"/>
                </a:lnTo>
                <a:lnTo>
                  <a:pt x="945944" y="1923877"/>
                </a:lnTo>
                <a:close/>
              </a:path>
              <a:path w="3719195" h="2204085">
                <a:moveTo>
                  <a:pt x="1248668" y="1926399"/>
                </a:moveTo>
                <a:lnTo>
                  <a:pt x="1229727" y="1922571"/>
                </a:lnTo>
                <a:lnTo>
                  <a:pt x="1214254" y="1912132"/>
                </a:lnTo>
                <a:lnTo>
                  <a:pt x="1203819" y="1896647"/>
                </a:lnTo>
                <a:lnTo>
                  <a:pt x="1199992" y="1877682"/>
                </a:lnTo>
                <a:lnTo>
                  <a:pt x="1203819" y="1858719"/>
                </a:lnTo>
                <a:lnTo>
                  <a:pt x="1214254" y="1843234"/>
                </a:lnTo>
                <a:lnTo>
                  <a:pt x="1229727" y="1832794"/>
                </a:lnTo>
                <a:lnTo>
                  <a:pt x="1248668" y="1828965"/>
                </a:lnTo>
                <a:lnTo>
                  <a:pt x="1267629" y="1832794"/>
                </a:lnTo>
                <a:lnTo>
                  <a:pt x="1283112" y="1843234"/>
                </a:lnTo>
                <a:lnTo>
                  <a:pt x="1293550" y="1858719"/>
                </a:lnTo>
                <a:lnTo>
                  <a:pt x="1297378" y="1877682"/>
                </a:lnTo>
                <a:lnTo>
                  <a:pt x="1293550" y="1896647"/>
                </a:lnTo>
                <a:lnTo>
                  <a:pt x="1283112" y="1912132"/>
                </a:lnTo>
                <a:lnTo>
                  <a:pt x="1267629" y="1922571"/>
                </a:lnTo>
                <a:lnTo>
                  <a:pt x="1248668" y="1926399"/>
                </a:lnTo>
                <a:close/>
              </a:path>
              <a:path w="3719195" h="2204085">
                <a:moveTo>
                  <a:pt x="1551392" y="1928924"/>
                </a:moveTo>
                <a:lnTo>
                  <a:pt x="1531457" y="1924897"/>
                </a:lnTo>
                <a:lnTo>
                  <a:pt x="1515180" y="1913917"/>
                </a:lnTo>
                <a:lnTo>
                  <a:pt x="1504207" y="1897630"/>
                </a:lnTo>
                <a:lnTo>
                  <a:pt x="1500184" y="1877682"/>
                </a:lnTo>
                <a:lnTo>
                  <a:pt x="1504207" y="1857735"/>
                </a:lnTo>
                <a:lnTo>
                  <a:pt x="1515180" y="1841447"/>
                </a:lnTo>
                <a:lnTo>
                  <a:pt x="1531457" y="1830467"/>
                </a:lnTo>
                <a:lnTo>
                  <a:pt x="1551392" y="1826440"/>
                </a:lnTo>
                <a:lnTo>
                  <a:pt x="1571332" y="1830467"/>
                </a:lnTo>
                <a:lnTo>
                  <a:pt x="1587620" y="1841447"/>
                </a:lnTo>
                <a:lnTo>
                  <a:pt x="1598605" y="1857735"/>
                </a:lnTo>
                <a:lnTo>
                  <a:pt x="1602633" y="1877682"/>
                </a:lnTo>
                <a:lnTo>
                  <a:pt x="1598605" y="1897630"/>
                </a:lnTo>
                <a:lnTo>
                  <a:pt x="1587620" y="1913917"/>
                </a:lnTo>
                <a:lnTo>
                  <a:pt x="1571332" y="1924897"/>
                </a:lnTo>
                <a:lnTo>
                  <a:pt x="1551392" y="1928924"/>
                </a:lnTo>
                <a:close/>
              </a:path>
              <a:path w="3719195" h="2204085">
                <a:moveTo>
                  <a:pt x="1854115" y="1928924"/>
                </a:moveTo>
                <a:lnTo>
                  <a:pt x="1834180" y="1924897"/>
                </a:lnTo>
                <a:lnTo>
                  <a:pt x="1817904" y="1913917"/>
                </a:lnTo>
                <a:lnTo>
                  <a:pt x="1806931" y="1897630"/>
                </a:lnTo>
                <a:lnTo>
                  <a:pt x="1802907" y="1877682"/>
                </a:lnTo>
                <a:lnTo>
                  <a:pt x="1806931" y="1857735"/>
                </a:lnTo>
                <a:lnTo>
                  <a:pt x="1817904" y="1841447"/>
                </a:lnTo>
                <a:lnTo>
                  <a:pt x="1834180" y="1830467"/>
                </a:lnTo>
                <a:lnTo>
                  <a:pt x="1854115" y="1826440"/>
                </a:lnTo>
                <a:lnTo>
                  <a:pt x="1874056" y="1830467"/>
                </a:lnTo>
                <a:lnTo>
                  <a:pt x="1890344" y="1841447"/>
                </a:lnTo>
                <a:lnTo>
                  <a:pt x="1901329" y="1857735"/>
                </a:lnTo>
                <a:lnTo>
                  <a:pt x="1905357" y="1877682"/>
                </a:lnTo>
                <a:lnTo>
                  <a:pt x="1901329" y="1897630"/>
                </a:lnTo>
                <a:lnTo>
                  <a:pt x="1890344" y="1913917"/>
                </a:lnTo>
                <a:lnTo>
                  <a:pt x="1874056" y="1924897"/>
                </a:lnTo>
                <a:lnTo>
                  <a:pt x="1854115" y="1928924"/>
                </a:lnTo>
                <a:close/>
              </a:path>
              <a:path w="3719195" h="2204085">
                <a:moveTo>
                  <a:pt x="2156873" y="1923050"/>
                </a:moveTo>
                <a:lnTo>
                  <a:pt x="2139223" y="1919485"/>
                </a:lnTo>
                <a:lnTo>
                  <a:pt x="2124813" y="1909765"/>
                </a:lnTo>
                <a:lnTo>
                  <a:pt x="2115100" y="1895349"/>
                </a:lnTo>
                <a:lnTo>
                  <a:pt x="2111539" y="1877699"/>
                </a:lnTo>
                <a:lnTo>
                  <a:pt x="2115100" y="1860049"/>
                </a:lnTo>
                <a:lnTo>
                  <a:pt x="2124813" y="1845633"/>
                </a:lnTo>
                <a:lnTo>
                  <a:pt x="2139223" y="1835913"/>
                </a:lnTo>
                <a:lnTo>
                  <a:pt x="2156873" y="1832348"/>
                </a:lnTo>
                <a:lnTo>
                  <a:pt x="2174504" y="1835913"/>
                </a:lnTo>
                <a:lnTo>
                  <a:pt x="2188903" y="1845633"/>
                </a:lnTo>
                <a:lnTo>
                  <a:pt x="2198613" y="1860049"/>
                </a:lnTo>
                <a:lnTo>
                  <a:pt x="2202174" y="1877699"/>
                </a:lnTo>
                <a:lnTo>
                  <a:pt x="2198613" y="1895349"/>
                </a:lnTo>
                <a:lnTo>
                  <a:pt x="2188903" y="1909765"/>
                </a:lnTo>
                <a:lnTo>
                  <a:pt x="2174504" y="1919485"/>
                </a:lnTo>
                <a:lnTo>
                  <a:pt x="2156873" y="1923050"/>
                </a:lnTo>
                <a:close/>
              </a:path>
              <a:path w="3719195" h="2204085">
                <a:moveTo>
                  <a:pt x="2459597" y="1908765"/>
                </a:moveTo>
                <a:lnTo>
                  <a:pt x="2447491" y="1906322"/>
                </a:lnTo>
                <a:lnTo>
                  <a:pt x="2437609" y="1899660"/>
                </a:lnTo>
                <a:lnTo>
                  <a:pt x="2430949" y="1889780"/>
                </a:lnTo>
                <a:lnTo>
                  <a:pt x="2428508" y="1877682"/>
                </a:lnTo>
                <a:lnTo>
                  <a:pt x="2430949" y="1865584"/>
                </a:lnTo>
                <a:lnTo>
                  <a:pt x="2437609" y="1855704"/>
                </a:lnTo>
                <a:lnTo>
                  <a:pt x="2447491" y="1849042"/>
                </a:lnTo>
                <a:lnTo>
                  <a:pt x="2459597" y="1846600"/>
                </a:lnTo>
                <a:lnTo>
                  <a:pt x="2471684" y="1849042"/>
                </a:lnTo>
                <a:lnTo>
                  <a:pt x="2481555" y="1855704"/>
                </a:lnTo>
                <a:lnTo>
                  <a:pt x="2488212" y="1865584"/>
                </a:lnTo>
                <a:lnTo>
                  <a:pt x="2490653" y="1877682"/>
                </a:lnTo>
                <a:lnTo>
                  <a:pt x="2488212" y="1889780"/>
                </a:lnTo>
                <a:lnTo>
                  <a:pt x="2481555" y="1899660"/>
                </a:lnTo>
                <a:lnTo>
                  <a:pt x="2471684" y="1906322"/>
                </a:lnTo>
                <a:lnTo>
                  <a:pt x="2459597" y="1908765"/>
                </a:lnTo>
                <a:close/>
              </a:path>
              <a:path w="3719195" h="2204085">
                <a:moveTo>
                  <a:pt x="2769241" y="1890287"/>
                </a:moveTo>
                <a:lnTo>
                  <a:pt x="2755333" y="1890287"/>
                </a:lnTo>
                <a:lnTo>
                  <a:pt x="2749696" y="1884649"/>
                </a:lnTo>
                <a:lnTo>
                  <a:pt x="2749696" y="1870715"/>
                </a:lnTo>
                <a:lnTo>
                  <a:pt x="2755333" y="1865078"/>
                </a:lnTo>
                <a:lnTo>
                  <a:pt x="2769274" y="1865078"/>
                </a:lnTo>
                <a:lnTo>
                  <a:pt x="2774912" y="1870715"/>
                </a:lnTo>
                <a:lnTo>
                  <a:pt x="2774912" y="1884649"/>
                </a:lnTo>
                <a:lnTo>
                  <a:pt x="2769241" y="1890287"/>
                </a:lnTo>
                <a:close/>
              </a:path>
              <a:path w="3719195" h="2204085">
                <a:moveTo>
                  <a:pt x="37773" y="2203306"/>
                </a:moveTo>
                <a:lnTo>
                  <a:pt x="28950" y="2201525"/>
                </a:lnTo>
                <a:lnTo>
                  <a:pt x="21751" y="2196665"/>
                </a:lnTo>
                <a:lnTo>
                  <a:pt x="16900" y="2189455"/>
                </a:lnTo>
                <a:lnTo>
                  <a:pt x="15122" y="2180622"/>
                </a:lnTo>
                <a:lnTo>
                  <a:pt x="16900" y="2171789"/>
                </a:lnTo>
                <a:lnTo>
                  <a:pt x="21751" y="2164579"/>
                </a:lnTo>
                <a:lnTo>
                  <a:pt x="28950" y="2159719"/>
                </a:lnTo>
                <a:lnTo>
                  <a:pt x="37773" y="2157938"/>
                </a:lnTo>
                <a:lnTo>
                  <a:pt x="46600" y="2159719"/>
                </a:lnTo>
                <a:lnTo>
                  <a:pt x="53811" y="2164579"/>
                </a:lnTo>
                <a:lnTo>
                  <a:pt x="58673" y="2171789"/>
                </a:lnTo>
                <a:lnTo>
                  <a:pt x="60457" y="2180622"/>
                </a:lnTo>
                <a:lnTo>
                  <a:pt x="58673" y="2189455"/>
                </a:lnTo>
                <a:lnTo>
                  <a:pt x="53811" y="2196665"/>
                </a:lnTo>
                <a:lnTo>
                  <a:pt x="46600" y="2201525"/>
                </a:lnTo>
                <a:lnTo>
                  <a:pt x="37773" y="2203306"/>
                </a:lnTo>
                <a:close/>
              </a:path>
              <a:path w="3719195" h="2204085">
                <a:moveTo>
                  <a:pt x="346386" y="2203800"/>
                </a:moveTo>
                <a:lnTo>
                  <a:pt x="334607" y="2203800"/>
                </a:lnTo>
                <a:lnTo>
                  <a:pt x="331026" y="2203076"/>
                </a:lnTo>
                <a:lnTo>
                  <a:pt x="323289" y="2197857"/>
                </a:lnTo>
                <a:lnTo>
                  <a:pt x="318072" y="2190116"/>
                </a:lnTo>
                <a:lnTo>
                  <a:pt x="316158" y="2180639"/>
                </a:lnTo>
                <a:lnTo>
                  <a:pt x="318072" y="2171162"/>
                </a:lnTo>
                <a:lnTo>
                  <a:pt x="323289" y="2163423"/>
                </a:lnTo>
                <a:lnTo>
                  <a:pt x="331026" y="2158204"/>
                </a:lnTo>
                <a:lnTo>
                  <a:pt x="340496" y="2156291"/>
                </a:lnTo>
                <a:lnTo>
                  <a:pt x="349967" y="2158204"/>
                </a:lnTo>
                <a:lnTo>
                  <a:pt x="357704" y="2163423"/>
                </a:lnTo>
                <a:lnTo>
                  <a:pt x="362921" y="2171162"/>
                </a:lnTo>
                <a:lnTo>
                  <a:pt x="364835" y="2180639"/>
                </a:lnTo>
                <a:lnTo>
                  <a:pt x="362921" y="2190116"/>
                </a:lnTo>
                <a:lnTo>
                  <a:pt x="357704" y="2197857"/>
                </a:lnTo>
                <a:lnTo>
                  <a:pt x="349967" y="2203076"/>
                </a:lnTo>
                <a:lnTo>
                  <a:pt x="346386" y="2203800"/>
                </a:lnTo>
                <a:close/>
              </a:path>
              <a:path w="3719195" h="2204085">
                <a:moveTo>
                  <a:pt x="643220" y="2203306"/>
                </a:moveTo>
                <a:lnTo>
                  <a:pt x="634398" y="2201525"/>
                </a:lnTo>
                <a:lnTo>
                  <a:pt x="627199" y="2196665"/>
                </a:lnTo>
                <a:lnTo>
                  <a:pt x="622348" y="2189455"/>
                </a:lnTo>
                <a:lnTo>
                  <a:pt x="620570" y="2180622"/>
                </a:lnTo>
                <a:lnTo>
                  <a:pt x="622348" y="2171789"/>
                </a:lnTo>
                <a:lnTo>
                  <a:pt x="627199" y="2164579"/>
                </a:lnTo>
                <a:lnTo>
                  <a:pt x="634398" y="2159719"/>
                </a:lnTo>
                <a:lnTo>
                  <a:pt x="643220" y="2157938"/>
                </a:lnTo>
                <a:lnTo>
                  <a:pt x="652062" y="2159719"/>
                </a:lnTo>
                <a:lnTo>
                  <a:pt x="659271" y="2164579"/>
                </a:lnTo>
                <a:lnTo>
                  <a:pt x="664126" y="2171789"/>
                </a:lnTo>
                <a:lnTo>
                  <a:pt x="665904" y="2180622"/>
                </a:lnTo>
                <a:lnTo>
                  <a:pt x="664121" y="2189455"/>
                </a:lnTo>
                <a:lnTo>
                  <a:pt x="659258" y="2196665"/>
                </a:lnTo>
                <a:lnTo>
                  <a:pt x="652048" y="2201525"/>
                </a:lnTo>
                <a:lnTo>
                  <a:pt x="643220" y="2203306"/>
                </a:lnTo>
                <a:close/>
              </a:path>
              <a:path w="3719195" h="2204085">
                <a:moveTo>
                  <a:pt x="945944" y="2200785"/>
                </a:moveTo>
                <a:lnTo>
                  <a:pt x="938110" y="2199201"/>
                </a:lnTo>
                <a:lnTo>
                  <a:pt x="931703" y="2194881"/>
                </a:lnTo>
                <a:lnTo>
                  <a:pt x="927379" y="2188472"/>
                </a:lnTo>
                <a:lnTo>
                  <a:pt x="925792" y="2180622"/>
                </a:lnTo>
                <a:lnTo>
                  <a:pt x="927379" y="2172773"/>
                </a:lnTo>
                <a:lnTo>
                  <a:pt x="931703" y="2166365"/>
                </a:lnTo>
                <a:lnTo>
                  <a:pt x="938110" y="2162046"/>
                </a:lnTo>
                <a:lnTo>
                  <a:pt x="945944" y="2160463"/>
                </a:lnTo>
                <a:lnTo>
                  <a:pt x="953792" y="2162046"/>
                </a:lnTo>
                <a:lnTo>
                  <a:pt x="960198" y="2166365"/>
                </a:lnTo>
                <a:lnTo>
                  <a:pt x="964514" y="2172773"/>
                </a:lnTo>
                <a:lnTo>
                  <a:pt x="966096" y="2180622"/>
                </a:lnTo>
                <a:lnTo>
                  <a:pt x="964514" y="2188472"/>
                </a:lnTo>
                <a:lnTo>
                  <a:pt x="960198" y="2194881"/>
                </a:lnTo>
                <a:lnTo>
                  <a:pt x="953792" y="2199201"/>
                </a:lnTo>
                <a:lnTo>
                  <a:pt x="945944" y="2200785"/>
                </a:lnTo>
                <a:close/>
              </a:path>
              <a:path w="3719195" h="2204085">
                <a:moveTo>
                  <a:pt x="1257478" y="2196575"/>
                </a:moveTo>
                <a:lnTo>
                  <a:pt x="1239891" y="2196575"/>
                </a:lnTo>
                <a:lnTo>
                  <a:pt x="1232735" y="2189422"/>
                </a:lnTo>
                <a:lnTo>
                  <a:pt x="1232735" y="2171822"/>
                </a:lnTo>
                <a:lnTo>
                  <a:pt x="1239891" y="2164669"/>
                </a:lnTo>
                <a:lnTo>
                  <a:pt x="1257478" y="2164669"/>
                </a:lnTo>
                <a:lnTo>
                  <a:pt x="1264634" y="2171822"/>
                </a:lnTo>
                <a:lnTo>
                  <a:pt x="1264634" y="2189422"/>
                </a:lnTo>
                <a:lnTo>
                  <a:pt x="1257478" y="2196575"/>
                </a:lnTo>
                <a:close/>
              </a:path>
              <a:path w="3719195" h="2204085">
                <a:moveTo>
                  <a:pt x="1556961" y="2190705"/>
                </a:moveTo>
                <a:lnTo>
                  <a:pt x="1545856" y="2190705"/>
                </a:lnTo>
                <a:lnTo>
                  <a:pt x="1541332" y="2186192"/>
                </a:lnTo>
                <a:lnTo>
                  <a:pt x="1541332" y="2175052"/>
                </a:lnTo>
                <a:lnTo>
                  <a:pt x="1545856" y="2170542"/>
                </a:lnTo>
                <a:lnTo>
                  <a:pt x="1556961" y="2170542"/>
                </a:lnTo>
                <a:lnTo>
                  <a:pt x="1561485" y="2175052"/>
                </a:lnTo>
                <a:lnTo>
                  <a:pt x="1561485" y="2186192"/>
                </a:lnTo>
                <a:lnTo>
                  <a:pt x="1556961" y="2190705"/>
                </a:lnTo>
                <a:close/>
              </a:path>
              <a:path w="3719195" h="2204085">
                <a:moveTo>
                  <a:pt x="1855972" y="2183988"/>
                </a:moveTo>
                <a:lnTo>
                  <a:pt x="1852259" y="2183988"/>
                </a:lnTo>
                <a:lnTo>
                  <a:pt x="1850774" y="2182489"/>
                </a:lnTo>
                <a:lnTo>
                  <a:pt x="1850774" y="2178755"/>
                </a:lnTo>
                <a:lnTo>
                  <a:pt x="1852259" y="2177257"/>
                </a:lnTo>
                <a:lnTo>
                  <a:pt x="1856006" y="2177257"/>
                </a:lnTo>
                <a:lnTo>
                  <a:pt x="1857491" y="2178755"/>
                </a:lnTo>
                <a:lnTo>
                  <a:pt x="1857491" y="2182489"/>
                </a:lnTo>
                <a:lnTo>
                  <a:pt x="1855972" y="2183988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4190999" y="554225"/>
            <a:ext cx="1219199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4000" i="0" spc="6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4000" i="0" spc="6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прояву</a:t>
            </a:r>
            <a:r>
              <a:rPr lang="ru-RU" sz="4000" i="0" spc="6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0" spc="6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тривожності</a:t>
            </a:r>
            <a:r>
              <a:rPr lang="ru-RU" sz="4000" i="0" spc="6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4000" i="0" spc="6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молодших</a:t>
            </a:r>
            <a:r>
              <a:rPr lang="ru-RU" sz="4000" i="0" spc="6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i="0" spc="6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школярів</a:t>
            </a:r>
            <a:endParaRPr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Групувати 15">
            <a:extLst>
              <a:ext uri="{FF2B5EF4-FFF2-40B4-BE49-F238E27FC236}">
                <a16:creationId xmlns:a16="http://schemas.microsoft.com/office/drawing/2014/main" id="{98A13E5C-F836-4207-9824-482F52ADB5CD}"/>
              </a:ext>
            </a:extLst>
          </p:cNvPr>
          <p:cNvGrpSpPr/>
          <p:nvPr/>
        </p:nvGrpSpPr>
        <p:grpSpPr>
          <a:xfrm>
            <a:off x="5943600" y="2115476"/>
            <a:ext cx="6781755" cy="6015355"/>
            <a:chOff x="0" y="0"/>
            <a:chExt cx="5501640" cy="5090160"/>
          </a:xfrm>
        </p:grpSpPr>
        <p:grpSp>
          <p:nvGrpSpPr>
            <p:cNvPr id="17" name="Групувати 16">
              <a:extLst>
                <a:ext uri="{FF2B5EF4-FFF2-40B4-BE49-F238E27FC236}">
                  <a16:creationId xmlns:a16="http://schemas.microsoft.com/office/drawing/2014/main" id="{33668DF5-16E3-4A69-A31C-BEF144B42A8E}"/>
                </a:ext>
              </a:extLst>
            </p:cNvPr>
            <p:cNvGrpSpPr/>
            <p:nvPr/>
          </p:nvGrpSpPr>
          <p:grpSpPr>
            <a:xfrm>
              <a:off x="0" y="0"/>
              <a:ext cx="5318760" cy="3947160"/>
              <a:chOff x="0" y="0"/>
              <a:chExt cx="5318760" cy="3947160"/>
            </a:xfrm>
          </p:grpSpPr>
          <p:grpSp>
            <p:nvGrpSpPr>
              <p:cNvPr id="22" name="Групувати 21">
                <a:extLst>
                  <a:ext uri="{FF2B5EF4-FFF2-40B4-BE49-F238E27FC236}">
                    <a16:creationId xmlns:a16="http://schemas.microsoft.com/office/drawing/2014/main" id="{FCFD07AC-5B9F-4BCC-95F2-4F5E5985DE00}"/>
                  </a:ext>
                </a:extLst>
              </p:cNvPr>
              <p:cNvGrpSpPr/>
              <p:nvPr/>
            </p:nvGrpSpPr>
            <p:grpSpPr>
              <a:xfrm>
                <a:off x="0" y="0"/>
                <a:ext cx="5318760" cy="2255520"/>
                <a:chOff x="0" y="0"/>
                <a:chExt cx="5318760" cy="2255520"/>
              </a:xfrm>
            </p:grpSpPr>
            <p:grpSp>
              <p:nvGrpSpPr>
                <p:cNvPr id="27" name="Групувати 26">
                  <a:extLst>
                    <a:ext uri="{FF2B5EF4-FFF2-40B4-BE49-F238E27FC236}">
                      <a16:creationId xmlns:a16="http://schemas.microsoft.com/office/drawing/2014/main" id="{930D5CB8-417D-4ED4-9ADB-BC1CA775DF9F}"/>
                    </a:ext>
                  </a:extLst>
                </p:cNvPr>
                <p:cNvGrpSpPr/>
                <p:nvPr/>
              </p:nvGrpSpPr>
              <p:grpSpPr>
                <a:xfrm>
                  <a:off x="0" y="0"/>
                  <a:ext cx="5318760" cy="2255520"/>
                  <a:chOff x="0" y="0"/>
                  <a:chExt cx="5318760" cy="2255520"/>
                </a:xfrm>
              </p:grpSpPr>
              <p:grpSp>
                <p:nvGrpSpPr>
                  <p:cNvPr id="31" name="Групувати 30">
                    <a:extLst>
                      <a:ext uri="{FF2B5EF4-FFF2-40B4-BE49-F238E27FC236}">
                        <a16:creationId xmlns:a16="http://schemas.microsoft.com/office/drawing/2014/main" id="{8EBA1EEE-5102-43E6-ABA9-2F05EAC0B895}"/>
                      </a:ext>
                    </a:extLst>
                  </p:cNvPr>
                  <p:cNvGrpSpPr/>
                  <p:nvPr/>
                </p:nvGrpSpPr>
                <p:grpSpPr>
                  <a:xfrm>
                    <a:off x="1653540" y="0"/>
                    <a:ext cx="2453640" cy="1242060"/>
                    <a:chOff x="0" y="0"/>
                    <a:chExt cx="2453640" cy="1242060"/>
                  </a:xfrm>
                </p:grpSpPr>
                <p:sp>
                  <p:nvSpPr>
                    <p:cNvPr id="35" name="Поле 1">
                      <a:extLst>
                        <a:ext uri="{FF2B5EF4-FFF2-40B4-BE49-F238E27FC236}">
                          <a16:creationId xmlns:a16="http://schemas.microsoft.com/office/drawing/2014/main" id="{C209A5A2-BEDD-40B7-B42C-9F0FAB69AA8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12420" y="0"/>
                      <a:ext cx="1981200" cy="37338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Тривожність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6" name="Поле 7">
                      <a:extLst>
                        <a:ext uri="{FF2B5EF4-FFF2-40B4-BE49-F238E27FC236}">
                          <a16:creationId xmlns:a16="http://schemas.microsoft.com/office/drawing/2014/main" id="{A4197E4A-E62D-44D8-AFA8-C2064646A0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0" y="891540"/>
                      <a:ext cx="2453640" cy="350520"/>
                    </a:xfrm>
                    <a:prstGeom prst="rect">
                      <a:avLst/>
                    </a:prstGeom>
                    <a:solidFill>
                      <a:schemeClr val="lt1"/>
                    </a:solidFill>
                    <a:ln w="6350">
                      <a:solidFill>
                        <a:prstClr val="black"/>
                      </a:solidFill>
                    </a:ln>
                  </p:spPr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400" i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Чинники</a:t>
                      </a:r>
                      <a:endParaRPr lang="uk-U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cxnSp>
                  <p:nvCxnSpPr>
                    <p:cNvPr id="37" name="Пряма зі стрілкою 36">
                      <a:extLst>
                        <a:ext uri="{FF2B5EF4-FFF2-40B4-BE49-F238E27FC236}">
                          <a16:creationId xmlns:a16="http://schemas.microsoft.com/office/drawing/2014/main" id="{21D6F40F-8A9A-49B2-A8A8-6CEB0A386F5B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1196340" y="396240"/>
                      <a:ext cx="15240" cy="39624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" name="Поле 10">
                    <a:extLst>
                      <a:ext uri="{FF2B5EF4-FFF2-40B4-BE49-F238E27FC236}">
                        <a16:creationId xmlns:a16="http://schemas.microsoft.com/office/drawing/2014/main" id="{7D1FA3C1-28BA-4BE7-BE10-BA7BE0E09D03}"/>
                      </a:ext>
                    </a:extLst>
                  </p:cNvPr>
                  <p:cNvSpPr txBox="1"/>
                  <p:nvPr/>
                </p:nvSpPr>
                <p:spPr>
                  <a:xfrm>
                    <a:off x="0" y="1729740"/>
                    <a:ext cx="1577340" cy="495300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solidFill>
                      <a:prstClr val="black"/>
                    </a:solidFill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Несвідомі конфлікти </a:t>
                    </a:r>
                    <a:endParaRPr lang="uk-UA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3" name="Поле 11">
                    <a:extLst>
                      <a:ext uri="{FF2B5EF4-FFF2-40B4-BE49-F238E27FC236}">
                        <a16:creationId xmlns:a16="http://schemas.microsoft.com/office/drawing/2014/main" id="{6F9C5FE8-B04E-46D4-A455-CBB36BADF24B}"/>
                      </a:ext>
                    </a:extLst>
                  </p:cNvPr>
                  <p:cNvSpPr txBox="1"/>
                  <p:nvPr/>
                </p:nvSpPr>
                <p:spPr>
                  <a:xfrm>
                    <a:off x="1988820" y="1760220"/>
                    <a:ext cx="1463040" cy="495300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solidFill>
                      <a:prstClr val="black"/>
                    </a:solidFill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Соціальні впливи </a:t>
                    </a:r>
                    <a:endParaRPr lang="uk-UA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4" name="Поле 12">
                    <a:extLst>
                      <a:ext uri="{FF2B5EF4-FFF2-40B4-BE49-F238E27FC236}">
                        <a16:creationId xmlns:a16="http://schemas.microsoft.com/office/drawing/2014/main" id="{82508CE3-D44D-432A-975B-880A7A673E54}"/>
                      </a:ext>
                    </a:extLst>
                  </p:cNvPr>
                  <p:cNvSpPr txBox="1"/>
                  <p:nvPr/>
                </p:nvSpPr>
                <p:spPr>
                  <a:xfrm>
                    <a:off x="3779520" y="1760220"/>
                    <a:ext cx="1539240" cy="495300"/>
                  </a:xfrm>
                  <a:prstGeom prst="rect">
                    <a:avLst/>
                  </a:prstGeom>
                  <a:solidFill>
                    <a:schemeClr val="lt1"/>
                  </a:solidFill>
                  <a:ln w="6350">
                    <a:solidFill>
                      <a:prstClr val="black"/>
                    </a:solidFill>
                  </a:ln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Когнітивні спотворення</a:t>
                    </a:r>
                    <a:endParaRPr lang="uk-UA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28" name="Пряма зі стрілкою 27">
                  <a:extLst>
                    <a:ext uri="{FF2B5EF4-FFF2-40B4-BE49-F238E27FC236}">
                      <a16:creationId xmlns:a16="http://schemas.microsoft.com/office/drawing/2014/main" id="{2BECFE68-8C43-4C6E-9D33-B3C69B6A87D2}"/>
                    </a:ext>
                  </a:extLst>
                </p:cNvPr>
                <p:cNvCxnSpPr/>
                <p:nvPr/>
              </p:nvCxnSpPr>
              <p:spPr>
                <a:xfrm flipH="1">
                  <a:off x="1150620" y="1280160"/>
                  <a:ext cx="541020" cy="28956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 зі стрілкою 28">
                  <a:extLst>
                    <a:ext uri="{FF2B5EF4-FFF2-40B4-BE49-F238E27FC236}">
                      <a16:creationId xmlns:a16="http://schemas.microsoft.com/office/drawing/2014/main" id="{55CDEC2B-1CA1-4F7A-9FEC-D99EAFC1DAC6}"/>
                    </a:ext>
                  </a:extLst>
                </p:cNvPr>
                <p:cNvCxnSpPr/>
                <p:nvPr/>
              </p:nvCxnSpPr>
              <p:spPr>
                <a:xfrm>
                  <a:off x="2750820" y="1234440"/>
                  <a:ext cx="0" cy="42672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 зі стрілкою 29">
                  <a:extLst>
                    <a:ext uri="{FF2B5EF4-FFF2-40B4-BE49-F238E27FC236}">
                      <a16:creationId xmlns:a16="http://schemas.microsoft.com/office/drawing/2014/main" id="{B79EB7E3-B7DD-44EF-A65C-1C62E26312F9}"/>
                    </a:ext>
                  </a:extLst>
                </p:cNvPr>
                <p:cNvCxnSpPr/>
                <p:nvPr/>
              </p:nvCxnSpPr>
              <p:spPr>
                <a:xfrm>
                  <a:off x="3962400" y="1272540"/>
                  <a:ext cx="365760" cy="35814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Поле 6">
                <a:extLst>
                  <a:ext uri="{FF2B5EF4-FFF2-40B4-BE49-F238E27FC236}">
                    <a16:creationId xmlns:a16="http://schemas.microsoft.com/office/drawing/2014/main" id="{998831FE-B4FB-4CB8-BD8F-2BF9D721B2F9}"/>
                  </a:ext>
                </a:extLst>
              </p:cNvPr>
              <p:cNvSpPr txBox="1"/>
              <p:nvPr/>
            </p:nvSpPr>
            <p:spPr>
              <a:xfrm>
                <a:off x="1127760" y="2705100"/>
                <a:ext cx="3322320" cy="1242060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uk-UA" sz="1200" b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Фактори</a:t>
                </a:r>
                <a:endParaRPr lang="uk-UA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  <a:tabLst>
                    <a:tab pos="457200" algn="l"/>
                  </a:tabLst>
                </a:pPr>
                <a:r>
                  <a:rPr lang="uk-UA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Сімейний</a:t>
                </a:r>
                <a:endParaRPr lang="uk-UA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  <a:tabLst>
                    <a:tab pos="457200" algn="l"/>
                  </a:tabLst>
                </a:pPr>
                <a:r>
                  <a:rPr lang="uk-UA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Шкільний</a:t>
                </a:r>
                <a:endParaRPr lang="uk-UA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15000"/>
                  </a:lnSpc>
                  <a:spcAft>
                    <a:spcPts val="1000"/>
                  </a:spcAft>
                  <a:buFont typeface="Arial" panose="020B0604020202020204" pitchFamily="34" charset="0"/>
                  <a:buChar char="•"/>
                  <a:tabLst>
                    <a:tab pos="457200" algn="l"/>
                  </a:tabLst>
                </a:pPr>
                <a:r>
                  <a:rPr lang="uk-UA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Індивідуально-психологічні фактори</a:t>
                </a:r>
                <a:endParaRPr lang="uk-UA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4" name="Пряма зі стрілкою 23">
                <a:extLst>
                  <a:ext uri="{FF2B5EF4-FFF2-40B4-BE49-F238E27FC236}">
                    <a16:creationId xmlns:a16="http://schemas.microsoft.com/office/drawing/2014/main" id="{4A29950C-FAA7-4682-9FB0-74F1E8CE418B}"/>
                  </a:ext>
                </a:extLst>
              </p:cNvPr>
              <p:cNvCxnSpPr/>
              <p:nvPr/>
            </p:nvCxnSpPr>
            <p:spPr>
              <a:xfrm>
                <a:off x="1043940" y="2209800"/>
                <a:ext cx="373380" cy="3429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 зі стрілкою 24">
                <a:extLst>
                  <a:ext uri="{FF2B5EF4-FFF2-40B4-BE49-F238E27FC236}">
                    <a16:creationId xmlns:a16="http://schemas.microsoft.com/office/drawing/2014/main" id="{E6E15885-29A1-4846-932B-AB69818611A4}"/>
                  </a:ext>
                </a:extLst>
              </p:cNvPr>
              <p:cNvCxnSpPr/>
              <p:nvPr/>
            </p:nvCxnSpPr>
            <p:spPr>
              <a:xfrm>
                <a:off x="2712720" y="2270760"/>
                <a:ext cx="0" cy="3429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 зі стрілкою 25">
                <a:extLst>
                  <a:ext uri="{FF2B5EF4-FFF2-40B4-BE49-F238E27FC236}">
                    <a16:creationId xmlns:a16="http://schemas.microsoft.com/office/drawing/2014/main" id="{5F26FD7F-3CC8-463B-AA7E-5C3CD17B2BB8}"/>
                  </a:ext>
                </a:extLst>
              </p:cNvPr>
              <p:cNvCxnSpPr/>
              <p:nvPr/>
            </p:nvCxnSpPr>
            <p:spPr>
              <a:xfrm flipH="1">
                <a:off x="3733800" y="2286000"/>
                <a:ext cx="678180" cy="3581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Поле 22">
              <a:extLst>
                <a:ext uri="{FF2B5EF4-FFF2-40B4-BE49-F238E27FC236}">
                  <a16:creationId xmlns:a16="http://schemas.microsoft.com/office/drawing/2014/main" id="{C3524923-9AAE-4C71-800B-4945B50D8B96}"/>
                </a:ext>
              </a:extLst>
            </p:cNvPr>
            <p:cNvSpPr txBox="1"/>
            <p:nvPr/>
          </p:nvSpPr>
          <p:spPr>
            <a:xfrm>
              <a:off x="1082040" y="4206240"/>
              <a:ext cx="3436620" cy="88392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200" b="1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Психологічна діагностика та корекція</a:t>
              </a:r>
              <a:endParaRPr lang="uk-U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Індивідуальну бесіду, ігри і вправи, Арт-терапію (малювання, казкотерапія).</a:t>
              </a:r>
              <a:endParaRPr lang="uk-UA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cxnSp>
          <p:nvCxnSpPr>
            <p:cNvPr id="19" name="Пряма зі стрілкою 18">
              <a:extLst>
                <a:ext uri="{FF2B5EF4-FFF2-40B4-BE49-F238E27FC236}">
                  <a16:creationId xmlns:a16="http://schemas.microsoft.com/office/drawing/2014/main" id="{44B0311C-12A0-429C-AC2F-F574671B82BD}"/>
                </a:ext>
              </a:extLst>
            </p:cNvPr>
            <p:cNvCxnSpPr/>
            <p:nvPr/>
          </p:nvCxnSpPr>
          <p:spPr>
            <a:xfrm flipV="1">
              <a:off x="4549140" y="4594860"/>
              <a:ext cx="914400" cy="45719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0" name="Пряма сполучна лінія 19">
              <a:extLst>
                <a:ext uri="{FF2B5EF4-FFF2-40B4-BE49-F238E27FC236}">
                  <a16:creationId xmlns:a16="http://schemas.microsoft.com/office/drawing/2014/main" id="{679AB43A-57A8-4AF2-A23D-1182C2658C64}"/>
                </a:ext>
              </a:extLst>
            </p:cNvPr>
            <p:cNvCxnSpPr/>
            <p:nvPr/>
          </p:nvCxnSpPr>
          <p:spPr>
            <a:xfrm flipH="1" flipV="1">
              <a:off x="5463540" y="160020"/>
              <a:ext cx="30480" cy="4427220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1" name="Пряма зі стрілкою 20">
              <a:extLst>
                <a:ext uri="{FF2B5EF4-FFF2-40B4-BE49-F238E27FC236}">
                  <a16:creationId xmlns:a16="http://schemas.microsoft.com/office/drawing/2014/main" id="{EB7A3D94-4E8B-43F5-86FE-71E9C7C14E03}"/>
                </a:ext>
              </a:extLst>
            </p:cNvPr>
            <p:cNvCxnSpPr/>
            <p:nvPr/>
          </p:nvCxnSpPr>
          <p:spPr>
            <a:xfrm flipH="1" flipV="1">
              <a:off x="4114800" y="144780"/>
              <a:ext cx="1386840" cy="1524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93626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1430015" y="7257545"/>
            <a:ext cx="6858000" cy="2475230"/>
            <a:chOff x="11430015" y="7257545"/>
            <a:chExt cx="6858000" cy="2475230"/>
          </a:xfrm>
        </p:grpSpPr>
        <p:sp>
          <p:nvSpPr>
            <p:cNvPr id="4" name="object 4"/>
            <p:cNvSpPr/>
            <p:nvPr/>
          </p:nvSpPr>
          <p:spPr>
            <a:xfrm>
              <a:off x="11430015" y="9004117"/>
              <a:ext cx="6858000" cy="132715"/>
            </a:xfrm>
            <a:custGeom>
              <a:avLst/>
              <a:gdLst/>
              <a:ahLst/>
              <a:cxnLst/>
              <a:rect l="l" t="t" r="r" b="b"/>
              <a:pathLst>
                <a:path w="6858000" h="132715">
                  <a:moveTo>
                    <a:pt x="6857984" y="132686"/>
                  </a:moveTo>
                  <a:lnTo>
                    <a:pt x="0" y="114299"/>
                  </a:lnTo>
                  <a:lnTo>
                    <a:pt x="306" y="0"/>
                  </a:lnTo>
                  <a:lnTo>
                    <a:pt x="6857984" y="18386"/>
                  </a:lnTo>
                  <a:lnTo>
                    <a:pt x="6857984" y="132686"/>
                  </a:lnTo>
                  <a:close/>
                </a:path>
              </a:pathLst>
            </a:custGeom>
            <a:solidFill>
              <a:srgbClr val="9EC2D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284820" y="7257545"/>
              <a:ext cx="4893310" cy="2475230"/>
            </a:xfrm>
            <a:custGeom>
              <a:avLst/>
              <a:gdLst/>
              <a:ahLst/>
              <a:cxnLst/>
              <a:rect l="l" t="t" r="r" b="b"/>
              <a:pathLst>
                <a:path w="4893309" h="2475229">
                  <a:moveTo>
                    <a:pt x="1817659" y="28506"/>
                  </a:moveTo>
                  <a:lnTo>
                    <a:pt x="1816717" y="28506"/>
                  </a:lnTo>
                  <a:lnTo>
                    <a:pt x="1816349" y="28136"/>
                  </a:lnTo>
                  <a:lnTo>
                    <a:pt x="1816349" y="27194"/>
                  </a:lnTo>
                  <a:lnTo>
                    <a:pt x="1816717" y="26824"/>
                  </a:lnTo>
                  <a:lnTo>
                    <a:pt x="1817659" y="26824"/>
                  </a:lnTo>
                  <a:lnTo>
                    <a:pt x="1818030" y="27194"/>
                  </a:lnTo>
                  <a:lnTo>
                    <a:pt x="1818030" y="28136"/>
                  </a:lnTo>
                  <a:lnTo>
                    <a:pt x="1817659" y="28506"/>
                  </a:lnTo>
                  <a:close/>
                </a:path>
                <a:path w="4893309" h="2475229">
                  <a:moveTo>
                    <a:pt x="2120838" y="29348"/>
                  </a:moveTo>
                  <a:lnTo>
                    <a:pt x="2118989" y="29348"/>
                  </a:lnTo>
                  <a:lnTo>
                    <a:pt x="2118232" y="28591"/>
                  </a:lnTo>
                  <a:lnTo>
                    <a:pt x="2118232" y="26740"/>
                  </a:lnTo>
                  <a:lnTo>
                    <a:pt x="2118989" y="25982"/>
                  </a:lnTo>
                  <a:lnTo>
                    <a:pt x="2120838" y="25982"/>
                  </a:lnTo>
                  <a:lnTo>
                    <a:pt x="2121594" y="26740"/>
                  </a:lnTo>
                  <a:lnTo>
                    <a:pt x="2121594" y="28591"/>
                  </a:lnTo>
                  <a:lnTo>
                    <a:pt x="2120838" y="29348"/>
                  </a:lnTo>
                  <a:close/>
                </a:path>
                <a:path w="4893309" h="2475229">
                  <a:moveTo>
                    <a:pt x="2425415" y="32713"/>
                  </a:moveTo>
                  <a:lnTo>
                    <a:pt x="2419863" y="32713"/>
                  </a:lnTo>
                  <a:lnTo>
                    <a:pt x="2417611" y="30459"/>
                  </a:lnTo>
                  <a:lnTo>
                    <a:pt x="2417611" y="24905"/>
                  </a:lnTo>
                  <a:lnTo>
                    <a:pt x="2419863" y="22650"/>
                  </a:lnTo>
                  <a:lnTo>
                    <a:pt x="2425415" y="22650"/>
                  </a:lnTo>
                  <a:lnTo>
                    <a:pt x="2427667" y="24905"/>
                  </a:lnTo>
                  <a:lnTo>
                    <a:pt x="2427667" y="30459"/>
                  </a:lnTo>
                  <a:lnTo>
                    <a:pt x="2425415" y="32713"/>
                  </a:lnTo>
                  <a:close/>
                </a:path>
                <a:path w="4893309" h="2475229">
                  <a:moveTo>
                    <a:pt x="2730006" y="36079"/>
                  </a:moveTo>
                  <a:lnTo>
                    <a:pt x="2720723" y="36079"/>
                  </a:lnTo>
                  <a:lnTo>
                    <a:pt x="2716973" y="32327"/>
                  </a:lnTo>
                  <a:lnTo>
                    <a:pt x="2716973" y="23038"/>
                  </a:lnTo>
                  <a:lnTo>
                    <a:pt x="2720723" y="19285"/>
                  </a:lnTo>
                  <a:lnTo>
                    <a:pt x="2730006" y="19285"/>
                  </a:lnTo>
                  <a:lnTo>
                    <a:pt x="2733756" y="23038"/>
                  </a:lnTo>
                  <a:lnTo>
                    <a:pt x="2733756" y="32327"/>
                  </a:lnTo>
                  <a:lnTo>
                    <a:pt x="2730006" y="36079"/>
                  </a:lnTo>
                  <a:close/>
                </a:path>
                <a:path w="4893309" h="2475229">
                  <a:moveTo>
                    <a:pt x="3034580" y="39445"/>
                  </a:moveTo>
                  <a:lnTo>
                    <a:pt x="3021597" y="39445"/>
                  </a:lnTo>
                  <a:lnTo>
                    <a:pt x="3016335" y="34178"/>
                  </a:lnTo>
                  <a:lnTo>
                    <a:pt x="3016335" y="21186"/>
                  </a:lnTo>
                  <a:lnTo>
                    <a:pt x="3021597" y="15919"/>
                  </a:lnTo>
                  <a:lnTo>
                    <a:pt x="3034580" y="15919"/>
                  </a:lnTo>
                  <a:lnTo>
                    <a:pt x="3039845" y="21186"/>
                  </a:lnTo>
                  <a:lnTo>
                    <a:pt x="3039845" y="34178"/>
                  </a:lnTo>
                  <a:lnTo>
                    <a:pt x="3034580" y="39445"/>
                  </a:lnTo>
                  <a:close/>
                </a:path>
                <a:path w="4893309" h="2475229">
                  <a:moveTo>
                    <a:pt x="3339157" y="42811"/>
                  </a:moveTo>
                  <a:lnTo>
                    <a:pt x="3322471" y="42811"/>
                  </a:lnTo>
                  <a:lnTo>
                    <a:pt x="3315710" y="36046"/>
                  </a:lnTo>
                  <a:lnTo>
                    <a:pt x="3315710" y="19352"/>
                  </a:lnTo>
                  <a:lnTo>
                    <a:pt x="3322471" y="12587"/>
                  </a:lnTo>
                  <a:lnTo>
                    <a:pt x="3339157" y="12587"/>
                  </a:lnTo>
                  <a:lnTo>
                    <a:pt x="3345918" y="19352"/>
                  </a:lnTo>
                  <a:lnTo>
                    <a:pt x="3345918" y="36046"/>
                  </a:lnTo>
                  <a:lnTo>
                    <a:pt x="3339157" y="42811"/>
                  </a:lnTo>
                  <a:close/>
                </a:path>
                <a:path w="4893309" h="2475229">
                  <a:moveTo>
                    <a:pt x="3633529" y="46176"/>
                  </a:moveTo>
                  <a:lnTo>
                    <a:pt x="3626343" y="44723"/>
                  </a:lnTo>
                  <a:lnTo>
                    <a:pt x="3620474" y="40762"/>
                  </a:lnTo>
                  <a:lnTo>
                    <a:pt x="3616516" y="34888"/>
                  </a:lnTo>
                  <a:lnTo>
                    <a:pt x="3615064" y="27699"/>
                  </a:lnTo>
                  <a:lnTo>
                    <a:pt x="3616516" y="20510"/>
                  </a:lnTo>
                  <a:lnTo>
                    <a:pt x="3620474" y="14636"/>
                  </a:lnTo>
                  <a:lnTo>
                    <a:pt x="3626343" y="10674"/>
                  </a:lnTo>
                  <a:lnTo>
                    <a:pt x="3633529" y="9221"/>
                  </a:lnTo>
                  <a:lnTo>
                    <a:pt x="3640715" y="10674"/>
                  </a:lnTo>
                  <a:lnTo>
                    <a:pt x="3646584" y="14636"/>
                  </a:lnTo>
                  <a:lnTo>
                    <a:pt x="3650542" y="20510"/>
                  </a:lnTo>
                  <a:lnTo>
                    <a:pt x="3651994" y="27699"/>
                  </a:lnTo>
                  <a:lnTo>
                    <a:pt x="3650542" y="34888"/>
                  </a:lnTo>
                  <a:lnTo>
                    <a:pt x="3646584" y="40762"/>
                  </a:lnTo>
                  <a:lnTo>
                    <a:pt x="3640715" y="44723"/>
                  </a:lnTo>
                  <a:lnTo>
                    <a:pt x="3633529" y="46176"/>
                  </a:lnTo>
                  <a:close/>
                </a:path>
                <a:path w="4893309" h="2475229">
                  <a:moveTo>
                    <a:pt x="3936253" y="50383"/>
                  </a:moveTo>
                  <a:lnTo>
                    <a:pt x="3927431" y="48602"/>
                  </a:lnTo>
                  <a:lnTo>
                    <a:pt x="3920232" y="43743"/>
                  </a:lnTo>
                  <a:lnTo>
                    <a:pt x="3915381" y="36532"/>
                  </a:lnTo>
                  <a:lnTo>
                    <a:pt x="3913603" y="27699"/>
                  </a:lnTo>
                  <a:lnTo>
                    <a:pt x="3915381" y="18866"/>
                  </a:lnTo>
                  <a:lnTo>
                    <a:pt x="3920232" y="11655"/>
                  </a:lnTo>
                  <a:lnTo>
                    <a:pt x="3927431" y="6796"/>
                  </a:lnTo>
                  <a:lnTo>
                    <a:pt x="3936253" y="5014"/>
                  </a:lnTo>
                  <a:lnTo>
                    <a:pt x="3945081" y="6796"/>
                  </a:lnTo>
                  <a:lnTo>
                    <a:pt x="3952292" y="11655"/>
                  </a:lnTo>
                  <a:lnTo>
                    <a:pt x="3957154" y="18866"/>
                  </a:lnTo>
                  <a:lnTo>
                    <a:pt x="3958937" y="27699"/>
                  </a:lnTo>
                  <a:lnTo>
                    <a:pt x="3957154" y="36532"/>
                  </a:lnTo>
                  <a:lnTo>
                    <a:pt x="3952292" y="43743"/>
                  </a:lnTo>
                  <a:lnTo>
                    <a:pt x="3945081" y="48602"/>
                  </a:lnTo>
                  <a:lnTo>
                    <a:pt x="3936253" y="50383"/>
                  </a:lnTo>
                  <a:close/>
                </a:path>
                <a:path w="4893309" h="2475229">
                  <a:moveTo>
                    <a:pt x="4238977" y="52907"/>
                  </a:moveTo>
                  <a:lnTo>
                    <a:pt x="4229180" y="50928"/>
                  </a:lnTo>
                  <a:lnTo>
                    <a:pt x="4221187" y="45530"/>
                  </a:lnTo>
                  <a:lnTo>
                    <a:pt x="4215802" y="37523"/>
                  </a:lnTo>
                  <a:lnTo>
                    <a:pt x="4213828" y="27716"/>
                  </a:lnTo>
                  <a:lnTo>
                    <a:pt x="4215802" y="17908"/>
                  </a:lnTo>
                  <a:lnTo>
                    <a:pt x="4221187" y="9901"/>
                  </a:lnTo>
                  <a:lnTo>
                    <a:pt x="4229180" y="4503"/>
                  </a:lnTo>
                  <a:lnTo>
                    <a:pt x="4238977" y="2524"/>
                  </a:lnTo>
                  <a:lnTo>
                    <a:pt x="4248779" y="4503"/>
                  </a:lnTo>
                  <a:lnTo>
                    <a:pt x="4256783" y="9901"/>
                  </a:lnTo>
                  <a:lnTo>
                    <a:pt x="4262180" y="17908"/>
                  </a:lnTo>
                  <a:lnTo>
                    <a:pt x="4264159" y="27716"/>
                  </a:lnTo>
                  <a:lnTo>
                    <a:pt x="4262180" y="37523"/>
                  </a:lnTo>
                  <a:lnTo>
                    <a:pt x="4256783" y="45530"/>
                  </a:lnTo>
                  <a:lnTo>
                    <a:pt x="4248779" y="50928"/>
                  </a:lnTo>
                  <a:lnTo>
                    <a:pt x="4238977" y="52907"/>
                  </a:lnTo>
                  <a:close/>
                </a:path>
                <a:path w="4893309" h="2475229">
                  <a:moveTo>
                    <a:pt x="4541701" y="54590"/>
                  </a:moveTo>
                  <a:lnTo>
                    <a:pt x="4531256" y="52478"/>
                  </a:lnTo>
                  <a:lnTo>
                    <a:pt x="4522726" y="46719"/>
                  </a:lnTo>
                  <a:lnTo>
                    <a:pt x="4516974" y="38176"/>
                  </a:lnTo>
                  <a:lnTo>
                    <a:pt x="4514865" y="27716"/>
                  </a:lnTo>
                  <a:lnTo>
                    <a:pt x="4516974" y="17255"/>
                  </a:lnTo>
                  <a:lnTo>
                    <a:pt x="4522726" y="8712"/>
                  </a:lnTo>
                  <a:lnTo>
                    <a:pt x="4531256" y="2953"/>
                  </a:lnTo>
                  <a:lnTo>
                    <a:pt x="4541701" y="841"/>
                  </a:lnTo>
                  <a:lnTo>
                    <a:pt x="4552165" y="2953"/>
                  </a:lnTo>
                  <a:lnTo>
                    <a:pt x="4560705" y="8712"/>
                  </a:lnTo>
                  <a:lnTo>
                    <a:pt x="4566461" y="17255"/>
                  </a:lnTo>
                  <a:lnTo>
                    <a:pt x="4568571" y="27716"/>
                  </a:lnTo>
                  <a:lnTo>
                    <a:pt x="4566461" y="38176"/>
                  </a:lnTo>
                  <a:lnTo>
                    <a:pt x="4560705" y="46719"/>
                  </a:lnTo>
                  <a:lnTo>
                    <a:pt x="4552165" y="52478"/>
                  </a:lnTo>
                  <a:lnTo>
                    <a:pt x="4541701" y="54590"/>
                  </a:lnTo>
                  <a:close/>
                </a:path>
                <a:path w="4893309" h="2475229">
                  <a:moveTo>
                    <a:pt x="4844424" y="55432"/>
                  </a:moveTo>
                  <a:lnTo>
                    <a:pt x="4833648" y="53254"/>
                  </a:lnTo>
                  <a:lnTo>
                    <a:pt x="4824850" y="47316"/>
                  </a:lnTo>
                  <a:lnTo>
                    <a:pt x="4818919" y="38506"/>
                  </a:lnTo>
                  <a:lnTo>
                    <a:pt x="4816745" y="27716"/>
                  </a:lnTo>
                  <a:lnTo>
                    <a:pt x="4818919" y="16924"/>
                  </a:lnTo>
                  <a:lnTo>
                    <a:pt x="4824850" y="8115"/>
                  </a:lnTo>
                  <a:lnTo>
                    <a:pt x="4833648" y="2177"/>
                  </a:lnTo>
                  <a:lnTo>
                    <a:pt x="4844424" y="0"/>
                  </a:lnTo>
                  <a:lnTo>
                    <a:pt x="4855220" y="2177"/>
                  </a:lnTo>
                  <a:lnTo>
                    <a:pt x="4864028" y="8115"/>
                  </a:lnTo>
                  <a:lnTo>
                    <a:pt x="4869963" y="16924"/>
                  </a:lnTo>
                  <a:lnTo>
                    <a:pt x="4872138" y="27716"/>
                  </a:lnTo>
                  <a:lnTo>
                    <a:pt x="4869963" y="38506"/>
                  </a:lnTo>
                  <a:lnTo>
                    <a:pt x="4864028" y="47316"/>
                  </a:lnTo>
                  <a:lnTo>
                    <a:pt x="4855220" y="53254"/>
                  </a:lnTo>
                  <a:lnTo>
                    <a:pt x="4844424" y="55432"/>
                  </a:lnTo>
                  <a:close/>
                </a:path>
                <a:path w="4893309" h="2475229">
                  <a:moveTo>
                    <a:pt x="910409" y="333146"/>
                  </a:moveTo>
                  <a:lnTo>
                    <a:pt x="907617" y="333146"/>
                  </a:lnTo>
                  <a:lnTo>
                    <a:pt x="906493" y="332018"/>
                  </a:lnTo>
                  <a:lnTo>
                    <a:pt x="906493" y="329225"/>
                  </a:lnTo>
                  <a:lnTo>
                    <a:pt x="907617" y="328098"/>
                  </a:lnTo>
                  <a:lnTo>
                    <a:pt x="910409" y="328098"/>
                  </a:lnTo>
                  <a:lnTo>
                    <a:pt x="911536" y="329225"/>
                  </a:lnTo>
                  <a:lnTo>
                    <a:pt x="911536" y="332018"/>
                  </a:lnTo>
                  <a:lnTo>
                    <a:pt x="910409" y="333146"/>
                  </a:lnTo>
                  <a:close/>
                </a:path>
                <a:path w="4893309" h="2475229">
                  <a:moveTo>
                    <a:pt x="1215911" y="338179"/>
                  </a:moveTo>
                  <a:lnTo>
                    <a:pt x="1207570" y="338179"/>
                  </a:lnTo>
                  <a:lnTo>
                    <a:pt x="1204187" y="334795"/>
                  </a:lnTo>
                  <a:lnTo>
                    <a:pt x="1204187" y="326448"/>
                  </a:lnTo>
                  <a:lnTo>
                    <a:pt x="1207570" y="323066"/>
                  </a:lnTo>
                  <a:lnTo>
                    <a:pt x="1215911" y="323066"/>
                  </a:lnTo>
                  <a:lnTo>
                    <a:pt x="1219290" y="326448"/>
                  </a:lnTo>
                  <a:lnTo>
                    <a:pt x="1219290" y="334795"/>
                  </a:lnTo>
                  <a:lnTo>
                    <a:pt x="1215911" y="338179"/>
                  </a:lnTo>
                  <a:close/>
                </a:path>
                <a:path w="4893309" h="2475229">
                  <a:moveTo>
                    <a:pt x="1521410" y="343209"/>
                  </a:moveTo>
                  <a:lnTo>
                    <a:pt x="1507502" y="343209"/>
                  </a:lnTo>
                  <a:lnTo>
                    <a:pt x="1501868" y="337572"/>
                  </a:lnTo>
                  <a:lnTo>
                    <a:pt x="1501868" y="323639"/>
                  </a:lnTo>
                  <a:lnTo>
                    <a:pt x="1507502" y="318001"/>
                  </a:lnTo>
                  <a:lnTo>
                    <a:pt x="1521426" y="318001"/>
                  </a:lnTo>
                  <a:lnTo>
                    <a:pt x="1527060" y="323639"/>
                  </a:lnTo>
                  <a:lnTo>
                    <a:pt x="1527060" y="337572"/>
                  </a:lnTo>
                  <a:lnTo>
                    <a:pt x="1521410" y="343209"/>
                  </a:lnTo>
                  <a:close/>
                </a:path>
                <a:path w="4893309" h="2475229">
                  <a:moveTo>
                    <a:pt x="1826928" y="348242"/>
                  </a:moveTo>
                  <a:lnTo>
                    <a:pt x="1807451" y="348242"/>
                  </a:lnTo>
                  <a:lnTo>
                    <a:pt x="1799562" y="340350"/>
                  </a:lnTo>
                  <a:lnTo>
                    <a:pt x="1799562" y="320862"/>
                  </a:lnTo>
                  <a:lnTo>
                    <a:pt x="1807451" y="312970"/>
                  </a:lnTo>
                  <a:lnTo>
                    <a:pt x="1826928" y="312970"/>
                  </a:lnTo>
                  <a:lnTo>
                    <a:pt x="1834814" y="320862"/>
                  </a:lnTo>
                  <a:lnTo>
                    <a:pt x="1834814" y="340350"/>
                  </a:lnTo>
                  <a:lnTo>
                    <a:pt x="1826928" y="348242"/>
                  </a:lnTo>
                  <a:close/>
                </a:path>
                <a:path w="4893309" h="2475229">
                  <a:moveTo>
                    <a:pt x="2119913" y="353272"/>
                  </a:moveTo>
                  <a:lnTo>
                    <a:pt x="2111085" y="351490"/>
                  </a:lnTo>
                  <a:lnTo>
                    <a:pt x="2103879" y="346631"/>
                  </a:lnTo>
                  <a:lnTo>
                    <a:pt x="2099023" y="339421"/>
                  </a:lnTo>
                  <a:lnTo>
                    <a:pt x="2097243" y="330589"/>
                  </a:lnTo>
                  <a:lnTo>
                    <a:pt x="2099023" y="321755"/>
                  </a:lnTo>
                  <a:lnTo>
                    <a:pt x="2103879" y="314545"/>
                  </a:lnTo>
                  <a:lnTo>
                    <a:pt x="2111085" y="309685"/>
                  </a:lnTo>
                  <a:lnTo>
                    <a:pt x="2119913" y="307904"/>
                  </a:lnTo>
                  <a:lnTo>
                    <a:pt x="2128742" y="309685"/>
                  </a:lnTo>
                  <a:lnTo>
                    <a:pt x="2135948" y="314545"/>
                  </a:lnTo>
                  <a:lnTo>
                    <a:pt x="2140804" y="321755"/>
                  </a:lnTo>
                  <a:lnTo>
                    <a:pt x="2142584" y="330589"/>
                  </a:lnTo>
                  <a:lnTo>
                    <a:pt x="2140801" y="339421"/>
                  </a:lnTo>
                  <a:lnTo>
                    <a:pt x="2135941" y="346631"/>
                  </a:lnTo>
                  <a:lnTo>
                    <a:pt x="2128735" y="351490"/>
                  </a:lnTo>
                  <a:lnTo>
                    <a:pt x="2119913" y="353272"/>
                  </a:lnTo>
                  <a:close/>
                </a:path>
                <a:path w="4893309" h="2475229">
                  <a:moveTo>
                    <a:pt x="2422641" y="356637"/>
                  </a:moveTo>
                  <a:lnTo>
                    <a:pt x="2412516" y="354591"/>
                  </a:lnTo>
                  <a:lnTo>
                    <a:pt x="2404245" y="349011"/>
                  </a:lnTo>
                  <a:lnTo>
                    <a:pt x="2398667" y="340736"/>
                  </a:lnTo>
                  <a:lnTo>
                    <a:pt x="2396622" y="330605"/>
                  </a:lnTo>
                  <a:lnTo>
                    <a:pt x="2398667" y="320475"/>
                  </a:lnTo>
                  <a:lnTo>
                    <a:pt x="2404245" y="312199"/>
                  </a:lnTo>
                  <a:lnTo>
                    <a:pt x="2412516" y="306619"/>
                  </a:lnTo>
                  <a:lnTo>
                    <a:pt x="2422641" y="304572"/>
                  </a:lnTo>
                  <a:lnTo>
                    <a:pt x="2432764" y="306619"/>
                  </a:lnTo>
                  <a:lnTo>
                    <a:pt x="2441033" y="312199"/>
                  </a:lnTo>
                  <a:lnTo>
                    <a:pt x="2446611" y="320475"/>
                  </a:lnTo>
                  <a:lnTo>
                    <a:pt x="2448656" y="330605"/>
                  </a:lnTo>
                  <a:lnTo>
                    <a:pt x="2446613" y="340736"/>
                  </a:lnTo>
                  <a:lnTo>
                    <a:pt x="2441040" y="349011"/>
                  </a:lnTo>
                  <a:lnTo>
                    <a:pt x="2432771" y="354591"/>
                  </a:lnTo>
                  <a:lnTo>
                    <a:pt x="2422641" y="356637"/>
                  </a:lnTo>
                  <a:close/>
                </a:path>
                <a:path w="4893309" h="2475229">
                  <a:moveTo>
                    <a:pt x="2725365" y="360003"/>
                  </a:moveTo>
                  <a:lnTo>
                    <a:pt x="2713927" y="357693"/>
                  </a:lnTo>
                  <a:lnTo>
                    <a:pt x="2704588" y="351394"/>
                  </a:lnTo>
                  <a:lnTo>
                    <a:pt x="2698292" y="342050"/>
                  </a:lnTo>
                  <a:lnTo>
                    <a:pt x="2695983" y="330605"/>
                  </a:lnTo>
                  <a:lnTo>
                    <a:pt x="2698292" y="319161"/>
                  </a:lnTo>
                  <a:lnTo>
                    <a:pt x="2704588" y="309816"/>
                  </a:lnTo>
                  <a:lnTo>
                    <a:pt x="2713927" y="303517"/>
                  </a:lnTo>
                  <a:lnTo>
                    <a:pt x="2725365" y="301207"/>
                  </a:lnTo>
                  <a:lnTo>
                    <a:pt x="2736802" y="303517"/>
                  </a:lnTo>
                  <a:lnTo>
                    <a:pt x="2746141" y="309816"/>
                  </a:lnTo>
                  <a:lnTo>
                    <a:pt x="2752437" y="319161"/>
                  </a:lnTo>
                  <a:lnTo>
                    <a:pt x="2754746" y="330605"/>
                  </a:lnTo>
                  <a:lnTo>
                    <a:pt x="2752437" y="342050"/>
                  </a:lnTo>
                  <a:lnTo>
                    <a:pt x="2746141" y="351394"/>
                  </a:lnTo>
                  <a:lnTo>
                    <a:pt x="2736802" y="357693"/>
                  </a:lnTo>
                  <a:lnTo>
                    <a:pt x="2725365" y="360003"/>
                  </a:lnTo>
                  <a:close/>
                </a:path>
                <a:path w="4893309" h="2475229">
                  <a:moveTo>
                    <a:pt x="3028088" y="363368"/>
                  </a:moveTo>
                  <a:lnTo>
                    <a:pt x="3015345" y="360793"/>
                  </a:lnTo>
                  <a:lnTo>
                    <a:pt x="3004937" y="353770"/>
                  </a:lnTo>
                  <a:lnTo>
                    <a:pt x="2997919" y="343356"/>
                  </a:lnTo>
                  <a:lnTo>
                    <a:pt x="2995345" y="330605"/>
                  </a:lnTo>
                  <a:lnTo>
                    <a:pt x="2997919" y="317854"/>
                  </a:lnTo>
                  <a:lnTo>
                    <a:pt x="3004937" y="307439"/>
                  </a:lnTo>
                  <a:lnTo>
                    <a:pt x="3015345" y="300416"/>
                  </a:lnTo>
                  <a:lnTo>
                    <a:pt x="3028088" y="297841"/>
                  </a:lnTo>
                  <a:lnTo>
                    <a:pt x="3040832" y="300416"/>
                  </a:lnTo>
                  <a:lnTo>
                    <a:pt x="3051242" y="307439"/>
                  </a:lnTo>
                  <a:lnTo>
                    <a:pt x="3058261" y="317854"/>
                  </a:lnTo>
                  <a:lnTo>
                    <a:pt x="3060835" y="330605"/>
                  </a:lnTo>
                  <a:lnTo>
                    <a:pt x="3058261" y="343356"/>
                  </a:lnTo>
                  <a:lnTo>
                    <a:pt x="3051242" y="353770"/>
                  </a:lnTo>
                  <a:lnTo>
                    <a:pt x="3040832" y="360793"/>
                  </a:lnTo>
                  <a:lnTo>
                    <a:pt x="3028088" y="363368"/>
                  </a:lnTo>
                  <a:close/>
                </a:path>
                <a:path w="4893309" h="2475229">
                  <a:moveTo>
                    <a:pt x="3330812" y="365893"/>
                  </a:moveTo>
                  <a:lnTo>
                    <a:pt x="3317096" y="363120"/>
                  </a:lnTo>
                  <a:lnTo>
                    <a:pt x="3305892" y="355559"/>
                  </a:lnTo>
                  <a:lnTo>
                    <a:pt x="3298335" y="344347"/>
                  </a:lnTo>
                  <a:lnTo>
                    <a:pt x="3295564" y="330622"/>
                  </a:lnTo>
                  <a:lnTo>
                    <a:pt x="3298335" y="316897"/>
                  </a:lnTo>
                  <a:lnTo>
                    <a:pt x="3305892" y="305685"/>
                  </a:lnTo>
                  <a:lnTo>
                    <a:pt x="3317096" y="298124"/>
                  </a:lnTo>
                  <a:lnTo>
                    <a:pt x="3330812" y="295350"/>
                  </a:lnTo>
                  <a:lnTo>
                    <a:pt x="3344530" y="298124"/>
                  </a:lnTo>
                  <a:lnTo>
                    <a:pt x="3355735" y="305685"/>
                  </a:lnTo>
                  <a:lnTo>
                    <a:pt x="3363292" y="316897"/>
                  </a:lnTo>
                  <a:lnTo>
                    <a:pt x="3366064" y="330622"/>
                  </a:lnTo>
                  <a:lnTo>
                    <a:pt x="3363294" y="344347"/>
                  </a:lnTo>
                  <a:lnTo>
                    <a:pt x="3355742" y="355559"/>
                  </a:lnTo>
                  <a:lnTo>
                    <a:pt x="3344537" y="363120"/>
                  </a:lnTo>
                  <a:lnTo>
                    <a:pt x="3330812" y="365893"/>
                  </a:lnTo>
                  <a:close/>
                </a:path>
                <a:path w="4893309" h="2475229">
                  <a:moveTo>
                    <a:pt x="3633529" y="368418"/>
                  </a:moveTo>
                  <a:lnTo>
                    <a:pt x="3618826" y="365447"/>
                  </a:lnTo>
                  <a:lnTo>
                    <a:pt x="3606820" y="357345"/>
                  </a:lnTo>
                  <a:lnTo>
                    <a:pt x="3598725" y="345331"/>
                  </a:lnTo>
                  <a:lnTo>
                    <a:pt x="3595756" y="330622"/>
                  </a:lnTo>
                  <a:lnTo>
                    <a:pt x="3598725" y="315913"/>
                  </a:lnTo>
                  <a:lnTo>
                    <a:pt x="3606820" y="303899"/>
                  </a:lnTo>
                  <a:lnTo>
                    <a:pt x="3618826" y="295797"/>
                  </a:lnTo>
                  <a:lnTo>
                    <a:pt x="3633529" y="292826"/>
                  </a:lnTo>
                  <a:lnTo>
                    <a:pt x="3648232" y="295797"/>
                  </a:lnTo>
                  <a:lnTo>
                    <a:pt x="3660239" y="303899"/>
                  </a:lnTo>
                  <a:lnTo>
                    <a:pt x="3668334" y="315913"/>
                  </a:lnTo>
                  <a:lnTo>
                    <a:pt x="3671302" y="330622"/>
                  </a:lnTo>
                  <a:lnTo>
                    <a:pt x="3668334" y="345331"/>
                  </a:lnTo>
                  <a:lnTo>
                    <a:pt x="3660239" y="357345"/>
                  </a:lnTo>
                  <a:lnTo>
                    <a:pt x="3648232" y="365447"/>
                  </a:lnTo>
                  <a:lnTo>
                    <a:pt x="3633529" y="368418"/>
                  </a:lnTo>
                  <a:close/>
                </a:path>
                <a:path w="4893309" h="2475229">
                  <a:moveTo>
                    <a:pt x="3936253" y="371783"/>
                  </a:moveTo>
                  <a:lnTo>
                    <a:pt x="3920245" y="368549"/>
                  </a:lnTo>
                  <a:lnTo>
                    <a:pt x="3907176" y="359728"/>
                  </a:lnTo>
                  <a:lnTo>
                    <a:pt x="3898368" y="346644"/>
                  </a:lnTo>
                  <a:lnTo>
                    <a:pt x="3895138" y="330622"/>
                  </a:lnTo>
                  <a:lnTo>
                    <a:pt x="3898368" y="314599"/>
                  </a:lnTo>
                  <a:lnTo>
                    <a:pt x="3907176" y="301516"/>
                  </a:lnTo>
                  <a:lnTo>
                    <a:pt x="3920245" y="292695"/>
                  </a:lnTo>
                  <a:lnTo>
                    <a:pt x="3936253" y="289461"/>
                  </a:lnTo>
                  <a:lnTo>
                    <a:pt x="3952266" y="292695"/>
                  </a:lnTo>
                  <a:lnTo>
                    <a:pt x="3965346" y="301516"/>
                  </a:lnTo>
                  <a:lnTo>
                    <a:pt x="3974167" y="314599"/>
                  </a:lnTo>
                  <a:lnTo>
                    <a:pt x="3977402" y="330622"/>
                  </a:lnTo>
                  <a:lnTo>
                    <a:pt x="3974167" y="346644"/>
                  </a:lnTo>
                  <a:lnTo>
                    <a:pt x="3965346" y="359728"/>
                  </a:lnTo>
                  <a:lnTo>
                    <a:pt x="3952266" y="368549"/>
                  </a:lnTo>
                  <a:lnTo>
                    <a:pt x="3936253" y="371783"/>
                  </a:lnTo>
                  <a:close/>
                </a:path>
                <a:path w="4893309" h="2475229">
                  <a:moveTo>
                    <a:pt x="4238977" y="374308"/>
                  </a:moveTo>
                  <a:lnTo>
                    <a:pt x="4221989" y="370876"/>
                  </a:lnTo>
                  <a:lnTo>
                    <a:pt x="4208115" y="361517"/>
                  </a:lnTo>
                  <a:lnTo>
                    <a:pt x="4198761" y="347636"/>
                  </a:lnTo>
                  <a:lnTo>
                    <a:pt x="4195330" y="330639"/>
                  </a:lnTo>
                  <a:lnTo>
                    <a:pt x="4198761" y="313642"/>
                  </a:lnTo>
                  <a:lnTo>
                    <a:pt x="4208115" y="299761"/>
                  </a:lnTo>
                  <a:lnTo>
                    <a:pt x="4221989" y="290402"/>
                  </a:lnTo>
                  <a:lnTo>
                    <a:pt x="4238977" y="286970"/>
                  </a:lnTo>
                  <a:lnTo>
                    <a:pt x="4255965" y="290402"/>
                  </a:lnTo>
                  <a:lnTo>
                    <a:pt x="4269838" y="299761"/>
                  </a:lnTo>
                  <a:lnTo>
                    <a:pt x="4279193" y="313642"/>
                  </a:lnTo>
                  <a:lnTo>
                    <a:pt x="4282623" y="330639"/>
                  </a:lnTo>
                  <a:lnTo>
                    <a:pt x="4279193" y="347636"/>
                  </a:lnTo>
                  <a:lnTo>
                    <a:pt x="4269838" y="361517"/>
                  </a:lnTo>
                  <a:lnTo>
                    <a:pt x="4255965" y="370876"/>
                  </a:lnTo>
                  <a:lnTo>
                    <a:pt x="4238977" y="374308"/>
                  </a:lnTo>
                  <a:close/>
                </a:path>
                <a:path w="4893309" h="2475229">
                  <a:moveTo>
                    <a:pt x="4541701" y="376833"/>
                  </a:moveTo>
                  <a:lnTo>
                    <a:pt x="4523739" y="373203"/>
                  </a:lnTo>
                  <a:lnTo>
                    <a:pt x="4509071" y="363303"/>
                  </a:lnTo>
                  <a:lnTo>
                    <a:pt x="4499182" y="348620"/>
                  </a:lnTo>
                  <a:lnTo>
                    <a:pt x="4495556" y="330639"/>
                  </a:lnTo>
                  <a:lnTo>
                    <a:pt x="4499182" y="312659"/>
                  </a:lnTo>
                  <a:lnTo>
                    <a:pt x="4509071" y="297976"/>
                  </a:lnTo>
                  <a:lnTo>
                    <a:pt x="4523739" y="288076"/>
                  </a:lnTo>
                  <a:lnTo>
                    <a:pt x="4541701" y="284446"/>
                  </a:lnTo>
                  <a:lnTo>
                    <a:pt x="4559682" y="288076"/>
                  </a:lnTo>
                  <a:lnTo>
                    <a:pt x="4574360" y="297976"/>
                  </a:lnTo>
                  <a:lnTo>
                    <a:pt x="4584252" y="312659"/>
                  </a:lnTo>
                  <a:lnTo>
                    <a:pt x="4587879" y="330639"/>
                  </a:lnTo>
                  <a:lnTo>
                    <a:pt x="4584252" y="348620"/>
                  </a:lnTo>
                  <a:lnTo>
                    <a:pt x="4574360" y="363303"/>
                  </a:lnTo>
                  <a:lnTo>
                    <a:pt x="4559682" y="373203"/>
                  </a:lnTo>
                  <a:lnTo>
                    <a:pt x="4541701" y="376833"/>
                  </a:lnTo>
                  <a:close/>
                </a:path>
                <a:path w="4893309" h="2475229">
                  <a:moveTo>
                    <a:pt x="4844424" y="379355"/>
                  </a:moveTo>
                  <a:lnTo>
                    <a:pt x="4825483" y="375527"/>
                  </a:lnTo>
                  <a:lnTo>
                    <a:pt x="4810010" y="365088"/>
                  </a:lnTo>
                  <a:lnTo>
                    <a:pt x="4799575" y="349603"/>
                  </a:lnTo>
                  <a:lnTo>
                    <a:pt x="4795748" y="330639"/>
                  </a:lnTo>
                  <a:lnTo>
                    <a:pt x="4799575" y="311675"/>
                  </a:lnTo>
                  <a:lnTo>
                    <a:pt x="4810010" y="296190"/>
                  </a:lnTo>
                  <a:lnTo>
                    <a:pt x="4825483" y="285750"/>
                  </a:lnTo>
                  <a:lnTo>
                    <a:pt x="4844424" y="281922"/>
                  </a:lnTo>
                  <a:lnTo>
                    <a:pt x="4863385" y="285750"/>
                  </a:lnTo>
                  <a:lnTo>
                    <a:pt x="4878868" y="296190"/>
                  </a:lnTo>
                  <a:lnTo>
                    <a:pt x="4889307" y="311675"/>
                  </a:lnTo>
                  <a:lnTo>
                    <a:pt x="4893135" y="330639"/>
                  </a:lnTo>
                  <a:lnTo>
                    <a:pt x="4889307" y="349603"/>
                  </a:lnTo>
                  <a:lnTo>
                    <a:pt x="4878868" y="365088"/>
                  </a:lnTo>
                  <a:lnTo>
                    <a:pt x="4863385" y="375527"/>
                  </a:lnTo>
                  <a:lnTo>
                    <a:pt x="4844424" y="379355"/>
                  </a:lnTo>
                  <a:close/>
                </a:path>
                <a:path w="4893309" h="2475229">
                  <a:moveTo>
                    <a:pt x="304490" y="635246"/>
                  </a:moveTo>
                  <a:lnTo>
                    <a:pt x="302640" y="635246"/>
                  </a:lnTo>
                  <a:lnTo>
                    <a:pt x="301883" y="634486"/>
                  </a:lnTo>
                  <a:lnTo>
                    <a:pt x="301883" y="632636"/>
                  </a:lnTo>
                  <a:lnTo>
                    <a:pt x="302640" y="631880"/>
                  </a:lnTo>
                  <a:lnTo>
                    <a:pt x="304490" y="631880"/>
                  </a:lnTo>
                  <a:lnTo>
                    <a:pt x="305247" y="632636"/>
                  </a:lnTo>
                  <a:lnTo>
                    <a:pt x="305247" y="634486"/>
                  </a:lnTo>
                  <a:lnTo>
                    <a:pt x="304490" y="635246"/>
                  </a:lnTo>
                  <a:close/>
                </a:path>
                <a:path w="4893309" h="2475229">
                  <a:moveTo>
                    <a:pt x="609535" y="639452"/>
                  </a:moveTo>
                  <a:lnTo>
                    <a:pt x="603044" y="639452"/>
                  </a:lnTo>
                  <a:lnTo>
                    <a:pt x="600421" y="636825"/>
                  </a:lnTo>
                  <a:lnTo>
                    <a:pt x="600421" y="630331"/>
                  </a:lnTo>
                  <a:lnTo>
                    <a:pt x="603044" y="627704"/>
                  </a:lnTo>
                  <a:lnTo>
                    <a:pt x="609535" y="627704"/>
                  </a:lnTo>
                  <a:lnTo>
                    <a:pt x="612161" y="630331"/>
                  </a:lnTo>
                  <a:lnTo>
                    <a:pt x="612161" y="636825"/>
                  </a:lnTo>
                  <a:lnTo>
                    <a:pt x="609535" y="639452"/>
                  </a:lnTo>
                  <a:close/>
                </a:path>
                <a:path w="4893309" h="2475229">
                  <a:moveTo>
                    <a:pt x="914581" y="643658"/>
                  </a:moveTo>
                  <a:lnTo>
                    <a:pt x="903448" y="643658"/>
                  </a:lnTo>
                  <a:lnTo>
                    <a:pt x="898942" y="639148"/>
                  </a:lnTo>
                  <a:lnTo>
                    <a:pt x="898942" y="628008"/>
                  </a:lnTo>
                  <a:lnTo>
                    <a:pt x="903448" y="623498"/>
                  </a:lnTo>
                  <a:lnTo>
                    <a:pt x="914581" y="623498"/>
                  </a:lnTo>
                  <a:lnTo>
                    <a:pt x="919088" y="628008"/>
                  </a:lnTo>
                  <a:lnTo>
                    <a:pt x="919088" y="639148"/>
                  </a:lnTo>
                  <a:lnTo>
                    <a:pt x="914581" y="643658"/>
                  </a:lnTo>
                  <a:close/>
                </a:path>
                <a:path w="4893309" h="2475229">
                  <a:moveTo>
                    <a:pt x="1219155" y="647023"/>
                  </a:moveTo>
                  <a:lnTo>
                    <a:pt x="1204323" y="647023"/>
                  </a:lnTo>
                  <a:lnTo>
                    <a:pt x="1198304" y="641001"/>
                  </a:lnTo>
                  <a:lnTo>
                    <a:pt x="1198304" y="626158"/>
                  </a:lnTo>
                  <a:lnTo>
                    <a:pt x="1204323" y="620133"/>
                  </a:lnTo>
                  <a:lnTo>
                    <a:pt x="1219155" y="620133"/>
                  </a:lnTo>
                  <a:lnTo>
                    <a:pt x="1225177" y="626158"/>
                  </a:lnTo>
                  <a:lnTo>
                    <a:pt x="1225177" y="641001"/>
                  </a:lnTo>
                  <a:lnTo>
                    <a:pt x="1219155" y="647023"/>
                  </a:lnTo>
                  <a:close/>
                </a:path>
                <a:path w="4893309" h="2475229">
                  <a:moveTo>
                    <a:pt x="1523732" y="650392"/>
                  </a:moveTo>
                  <a:lnTo>
                    <a:pt x="1505196" y="650392"/>
                  </a:lnTo>
                  <a:lnTo>
                    <a:pt x="1497679" y="642868"/>
                  </a:lnTo>
                  <a:lnTo>
                    <a:pt x="1497679" y="624322"/>
                  </a:lnTo>
                  <a:lnTo>
                    <a:pt x="1505196" y="616801"/>
                  </a:lnTo>
                  <a:lnTo>
                    <a:pt x="1523732" y="616801"/>
                  </a:lnTo>
                  <a:lnTo>
                    <a:pt x="1531249" y="624322"/>
                  </a:lnTo>
                  <a:lnTo>
                    <a:pt x="1531249" y="642868"/>
                  </a:lnTo>
                  <a:lnTo>
                    <a:pt x="1523732" y="650392"/>
                  </a:lnTo>
                  <a:close/>
                </a:path>
                <a:path w="4893309" h="2475229">
                  <a:moveTo>
                    <a:pt x="1817190" y="653754"/>
                  </a:moveTo>
                  <a:lnTo>
                    <a:pt x="1809345" y="652171"/>
                  </a:lnTo>
                  <a:lnTo>
                    <a:pt x="1802940" y="647852"/>
                  </a:lnTo>
                  <a:lnTo>
                    <a:pt x="1798623" y="641444"/>
                  </a:lnTo>
                  <a:lnTo>
                    <a:pt x="1797041" y="633595"/>
                  </a:lnTo>
                  <a:lnTo>
                    <a:pt x="1798623" y="625746"/>
                  </a:lnTo>
                  <a:lnTo>
                    <a:pt x="1802940" y="619338"/>
                  </a:lnTo>
                  <a:lnTo>
                    <a:pt x="1809345" y="615019"/>
                  </a:lnTo>
                  <a:lnTo>
                    <a:pt x="1817190" y="613436"/>
                  </a:lnTo>
                  <a:lnTo>
                    <a:pt x="1825035" y="615019"/>
                  </a:lnTo>
                  <a:lnTo>
                    <a:pt x="1831439" y="619338"/>
                  </a:lnTo>
                  <a:lnTo>
                    <a:pt x="1835756" y="625746"/>
                  </a:lnTo>
                  <a:lnTo>
                    <a:pt x="1837339" y="633595"/>
                  </a:lnTo>
                  <a:lnTo>
                    <a:pt x="1835756" y="641444"/>
                  </a:lnTo>
                  <a:lnTo>
                    <a:pt x="1831439" y="647852"/>
                  </a:lnTo>
                  <a:lnTo>
                    <a:pt x="1825035" y="652171"/>
                  </a:lnTo>
                  <a:lnTo>
                    <a:pt x="1817190" y="653754"/>
                  </a:lnTo>
                  <a:close/>
                </a:path>
                <a:path w="4893309" h="2475229">
                  <a:moveTo>
                    <a:pt x="2119913" y="657123"/>
                  </a:moveTo>
                  <a:lnTo>
                    <a:pt x="2110763" y="655274"/>
                  </a:lnTo>
                  <a:lnTo>
                    <a:pt x="2103290" y="650231"/>
                  </a:lnTo>
                  <a:lnTo>
                    <a:pt x="2098250" y="642752"/>
                  </a:lnTo>
                  <a:lnTo>
                    <a:pt x="2096403" y="633595"/>
                  </a:lnTo>
                  <a:lnTo>
                    <a:pt x="2098250" y="624439"/>
                  </a:lnTo>
                  <a:lnTo>
                    <a:pt x="2103290" y="616962"/>
                  </a:lnTo>
                  <a:lnTo>
                    <a:pt x="2110763" y="611919"/>
                  </a:lnTo>
                  <a:lnTo>
                    <a:pt x="2119913" y="610070"/>
                  </a:lnTo>
                  <a:lnTo>
                    <a:pt x="2129064" y="611919"/>
                  </a:lnTo>
                  <a:lnTo>
                    <a:pt x="2136537" y="616962"/>
                  </a:lnTo>
                  <a:lnTo>
                    <a:pt x="2141577" y="624439"/>
                  </a:lnTo>
                  <a:lnTo>
                    <a:pt x="2143425" y="633595"/>
                  </a:lnTo>
                  <a:lnTo>
                    <a:pt x="2141577" y="642752"/>
                  </a:lnTo>
                  <a:lnTo>
                    <a:pt x="2136537" y="650231"/>
                  </a:lnTo>
                  <a:lnTo>
                    <a:pt x="2129064" y="655274"/>
                  </a:lnTo>
                  <a:lnTo>
                    <a:pt x="2119913" y="657123"/>
                  </a:lnTo>
                  <a:close/>
                </a:path>
                <a:path w="4893309" h="2475229">
                  <a:moveTo>
                    <a:pt x="2422641" y="659644"/>
                  </a:moveTo>
                  <a:lnTo>
                    <a:pt x="2412516" y="657598"/>
                  </a:lnTo>
                  <a:lnTo>
                    <a:pt x="2404245" y="652018"/>
                  </a:lnTo>
                  <a:lnTo>
                    <a:pt x="2398667" y="643743"/>
                  </a:lnTo>
                  <a:lnTo>
                    <a:pt x="2396622" y="633612"/>
                  </a:lnTo>
                  <a:lnTo>
                    <a:pt x="2398667" y="623482"/>
                  </a:lnTo>
                  <a:lnTo>
                    <a:pt x="2404245" y="615207"/>
                  </a:lnTo>
                  <a:lnTo>
                    <a:pt x="2412516" y="609626"/>
                  </a:lnTo>
                  <a:lnTo>
                    <a:pt x="2422641" y="607579"/>
                  </a:lnTo>
                  <a:lnTo>
                    <a:pt x="2432764" y="609626"/>
                  </a:lnTo>
                  <a:lnTo>
                    <a:pt x="2441033" y="615207"/>
                  </a:lnTo>
                  <a:lnTo>
                    <a:pt x="2446611" y="623482"/>
                  </a:lnTo>
                  <a:lnTo>
                    <a:pt x="2448656" y="633612"/>
                  </a:lnTo>
                  <a:lnTo>
                    <a:pt x="2446613" y="643743"/>
                  </a:lnTo>
                  <a:lnTo>
                    <a:pt x="2441040" y="652018"/>
                  </a:lnTo>
                  <a:lnTo>
                    <a:pt x="2432771" y="657598"/>
                  </a:lnTo>
                  <a:lnTo>
                    <a:pt x="2422641" y="659644"/>
                  </a:lnTo>
                  <a:close/>
                </a:path>
                <a:path w="4893309" h="2475229">
                  <a:moveTo>
                    <a:pt x="2725365" y="663010"/>
                  </a:moveTo>
                  <a:lnTo>
                    <a:pt x="2713927" y="660700"/>
                  </a:lnTo>
                  <a:lnTo>
                    <a:pt x="2704588" y="654401"/>
                  </a:lnTo>
                  <a:lnTo>
                    <a:pt x="2698292" y="645056"/>
                  </a:lnTo>
                  <a:lnTo>
                    <a:pt x="2695983" y="633612"/>
                  </a:lnTo>
                  <a:lnTo>
                    <a:pt x="2698292" y="622167"/>
                  </a:lnTo>
                  <a:lnTo>
                    <a:pt x="2704588" y="612823"/>
                  </a:lnTo>
                  <a:lnTo>
                    <a:pt x="2713927" y="606523"/>
                  </a:lnTo>
                  <a:lnTo>
                    <a:pt x="2725365" y="604214"/>
                  </a:lnTo>
                  <a:lnTo>
                    <a:pt x="2736802" y="606523"/>
                  </a:lnTo>
                  <a:lnTo>
                    <a:pt x="2746141" y="612823"/>
                  </a:lnTo>
                  <a:lnTo>
                    <a:pt x="2752437" y="622167"/>
                  </a:lnTo>
                  <a:lnTo>
                    <a:pt x="2754746" y="633612"/>
                  </a:lnTo>
                  <a:lnTo>
                    <a:pt x="2752437" y="645056"/>
                  </a:lnTo>
                  <a:lnTo>
                    <a:pt x="2746141" y="654401"/>
                  </a:lnTo>
                  <a:lnTo>
                    <a:pt x="2736802" y="660700"/>
                  </a:lnTo>
                  <a:lnTo>
                    <a:pt x="2725365" y="663010"/>
                  </a:lnTo>
                  <a:close/>
                </a:path>
                <a:path w="4893309" h="2475229">
                  <a:moveTo>
                    <a:pt x="3028088" y="666375"/>
                  </a:moveTo>
                  <a:lnTo>
                    <a:pt x="3015345" y="663800"/>
                  </a:lnTo>
                  <a:lnTo>
                    <a:pt x="3004937" y="656777"/>
                  </a:lnTo>
                  <a:lnTo>
                    <a:pt x="2997919" y="646363"/>
                  </a:lnTo>
                  <a:lnTo>
                    <a:pt x="2995345" y="633612"/>
                  </a:lnTo>
                  <a:lnTo>
                    <a:pt x="2997919" y="620861"/>
                  </a:lnTo>
                  <a:lnTo>
                    <a:pt x="3004937" y="610446"/>
                  </a:lnTo>
                  <a:lnTo>
                    <a:pt x="3015345" y="603424"/>
                  </a:lnTo>
                  <a:lnTo>
                    <a:pt x="3028088" y="600848"/>
                  </a:lnTo>
                  <a:lnTo>
                    <a:pt x="3040832" y="603424"/>
                  </a:lnTo>
                  <a:lnTo>
                    <a:pt x="3051242" y="610446"/>
                  </a:lnTo>
                  <a:lnTo>
                    <a:pt x="3058261" y="620861"/>
                  </a:lnTo>
                  <a:lnTo>
                    <a:pt x="3060835" y="633612"/>
                  </a:lnTo>
                  <a:lnTo>
                    <a:pt x="3058261" y="646363"/>
                  </a:lnTo>
                  <a:lnTo>
                    <a:pt x="3051242" y="656777"/>
                  </a:lnTo>
                  <a:lnTo>
                    <a:pt x="3040832" y="663800"/>
                  </a:lnTo>
                  <a:lnTo>
                    <a:pt x="3028088" y="666375"/>
                  </a:lnTo>
                  <a:close/>
                </a:path>
                <a:path w="4893309" h="2475229">
                  <a:moveTo>
                    <a:pt x="3330812" y="668900"/>
                  </a:moveTo>
                  <a:lnTo>
                    <a:pt x="3317096" y="666127"/>
                  </a:lnTo>
                  <a:lnTo>
                    <a:pt x="3305892" y="658566"/>
                  </a:lnTo>
                  <a:lnTo>
                    <a:pt x="3298335" y="647354"/>
                  </a:lnTo>
                  <a:lnTo>
                    <a:pt x="3295564" y="633629"/>
                  </a:lnTo>
                  <a:lnTo>
                    <a:pt x="3298335" y="619903"/>
                  </a:lnTo>
                  <a:lnTo>
                    <a:pt x="3305892" y="608691"/>
                  </a:lnTo>
                  <a:lnTo>
                    <a:pt x="3317096" y="601130"/>
                  </a:lnTo>
                  <a:lnTo>
                    <a:pt x="3330812" y="598357"/>
                  </a:lnTo>
                  <a:lnTo>
                    <a:pt x="3344530" y="601130"/>
                  </a:lnTo>
                  <a:lnTo>
                    <a:pt x="3355735" y="608691"/>
                  </a:lnTo>
                  <a:lnTo>
                    <a:pt x="3363292" y="619903"/>
                  </a:lnTo>
                  <a:lnTo>
                    <a:pt x="3366064" y="633629"/>
                  </a:lnTo>
                  <a:lnTo>
                    <a:pt x="3363294" y="647354"/>
                  </a:lnTo>
                  <a:lnTo>
                    <a:pt x="3355742" y="658566"/>
                  </a:lnTo>
                  <a:lnTo>
                    <a:pt x="3344537" y="666127"/>
                  </a:lnTo>
                  <a:lnTo>
                    <a:pt x="3330812" y="668900"/>
                  </a:lnTo>
                  <a:close/>
                </a:path>
                <a:path w="4893309" h="2475229">
                  <a:moveTo>
                    <a:pt x="3633529" y="671425"/>
                  </a:moveTo>
                  <a:lnTo>
                    <a:pt x="3618826" y="668454"/>
                  </a:lnTo>
                  <a:lnTo>
                    <a:pt x="3606820" y="660352"/>
                  </a:lnTo>
                  <a:lnTo>
                    <a:pt x="3598725" y="648338"/>
                  </a:lnTo>
                  <a:lnTo>
                    <a:pt x="3595756" y="633629"/>
                  </a:lnTo>
                  <a:lnTo>
                    <a:pt x="3598725" y="618921"/>
                  </a:lnTo>
                  <a:lnTo>
                    <a:pt x="3606820" y="606906"/>
                  </a:lnTo>
                  <a:lnTo>
                    <a:pt x="3618826" y="598804"/>
                  </a:lnTo>
                  <a:lnTo>
                    <a:pt x="3633529" y="595832"/>
                  </a:lnTo>
                  <a:lnTo>
                    <a:pt x="3648232" y="598804"/>
                  </a:lnTo>
                  <a:lnTo>
                    <a:pt x="3660239" y="606906"/>
                  </a:lnTo>
                  <a:lnTo>
                    <a:pt x="3668334" y="618921"/>
                  </a:lnTo>
                  <a:lnTo>
                    <a:pt x="3671302" y="633629"/>
                  </a:lnTo>
                  <a:lnTo>
                    <a:pt x="3668334" y="648338"/>
                  </a:lnTo>
                  <a:lnTo>
                    <a:pt x="3660239" y="660352"/>
                  </a:lnTo>
                  <a:lnTo>
                    <a:pt x="3648232" y="668454"/>
                  </a:lnTo>
                  <a:lnTo>
                    <a:pt x="3633529" y="671425"/>
                  </a:lnTo>
                  <a:close/>
                </a:path>
                <a:path w="4893309" h="2475229">
                  <a:moveTo>
                    <a:pt x="3936253" y="674791"/>
                  </a:moveTo>
                  <a:lnTo>
                    <a:pt x="3920245" y="671556"/>
                  </a:lnTo>
                  <a:lnTo>
                    <a:pt x="3907176" y="662735"/>
                  </a:lnTo>
                  <a:lnTo>
                    <a:pt x="3898368" y="649651"/>
                  </a:lnTo>
                  <a:lnTo>
                    <a:pt x="3895138" y="633629"/>
                  </a:lnTo>
                  <a:lnTo>
                    <a:pt x="3898368" y="617606"/>
                  </a:lnTo>
                  <a:lnTo>
                    <a:pt x="3907176" y="604522"/>
                  </a:lnTo>
                  <a:lnTo>
                    <a:pt x="3920245" y="595701"/>
                  </a:lnTo>
                  <a:lnTo>
                    <a:pt x="3936253" y="592467"/>
                  </a:lnTo>
                  <a:lnTo>
                    <a:pt x="3952266" y="595701"/>
                  </a:lnTo>
                  <a:lnTo>
                    <a:pt x="3965346" y="604522"/>
                  </a:lnTo>
                  <a:lnTo>
                    <a:pt x="3974167" y="617606"/>
                  </a:lnTo>
                  <a:lnTo>
                    <a:pt x="3977402" y="633629"/>
                  </a:lnTo>
                  <a:lnTo>
                    <a:pt x="3974167" y="649651"/>
                  </a:lnTo>
                  <a:lnTo>
                    <a:pt x="3965346" y="662735"/>
                  </a:lnTo>
                  <a:lnTo>
                    <a:pt x="3952266" y="671556"/>
                  </a:lnTo>
                  <a:lnTo>
                    <a:pt x="3936253" y="674791"/>
                  </a:lnTo>
                  <a:close/>
                </a:path>
                <a:path w="4893309" h="2475229">
                  <a:moveTo>
                    <a:pt x="4238977" y="677316"/>
                  </a:moveTo>
                  <a:lnTo>
                    <a:pt x="4221989" y="673883"/>
                  </a:lnTo>
                  <a:lnTo>
                    <a:pt x="4208115" y="664524"/>
                  </a:lnTo>
                  <a:lnTo>
                    <a:pt x="4198761" y="650643"/>
                  </a:lnTo>
                  <a:lnTo>
                    <a:pt x="4195330" y="633646"/>
                  </a:lnTo>
                  <a:lnTo>
                    <a:pt x="4198761" y="616649"/>
                  </a:lnTo>
                  <a:lnTo>
                    <a:pt x="4208115" y="602769"/>
                  </a:lnTo>
                  <a:lnTo>
                    <a:pt x="4221989" y="593410"/>
                  </a:lnTo>
                  <a:lnTo>
                    <a:pt x="4238977" y="589979"/>
                  </a:lnTo>
                  <a:lnTo>
                    <a:pt x="4255965" y="593410"/>
                  </a:lnTo>
                  <a:lnTo>
                    <a:pt x="4269838" y="602769"/>
                  </a:lnTo>
                  <a:lnTo>
                    <a:pt x="4279193" y="616649"/>
                  </a:lnTo>
                  <a:lnTo>
                    <a:pt x="4282623" y="633646"/>
                  </a:lnTo>
                  <a:lnTo>
                    <a:pt x="4279193" y="650643"/>
                  </a:lnTo>
                  <a:lnTo>
                    <a:pt x="4269838" y="664524"/>
                  </a:lnTo>
                  <a:lnTo>
                    <a:pt x="4255965" y="673883"/>
                  </a:lnTo>
                  <a:lnTo>
                    <a:pt x="4238977" y="677316"/>
                  </a:lnTo>
                  <a:close/>
                </a:path>
                <a:path w="4893309" h="2475229">
                  <a:moveTo>
                    <a:pt x="4541701" y="679841"/>
                  </a:moveTo>
                  <a:lnTo>
                    <a:pt x="4523739" y="676210"/>
                  </a:lnTo>
                  <a:lnTo>
                    <a:pt x="4509071" y="666310"/>
                  </a:lnTo>
                  <a:lnTo>
                    <a:pt x="4499182" y="651627"/>
                  </a:lnTo>
                  <a:lnTo>
                    <a:pt x="4495556" y="633646"/>
                  </a:lnTo>
                  <a:lnTo>
                    <a:pt x="4499182" y="615666"/>
                  </a:lnTo>
                  <a:lnTo>
                    <a:pt x="4509071" y="600984"/>
                  </a:lnTo>
                  <a:lnTo>
                    <a:pt x="4523739" y="591084"/>
                  </a:lnTo>
                  <a:lnTo>
                    <a:pt x="4541701" y="587454"/>
                  </a:lnTo>
                  <a:lnTo>
                    <a:pt x="4559682" y="591084"/>
                  </a:lnTo>
                  <a:lnTo>
                    <a:pt x="4574360" y="600984"/>
                  </a:lnTo>
                  <a:lnTo>
                    <a:pt x="4584252" y="615666"/>
                  </a:lnTo>
                  <a:lnTo>
                    <a:pt x="4587879" y="633646"/>
                  </a:lnTo>
                  <a:lnTo>
                    <a:pt x="4584252" y="651627"/>
                  </a:lnTo>
                  <a:lnTo>
                    <a:pt x="4574360" y="666310"/>
                  </a:lnTo>
                  <a:lnTo>
                    <a:pt x="4559682" y="676210"/>
                  </a:lnTo>
                  <a:lnTo>
                    <a:pt x="4541701" y="679841"/>
                  </a:lnTo>
                  <a:close/>
                </a:path>
                <a:path w="4893309" h="2475229">
                  <a:moveTo>
                    <a:pt x="4844424" y="682362"/>
                  </a:moveTo>
                  <a:lnTo>
                    <a:pt x="4825483" y="678534"/>
                  </a:lnTo>
                  <a:lnTo>
                    <a:pt x="4810010" y="668095"/>
                  </a:lnTo>
                  <a:lnTo>
                    <a:pt x="4799575" y="652610"/>
                  </a:lnTo>
                  <a:lnTo>
                    <a:pt x="4795748" y="633646"/>
                  </a:lnTo>
                  <a:lnTo>
                    <a:pt x="4799575" y="614682"/>
                  </a:lnTo>
                  <a:lnTo>
                    <a:pt x="4810010" y="599197"/>
                  </a:lnTo>
                  <a:lnTo>
                    <a:pt x="4825483" y="588757"/>
                  </a:lnTo>
                  <a:lnTo>
                    <a:pt x="4844424" y="584929"/>
                  </a:lnTo>
                  <a:lnTo>
                    <a:pt x="4863385" y="588757"/>
                  </a:lnTo>
                  <a:lnTo>
                    <a:pt x="4878868" y="599197"/>
                  </a:lnTo>
                  <a:lnTo>
                    <a:pt x="4889307" y="614682"/>
                  </a:lnTo>
                  <a:lnTo>
                    <a:pt x="4893135" y="633646"/>
                  </a:lnTo>
                  <a:lnTo>
                    <a:pt x="4889307" y="652610"/>
                  </a:lnTo>
                  <a:lnTo>
                    <a:pt x="4878868" y="668095"/>
                  </a:lnTo>
                  <a:lnTo>
                    <a:pt x="4863385" y="678534"/>
                  </a:lnTo>
                  <a:lnTo>
                    <a:pt x="4844424" y="682362"/>
                  </a:lnTo>
                  <a:close/>
                </a:path>
                <a:path w="4893309" h="2475229">
                  <a:moveTo>
                    <a:pt x="1311" y="937429"/>
                  </a:moveTo>
                  <a:lnTo>
                    <a:pt x="370" y="937429"/>
                  </a:lnTo>
                  <a:lnTo>
                    <a:pt x="0" y="937058"/>
                  </a:lnTo>
                  <a:lnTo>
                    <a:pt x="0" y="936116"/>
                  </a:lnTo>
                  <a:lnTo>
                    <a:pt x="370" y="935745"/>
                  </a:lnTo>
                  <a:lnTo>
                    <a:pt x="1311" y="935745"/>
                  </a:lnTo>
                  <a:lnTo>
                    <a:pt x="1681" y="936116"/>
                  </a:lnTo>
                  <a:lnTo>
                    <a:pt x="1681" y="937058"/>
                  </a:lnTo>
                  <a:lnTo>
                    <a:pt x="1311" y="937429"/>
                  </a:lnTo>
                  <a:close/>
                </a:path>
                <a:path w="4893309" h="2475229">
                  <a:moveTo>
                    <a:pt x="305415" y="939951"/>
                  </a:moveTo>
                  <a:lnTo>
                    <a:pt x="301698" y="939951"/>
                  </a:lnTo>
                  <a:lnTo>
                    <a:pt x="300201" y="938456"/>
                  </a:lnTo>
                  <a:lnTo>
                    <a:pt x="300201" y="934719"/>
                  </a:lnTo>
                  <a:lnTo>
                    <a:pt x="301698" y="933220"/>
                  </a:lnTo>
                  <a:lnTo>
                    <a:pt x="305432" y="933220"/>
                  </a:lnTo>
                  <a:lnTo>
                    <a:pt x="306929" y="934719"/>
                  </a:lnTo>
                  <a:lnTo>
                    <a:pt x="306929" y="938456"/>
                  </a:lnTo>
                  <a:lnTo>
                    <a:pt x="305415" y="939951"/>
                  </a:lnTo>
                  <a:close/>
                </a:path>
                <a:path w="4893309" h="2475229">
                  <a:moveTo>
                    <a:pt x="610008" y="943316"/>
                  </a:moveTo>
                  <a:lnTo>
                    <a:pt x="602591" y="943316"/>
                  </a:lnTo>
                  <a:lnTo>
                    <a:pt x="599580" y="940305"/>
                  </a:lnTo>
                  <a:lnTo>
                    <a:pt x="599580" y="932903"/>
                  </a:lnTo>
                  <a:lnTo>
                    <a:pt x="602591" y="929888"/>
                  </a:lnTo>
                  <a:lnTo>
                    <a:pt x="609991" y="929888"/>
                  </a:lnTo>
                  <a:lnTo>
                    <a:pt x="613002" y="932903"/>
                  </a:lnTo>
                  <a:lnTo>
                    <a:pt x="613002" y="940305"/>
                  </a:lnTo>
                  <a:lnTo>
                    <a:pt x="610008" y="943316"/>
                  </a:lnTo>
                  <a:close/>
                </a:path>
                <a:path w="4893309" h="2475229">
                  <a:moveTo>
                    <a:pt x="914581" y="946682"/>
                  </a:moveTo>
                  <a:lnTo>
                    <a:pt x="903448" y="946682"/>
                  </a:lnTo>
                  <a:lnTo>
                    <a:pt x="898942" y="942172"/>
                  </a:lnTo>
                  <a:lnTo>
                    <a:pt x="898942" y="931033"/>
                  </a:lnTo>
                  <a:lnTo>
                    <a:pt x="903448" y="926523"/>
                  </a:lnTo>
                  <a:lnTo>
                    <a:pt x="914581" y="926523"/>
                  </a:lnTo>
                  <a:lnTo>
                    <a:pt x="919088" y="931033"/>
                  </a:lnTo>
                  <a:lnTo>
                    <a:pt x="919088" y="942172"/>
                  </a:lnTo>
                  <a:lnTo>
                    <a:pt x="914581" y="946682"/>
                  </a:lnTo>
                  <a:close/>
                </a:path>
                <a:path w="4893309" h="2475229">
                  <a:moveTo>
                    <a:pt x="1219155" y="950051"/>
                  </a:moveTo>
                  <a:lnTo>
                    <a:pt x="1204323" y="950051"/>
                  </a:lnTo>
                  <a:lnTo>
                    <a:pt x="1198304" y="944025"/>
                  </a:lnTo>
                  <a:lnTo>
                    <a:pt x="1198304" y="929183"/>
                  </a:lnTo>
                  <a:lnTo>
                    <a:pt x="1204323" y="923157"/>
                  </a:lnTo>
                  <a:lnTo>
                    <a:pt x="1219155" y="923157"/>
                  </a:lnTo>
                  <a:lnTo>
                    <a:pt x="1225177" y="929183"/>
                  </a:lnTo>
                  <a:lnTo>
                    <a:pt x="1225177" y="944025"/>
                  </a:lnTo>
                  <a:lnTo>
                    <a:pt x="1219155" y="950051"/>
                  </a:lnTo>
                  <a:close/>
                </a:path>
                <a:path w="4893309" h="2475229">
                  <a:moveTo>
                    <a:pt x="1523732" y="953413"/>
                  </a:moveTo>
                  <a:lnTo>
                    <a:pt x="1505196" y="953413"/>
                  </a:lnTo>
                  <a:lnTo>
                    <a:pt x="1497679" y="945892"/>
                  </a:lnTo>
                  <a:lnTo>
                    <a:pt x="1497679" y="927346"/>
                  </a:lnTo>
                  <a:lnTo>
                    <a:pt x="1505196" y="919826"/>
                  </a:lnTo>
                  <a:lnTo>
                    <a:pt x="1523732" y="919826"/>
                  </a:lnTo>
                  <a:lnTo>
                    <a:pt x="1531249" y="927346"/>
                  </a:lnTo>
                  <a:lnTo>
                    <a:pt x="1531249" y="945892"/>
                  </a:lnTo>
                  <a:lnTo>
                    <a:pt x="1523732" y="953413"/>
                  </a:lnTo>
                  <a:close/>
                </a:path>
                <a:path w="4893309" h="2475229">
                  <a:moveTo>
                    <a:pt x="1817190" y="956782"/>
                  </a:moveTo>
                  <a:lnTo>
                    <a:pt x="1809345" y="955198"/>
                  </a:lnTo>
                  <a:lnTo>
                    <a:pt x="1802940" y="950878"/>
                  </a:lnTo>
                  <a:lnTo>
                    <a:pt x="1798623" y="944469"/>
                  </a:lnTo>
                  <a:lnTo>
                    <a:pt x="1797041" y="936619"/>
                  </a:lnTo>
                  <a:lnTo>
                    <a:pt x="1798623" y="928770"/>
                  </a:lnTo>
                  <a:lnTo>
                    <a:pt x="1802940" y="922362"/>
                  </a:lnTo>
                  <a:lnTo>
                    <a:pt x="1809345" y="918043"/>
                  </a:lnTo>
                  <a:lnTo>
                    <a:pt x="1817190" y="916460"/>
                  </a:lnTo>
                  <a:lnTo>
                    <a:pt x="1825035" y="918043"/>
                  </a:lnTo>
                  <a:lnTo>
                    <a:pt x="1831439" y="922362"/>
                  </a:lnTo>
                  <a:lnTo>
                    <a:pt x="1835756" y="928770"/>
                  </a:lnTo>
                  <a:lnTo>
                    <a:pt x="1837339" y="936619"/>
                  </a:lnTo>
                  <a:lnTo>
                    <a:pt x="1835756" y="944469"/>
                  </a:lnTo>
                  <a:lnTo>
                    <a:pt x="1831439" y="950878"/>
                  </a:lnTo>
                  <a:lnTo>
                    <a:pt x="1825035" y="955198"/>
                  </a:lnTo>
                  <a:lnTo>
                    <a:pt x="1817190" y="956782"/>
                  </a:lnTo>
                  <a:close/>
                </a:path>
                <a:path w="4893309" h="2475229">
                  <a:moveTo>
                    <a:pt x="2119913" y="960147"/>
                  </a:moveTo>
                  <a:lnTo>
                    <a:pt x="2110763" y="958298"/>
                  </a:lnTo>
                  <a:lnTo>
                    <a:pt x="2103290" y="953255"/>
                  </a:lnTo>
                  <a:lnTo>
                    <a:pt x="2098250" y="945777"/>
                  </a:lnTo>
                  <a:lnTo>
                    <a:pt x="2096403" y="936619"/>
                  </a:lnTo>
                  <a:lnTo>
                    <a:pt x="2098250" y="927464"/>
                  </a:lnTo>
                  <a:lnTo>
                    <a:pt x="2103290" y="919986"/>
                  </a:lnTo>
                  <a:lnTo>
                    <a:pt x="2110763" y="914944"/>
                  </a:lnTo>
                  <a:lnTo>
                    <a:pt x="2119913" y="913095"/>
                  </a:lnTo>
                  <a:lnTo>
                    <a:pt x="2129064" y="914944"/>
                  </a:lnTo>
                  <a:lnTo>
                    <a:pt x="2136537" y="919986"/>
                  </a:lnTo>
                  <a:lnTo>
                    <a:pt x="2141577" y="927464"/>
                  </a:lnTo>
                  <a:lnTo>
                    <a:pt x="2143425" y="936619"/>
                  </a:lnTo>
                  <a:lnTo>
                    <a:pt x="2141577" y="945777"/>
                  </a:lnTo>
                  <a:lnTo>
                    <a:pt x="2136537" y="953255"/>
                  </a:lnTo>
                  <a:lnTo>
                    <a:pt x="2129064" y="958298"/>
                  </a:lnTo>
                  <a:lnTo>
                    <a:pt x="2119913" y="960147"/>
                  </a:lnTo>
                  <a:close/>
                </a:path>
                <a:path w="4893309" h="2475229">
                  <a:moveTo>
                    <a:pt x="2422641" y="962669"/>
                  </a:moveTo>
                  <a:lnTo>
                    <a:pt x="2412516" y="960622"/>
                  </a:lnTo>
                  <a:lnTo>
                    <a:pt x="2404245" y="955042"/>
                  </a:lnTo>
                  <a:lnTo>
                    <a:pt x="2398667" y="946767"/>
                  </a:lnTo>
                  <a:lnTo>
                    <a:pt x="2396622" y="936636"/>
                  </a:lnTo>
                  <a:lnTo>
                    <a:pt x="2398667" y="926506"/>
                  </a:lnTo>
                  <a:lnTo>
                    <a:pt x="2404245" y="918231"/>
                  </a:lnTo>
                  <a:lnTo>
                    <a:pt x="2412516" y="912650"/>
                  </a:lnTo>
                  <a:lnTo>
                    <a:pt x="2422641" y="910603"/>
                  </a:lnTo>
                  <a:lnTo>
                    <a:pt x="2432764" y="912650"/>
                  </a:lnTo>
                  <a:lnTo>
                    <a:pt x="2441033" y="918231"/>
                  </a:lnTo>
                  <a:lnTo>
                    <a:pt x="2446611" y="926506"/>
                  </a:lnTo>
                  <a:lnTo>
                    <a:pt x="2448656" y="936636"/>
                  </a:lnTo>
                  <a:lnTo>
                    <a:pt x="2446613" y="946767"/>
                  </a:lnTo>
                  <a:lnTo>
                    <a:pt x="2441040" y="955042"/>
                  </a:lnTo>
                  <a:lnTo>
                    <a:pt x="2432771" y="960622"/>
                  </a:lnTo>
                  <a:lnTo>
                    <a:pt x="2422641" y="962669"/>
                  </a:lnTo>
                  <a:close/>
                </a:path>
                <a:path w="4893309" h="2475229">
                  <a:moveTo>
                    <a:pt x="2725365" y="966034"/>
                  </a:moveTo>
                  <a:lnTo>
                    <a:pt x="2713927" y="963724"/>
                  </a:lnTo>
                  <a:lnTo>
                    <a:pt x="2704588" y="957425"/>
                  </a:lnTo>
                  <a:lnTo>
                    <a:pt x="2698292" y="948081"/>
                  </a:lnTo>
                  <a:lnTo>
                    <a:pt x="2695983" y="936636"/>
                  </a:lnTo>
                  <a:lnTo>
                    <a:pt x="2698292" y="925191"/>
                  </a:lnTo>
                  <a:lnTo>
                    <a:pt x="2704588" y="915847"/>
                  </a:lnTo>
                  <a:lnTo>
                    <a:pt x="2713927" y="909548"/>
                  </a:lnTo>
                  <a:lnTo>
                    <a:pt x="2725365" y="907238"/>
                  </a:lnTo>
                  <a:lnTo>
                    <a:pt x="2736802" y="909548"/>
                  </a:lnTo>
                  <a:lnTo>
                    <a:pt x="2746141" y="915847"/>
                  </a:lnTo>
                  <a:lnTo>
                    <a:pt x="2752437" y="925191"/>
                  </a:lnTo>
                  <a:lnTo>
                    <a:pt x="2754746" y="936636"/>
                  </a:lnTo>
                  <a:lnTo>
                    <a:pt x="2752437" y="948081"/>
                  </a:lnTo>
                  <a:lnTo>
                    <a:pt x="2746141" y="957425"/>
                  </a:lnTo>
                  <a:lnTo>
                    <a:pt x="2736802" y="963724"/>
                  </a:lnTo>
                  <a:lnTo>
                    <a:pt x="2725365" y="966034"/>
                  </a:lnTo>
                  <a:close/>
                </a:path>
                <a:path w="4893309" h="2475229">
                  <a:moveTo>
                    <a:pt x="3028088" y="969400"/>
                  </a:moveTo>
                  <a:lnTo>
                    <a:pt x="3015345" y="966824"/>
                  </a:lnTo>
                  <a:lnTo>
                    <a:pt x="3004937" y="959802"/>
                  </a:lnTo>
                  <a:lnTo>
                    <a:pt x="2997919" y="949387"/>
                  </a:lnTo>
                  <a:lnTo>
                    <a:pt x="2995345" y="936636"/>
                  </a:lnTo>
                  <a:lnTo>
                    <a:pt x="2997919" y="923885"/>
                  </a:lnTo>
                  <a:lnTo>
                    <a:pt x="3004937" y="913471"/>
                  </a:lnTo>
                  <a:lnTo>
                    <a:pt x="3015345" y="906448"/>
                  </a:lnTo>
                  <a:lnTo>
                    <a:pt x="3028088" y="903872"/>
                  </a:lnTo>
                  <a:lnTo>
                    <a:pt x="3040832" y="906448"/>
                  </a:lnTo>
                  <a:lnTo>
                    <a:pt x="3051242" y="913471"/>
                  </a:lnTo>
                  <a:lnTo>
                    <a:pt x="3058261" y="923885"/>
                  </a:lnTo>
                  <a:lnTo>
                    <a:pt x="3060835" y="936636"/>
                  </a:lnTo>
                  <a:lnTo>
                    <a:pt x="3058261" y="949387"/>
                  </a:lnTo>
                  <a:lnTo>
                    <a:pt x="3051242" y="959802"/>
                  </a:lnTo>
                  <a:lnTo>
                    <a:pt x="3040832" y="966824"/>
                  </a:lnTo>
                  <a:lnTo>
                    <a:pt x="3028088" y="969400"/>
                  </a:lnTo>
                  <a:close/>
                </a:path>
                <a:path w="4893309" h="2475229">
                  <a:moveTo>
                    <a:pt x="3330812" y="971925"/>
                  </a:moveTo>
                  <a:lnTo>
                    <a:pt x="3317096" y="969151"/>
                  </a:lnTo>
                  <a:lnTo>
                    <a:pt x="3305892" y="961590"/>
                  </a:lnTo>
                  <a:lnTo>
                    <a:pt x="3298335" y="950378"/>
                  </a:lnTo>
                  <a:lnTo>
                    <a:pt x="3295564" y="936653"/>
                  </a:lnTo>
                  <a:lnTo>
                    <a:pt x="3298335" y="922928"/>
                  </a:lnTo>
                  <a:lnTo>
                    <a:pt x="3305892" y="911716"/>
                  </a:lnTo>
                  <a:lnTo>
                    <a:pt x="3317096" y="904154"/>
                  </a:lnTo>
                  <a:lnTo>
                    <a:pt x="3330812" y="901381"/>
                  </a:lnTo>
                  <a:lnTo>
                    <a:pt x="3344530" y="904154"/>
                  </a:lnTo>
                  <a:lnTo>
                    <a:pt x="3355735" y="911716"/>
                  </a:lnTo>
                  <a:lnTo>
                    <a:pt x="3363292" y="922928"/>
                  </a:lnTo>
                  <a:lnTo>
                    <a:pt x="3366064" y="936653"/>
                  </a:lnTo>
                  <a:lnTo>
                    <a:pt x="3363294" y="950378"/>
                  </a:lnTo>
                  <a:lnTo>
                    <a:pt x="3355742" y="961590"/>
                  </a:lnTo>
                  <a:lnTo>
                    <a:pt x="3344537" y="969151"/>
                  </a:lnTo>
                  <a:lnTo>
                    <a:pt x="3330812" y="971925"/>
                  </a:lnTo>
                  <a:close/>
                </a:path>
                <a:path w="4893309" h="2475229">
                  <a:moveTo>
                    <a:pt x="3633529" y="974450"/>
                  </a:moveTo>
                  <a:lnTo>
                    <a:pt x="3618826" y="971478"/>
                  </a:lnTo>
                  <a:lnTo>
                    <a:pt x="3606820" y="963377"/>
                  </a:lnTo>
                  <a:lnTo>
                    <a:pt x="3598725" y="951362"/>
                  </a:lnTo>
                  <a:lnTo>
                    <a:pt x="3595756" y="936653"/>
                  </a:lnTo>
                  <a:lnTo>
                    <a:pt x="3598725" y="921944"/>
                  </a:lnTo>
                  <a:lnTo>
                    <a:pt x="3606820" y="909929"/>
                  </a:lnTo>
                  <a:lnTo>
                    <a:pt x="3618826" y="901827"/>
                  </a:lnTo>
                  <a:lnTo>
                    <a:pt x="3633529" y="898856"/>
                  </a:lnTo>
                  <a:lnTo>
                    <a:pt x="3648232" y="901827"/>
                  </a:lnTo>
                  <a:lnTo>
                    <a:pt x="3660239" y="909929"/>
                  </a:lnTo>
                  <a:lnTo>
                    <a:pt x="3668334" y="921944"/>
                  </a:lnTo>
                  <a:lnTo>
                    <a:pt x="3671302" y="936653"/>
                  </a:lnTo>
                  <a:lnTo>
                    <a:pt x="3668334" y="951362"/>
                  </a:lnTo>
                  <a:lnTo>
                    <a:pt x="3660239" y="963377"/>
                  </a:lnTo>
                  <a:lnTo>
                    <a:pt x="3648232" y="971478"/>
                  </a:lnTo>
                  <a:lnTo>
                    <a:pt x="3633529" y="974450"/>
                  </a:lnTo>
                  <a:close/>
                </a:path>
                <a:path w="4893309" h="2475229">
                  <a:moveTo>
                    <a:pt x="3936253" y="977815"/>
                  </a:moveTo>
                  <a:lnTo>
                    <a:pt x="3920245" y="974581"/>
                  </a:lnTo>
                  <a:lnTo>
                    <a:pt x="3907176" y="965759"/>
                  </a:lnTo>
                  <a:lnTo>
                    <a:pt x="3898368" y="952676"/>
                  </a:lnTo>
                  <a:lnTo>
                    <a:pt x="3895138" y="936653"/>
                  </a:lnTo>
                  <a:lnTo>
                    <a:pt x="3898368" y="920630"/>
                  </a:lnTo>
                  <a:lnTo>
                    <a:pt x="3907176" y="907546"/>
                  </a:lnTo>
                  <a:lnTo>
                    <a:pt x="3920245" y="898725"/>
                  </a:lnTo>
                  <a:lnTo>
                    <a:pt x="3936253" y="895491"/>
                  </a:lnTo>
                  <a:lnTo>
                    <a:pt x="3952266" y="898725"/>
                  </a:lnTo>
                  <a:lnTo>
                    <a:pt x="3965346" y="907546"/>
                  </a:lnTo>
                  <a:lnTo>
                    <a:pt x="3974167" y="920630"/>
                  </a:lnTo>
                  <a:lnTo>
                    <a:pt x="3977402" y="936653"/>
                  </a:lnTo>
                  <a:lnTo>
                    <a:pt x="3974167" y="952676"/>
                  </a:lnTo>
                  <a:lnTo>
                    <a:pt x="3965346" y="965759"/>
                  </a:lnTo>
                  <a:lnTo>
                    <a:pt x="3952266" y="974581"/>
                  </a:lnTo>
                  <a:lnTo>
                    <a:pt x="3936253" y="977815"/>
                  </a:lnTo>
                  <a:close/>
                </a:path>
                <a:path w="4893309" h="2475229">
                  <a:moveTo>
                    <a:pt x="4238977" y="980340"/>
                  </a:moveTo>
                  <a:lnTo>
                    <a:pt x="4221989" y="976908"/>
                  </a:lnTo>
                  <a:lnTo>
                    <a:pt x="4208115" y="967548"/>
                  </a:lnTo>
                  <a:lnTo>
                    <a:pt x="4198761" y="953667"/>
                  </a:lnTo>
                  <a:lnTo>
                    <a:pt x="4195330" y="936670"/>
                  </a:lnTo>
                  <a:lnTo>
                    <a:pt x="4198761" y="919673"/>
                  </a:lnTo>
                  <a:lnTo>
                    <a:pt x="4208115" y="905793"/>
                  </a:lnTo>
                  <a:lnTo>
                    <a:pt x="4221989" y="896435"/>
                  </a:lnTo>
                  <a:lnTo>
                    <a:pt x="4238977" y="893003"/>
                  </a:lnTo>
                  <a:lnTo>
                    <a:pt x="4255965" y="896435"/>
                  </a:lnTo>
                  <a:lnTo>
                    <a:pt x="4269838" y="905793"/>
                  </a:lnTo>
                  <a:lnTo>
                    <a:pt x="4279193" y="919673"/>
                  </a:lnTo>
                  <a:lnTo>
                    <a:pt x="4282623" y="936670"/>
                  </a:lnTo>
                  <a:lnTo>
                    <a:pt x="4279193" y="953667"/>
                  </a:lnTo>
                  <a:lnTo>
                    <a:pt x="4269838" y="967548"/>
                  </a:lnTo>
                  <a:lnTo>
                    <a:pt x="4255965" y="976908"/>
                  </a:lnTo>
                  <a:lnTo>
                    <a:pt x="4238977" y="980340"/>
                  </a:lnTo>
                  <a:close/>
                </a:path>
                <a:path w="4893309" h="2475229">
                  <a:moveTo>
                    <a:pt x="4541701" y="982865"/>
                  </a:moveTo>
                  <a:lnTo>
                    <a:pt x="4523739" y="979235"/>
                  </a:lnTo>
                  <a:lnTo>
                    <a:pt x="4509071" y="969335"/>
                  </a:lnTo>
                  <a:lnTo>
                    <a:pt x="4499182" y="954651"/>
                  </a:lnTo>
                  <a:lnTo>
                    <a:pt x="4495556" y="936670"/>
                  </a:lnTo>
                  <a:lnTo>
                    <a:pt x="4499182" y="918691"/>
                  </a:lnTo>
                  <a:lnTo>
                    <a:pt x="4509071" y="904008"/>
                  </a:lnTo>
                  <a:lnTo>
                    <a:pt x="4523739" y="894108"/>
                  </a:lnTo>
                  <a:lnTo>
                    <a:pt x="4541701" y="890478"/>
                  </a:lnTo>
                  <a:lnTo>
                    <a:pt x="4559682" y="894108"/>
                  </a:lnTo>
                  <a:lnTo>
                    <a:pt x="4574360" y="904008"/>
                  </a:lnTo>
                  <a:lnTo>
                    <a:pt x="4584252" y="918691"/>
                  </a:lnTo>
                  <a:lnTo>
                    <a:pt x="4587879" y="936670"/>
                  </a:lnTo>
                  <a:lnTo>
                    <a:pt x="4584252" y="954651"/>
                  </a:lnTo>
                  <a:lnTo>
                    <a:pt x="4574360" y="969335"/>
                  </a:lnTo>
                  <a:lnTo>
                    <a:pt x="4559682" y="979235"/>
                  </a:lnTo>
                  <a:lnTo>
                    <a:pt x="4541701" y="982865"/>
                  </a:lnTo>
                  <a:close/>
                </a:path>
                <a:path w="4893309" h="2475229">
                  <a:moveTo>
                    <a:pt x="4844424" y="985386"/>
                  </a:moveTo>
                  <a:lnTo>
                    <a:pt x="4825483" y="981559"/>
                  </a:lnTo>
                  <a:lnTo>
                    <a:pt x="4810010" y="971119"/>
                  </a:lnTo>
                  <a:lnTo>
                    <a:pt x="4799575" y="955635"/>
                  </a:lnTo>
                  <a:lnTo>
                    <a:pt x="4795748" y="936670"/>
                  </a:lnTo>
                  <a:lnTo>
                    <a:pt x="4799575" y="917706"/>
                  </a:lnTo>
                  <a:lnTo>
                    <a:pt x="4810010" y="902221"/>
                  </a:lnTo>
                  <a:lnTo>
                    <a:pt x="4825483" y="891781"/>
                  </a:lnTo>
                  <a:lnTo>
                    <a:pt x="4844424" y="887953"/>
                  </a:lnTo>
                  <a:lnTo>
                    <a:pt x="4863385" y="891781"/>
                  </a:lnTo>
                  <a:lnTo>
                    <a:pt x="4878868" y="902221"/>
                  </a:lnTo>
                  <a:lnTo>
                    <a:pt x="4889307" y="917706"/>
                  </a:lnTo>
                  <a:lnTo>
                    <a:pt x="4893135" y="936670"/>
                  </a:lnTo>
                  <a:lnTo>
                    <a:pt x="4889307" y="955635"/>
                  </a:lnTo>
                  <a:lnTo>
                    <a:pt x="4878868" y="971119"/>
                  </a:lnTo>
                  <a:lnTo>
                    <a:pt x="4863385" y="981559"/>
                  </a:lnTo>
                  <a:lnTo>
                    <a:pt x="4844424" y="985386"/>
                  </a:lnTo>
                  <a:close/>
                </a:path>
                <a:path w="4893309" h="2475229">
                  <a:moveTo>
                    <a:pt x="1311" y="1240454"/>
                  </a:moveTo>
                  <a:lnTo>
                    <a:pt x="370" y="1240454"/>
                  </a:lnTo>
                  <a:lnTo>
                    <a:pt x="0" y="1240082"/>
                  </a:lnTo>
                  <a:lnTo>
                    <a:pt x="0" y="1239140"/>
                  </a:lnTo>
                  <a:lnTo>
                    <a:pt x="370" y="1238769"/>
                  </a:lnTo>
                  <a:lnTo>
                    <a:pt x="1311" y="1238769"/>
                  </a:lnTo>
                  <a:lnTo>
                    <a:pt x="1681" y="1239140"/>
                  </a:lnTo>
                  <a:lnTo>
                    <a:pt x="1681" y="1240082"/>
                  </a:lnTo>
                  <a:lnTo>
                    <a:pt x="1311" y="1240454"/>
                  </a:lnTo>
                  <a:close/>
                </a:path>
                <a:path w="4893309" h="2475229">
                  <a:moveTo>
                    <a:pt x="305415" y="1242975"/>
                  </a:moveTo>
                  <a:lnTo>
                    <a:pt x="301698" y="1242975"/>
                  </a:lnTo>
                  <a:lnTo>
                    <a:pt x="300201" y="1241480"/>
                  </a:lnTo>
                  <a:lnTo>
                    <a:pt x="300201" y="1237743"/>
                  </a:lnTo>
                  <a:lnTo>
                    <a:pt x="301698" y="1236244"/>
                  </a:lnTo>
                  <a:lnTo>
                    <a:pt x="305432" y="1236244"/>
                  </a:lnTo>
                  <a:lnTo>
                    <a:pt x="306929" y="1237743"/>
                  </a:lnTo>
                  <a:lnTo>
                    <a:pt x="306929" y="1241480"/>
                  </a:lnTo>
                  <a:lnTo>
                    <a:pt x="305415" y="1242975"/>
                  </a:lnTo>
                  <a:close/>
                </a:path>
                <a:path w="4893309" h="2475229">
                  <a:moveTo>
                    <a:pt x="610008" y="1246341"/>
                  </a:moveTo>
                  <a:lnTo>
                    <a:pt x="602591" y="1246341"/>
                  </a:lnTo>
                  <a:lnTo>
                    <a:pt x="599580" y="1243330"/>
                  </a:lnTo>
                  <a:lnTo>
                    <a:pt x="599580" y="1235923"/>
                  </a:lnTo>
                  <a:lnTo>
                    <a:pt x="602591" y="1232912"/>
                  </a:lnTo>
                  <a:lnTo>
                    <a:pt x="609991" y="1232912"/>
                  </a:lnTo>
                  <a:lnTo>
                    <a:pt x="613002" y="1235923"/>
                  </a:lnTo>
                  <a:lnTo>
                    <a:pt x="613002" y="1243330"/>
                  </a:lnTo>
                  <a:lnTo>
                    <a:pt x="610008" y="1246341"/>
                  </a:lnTo>
                  <a:close/>
                </a:path>
                <a:path w="4893309" h="2475229">
                  <a:moveTo>
                    <a:pt x="914581" y="1249706"/>
                  </a:moveTo>
                  <a:lnTo>
                    <a:pt x="903448" y="1249706"/>
                  </a:lnTo>
                  <a:lnTo>
                    <a:pt x="898942" y="1245196"/>
                  </a:lnTo>
                  <a:lnTo>
                    <a:pt x="898942" y="1234057"/>
                  </a:lnTo>
                  <a:lnTo>
                    <a:pt x="903448" y="1229547"/>
                  </a:lnTo>
                  <a:lnTo>
                    <a:pt x="914581" y="1229547"/>
                  </a:lnTo>
                  <a:lnTo>
                    <a:pt x="919088" y="1234057"/>
                  </a:lnTo>
                  <a:lnTo>
                    <a:pt x="919088" y="1245196"/>
                  </a:lnTo>
                  <a:lnTo>
                    <a:pt x="914581" y="1249706"/>
                  </a:lnTo>
                  <a:close/>
                </a:path>
                <a:path w="4893309" h="2475229">
                  <a:moveTo>
                    <a:pt x="1219155" y="1253072"/>
                  </a:moveTo>
                  <a:lnTo>
                    <a:pt x="1204323" y="1253072"/>
                  </a:lnTo>
                  <a:lnTo>
                    <a:pt x="1198304" y="1247049"/>
                  </a:lnTo>
                  <a:lnTo>
                    <a:pt x="1198304" y="1232207"/>
                  </a:lnTo>
                  <a:lnTo>
                    <a:pt x="1204323" y="1226182"/>
                  </a:lnTo>
                  <a:lnTo>
                    <a:pt x="1219155" y="1226182"/>
                  </a:lnTo>
                  <a:lnTo>
                    <a:pt x="1225177" y="1232207"/>
                  </a:lnTo>
                  <a:lnTo>
                    <a:pt x="1225177" y="1247049"/>
                  </a:lnTo>
                  <a:lnTo>
                    <a:pt x="1219155" y="1253072"/>
                  </a:lnTo>
                  <a:close/>
                </a:path>
                <a:path w="4893309" h="2475229">
                  <a:moveTo>
                    <a:pt x="1523732" y="1256440"/>
                  </a:moveTo>
                  <a:lnTo>
                    <a:pt x="1505196" y="1256440"/>
                  </a:lnTo>
                  <a:lnTo>
                    <a:pt x="1497679" y="1248916"/>
                  </a:lnTo>
                  <a:lnTo>
                    <a:pt x="1497679" y="1230371"/>
                  </a:lnTo>
                  <a:lnTo>
                    <a:pt x="1505196" y="1222850"/>
                  </a:lnTo>
                  <a:lnTo>
                    <a:pt x="1523732" y="1222850"/>
                  </a:lnTo>
                  <a:lnTo>
                    <a:pt x="1531249" y="1230371"/>
                  </a:lnTo>
                  <a:lnTo>
                    <a:pt x="1531249" y="1248916"/>
                  </a:lnTo>
                  <a:lnTo>
                    <a:pt x="1523732" y="1256440"/>
                  </a:lnTo>
                  <a:close/>
                </a:path>
                <a:path w="4893309" h="2475229">
                  <a:moveTo>
                    <a:pt x="1817190" y="1259802"/>
                  </a:moveTo>
                  <a:lnTo>
                    <a:pt x="1809345" y="1258219"/>
                  </a:lnTo>
                  <a:lnTo>
                    <a:pt x="1802940" y="1253900"/>
                  </a:lnTo>
                  <a:lnTo>
                    <a:pt x="1798623" y="1247493"/>
                  </a:lnTo>
                  <a:lnTo>
                    <a:pt x="1797041" y="1239643"/>
                  </a:lnTo>
                  <a:lnTo>
                    <a:pt x="1798623" y="1231794"/>
                  </a:lnTo>
                  <a:lnTo>
                    <a:pt x="1802940" y="1225387"/>
                  </a:lnTo>
                  <a:lnTo>
                    <a:pt x="1809345" y="1221068"/>
                  </a:lnTo>
                  <a:lnTo>
                    <a:pt x="1817190" y="1219484"/>
                  </a:lnTo>
                  <a:lnTo>
                    <a:pt x="1825035" y="1221068"/>
                  </a:lnTo>
                  <a:lnTo>
                    <a:pt x="1831439" y="1225387"/>
                  </a:lnTo>
                  <a:lnTo>
                    <a:pt x="1835756" y="1231794"/>
                  </a:lnTo>
                  <a:lnTo>
                    <a:pt x="1837339" y="1239643"/>
                  </a:lnTo>
                  <a:lnTo>
                    <a:pt x="1835756" y="1247493"/>
                  </a:lnTo>
                  <a:lnTo>
                    <a:pt x="1831439" y="1253900"/>
                  </a:lnTo>
                  <a:lnTo>
                    <a:pt x="1825035" y="1258219"/>
                  </a:lnTo>
                  <a:lnTo>
                    <a:pt x="1817190" y="1259802"/>
                  </a:lnTo>
                  <a:close/>
                </a:path>
                <a:path w="4893309" h="2475229">
                  <a:moveTo>
                    <a:pt x="2119913" y="1263171"/>
                  </a:moveTo>
                  <a:lnTo>
                    <a:pt x="2110763" y="1261322"/>
                  </a:lnTo>
                  <a:lnTo>
                    <a:pt x="2103290" y="1256280"/>
                  </a:lnTo>
                  <a:lnTo>
                    <a:pt x="2098250" y="1248801"/>
                  </a:lnTo>
                  <a:lnTo>
                    <a:pt x="2096403" y="1239643"/>
                  </a:lnTo>
                  <a:lnTo>
                    <a:pt x="2098250" y="1230488"/>
                  </a:lnTo>
                  <a:lnTo>
                    <a:pt x="2103290" y="1223010"/>
                  </a:lnTo>
                  <a:lnTo>
                    <a:pt x="2110763" y="1217968"/>
                  </a:lnTo>
                  <a:lnTo>
                    <a:pt x="2119913" y="1216119"/>
                  </a:lnTo>
                  <a:lnTo>
                    <a:pt x="2129064" y="1217968"/>
                  </a:lnTo>
                  <a:lnTo>
                    <a:pt x="2136537" y="1223010"/>
                  </a:lnTo>
                  <a:lnTo>
                    <a:pt x="2141577" y="1230488"/>
                  </a:lnTo>
                  <a:lnTo>
                    <a:pt x="2143425" y="1239643"/>
                  </a:lnTo>
                  <a:lnTo>
                    <a:pt x="2141577" y="1248801"/>
                  </a:lnTo>
                  <a:lnTo>
                    <a:pt x="2136537" y="1256280"/>
                  </a:lnTo>
                  <a:lnTo>
                    <a:pt x="2129064" y="1261322"/>
                  </a:lnTo>
                  <a:lnTo>
                    <a:pt x="2119913" y="1263171"/>
                  </a:lnTo>
                  <a:close/>
                </a:path>
                <a:path w="4893309" h="2475229">
                  <a:moveTo>
                    <a:pt x="2422641" y="1265693"/>
                  </a:moveTo>
                  <a:lnTo>
                    <a:pt x="2412516" y="1263647"/>
                  </a:lnTo>
                  <a:lnTo>
                    <a:pt x="2404245" y="1258067"/>
                  </a:lnTo>
                  <a:lnTo>
                    <a:pt x="2398667" y="1249792"/>
                  </a:lnTo>
                  <a:lnTo>
                    <a:pt x="2396622" y="1239660"/>
                  </a:lnTo>
                  <a:lnTo>
                    <a:pt x="2398667" y="1229530"/>
                  </a:lnTo>
                  <a:lnTo>
                    <a:pt x="2404245" y="1221255"/>
                  </a:lnTo>
                  <a:lnTo>
                    <a:pt x="2412516" y="1215675"/>
                  </a:lnTo>
                  <a:lnTo>
                    <a:pt x="2422641" y="1213628"/>
                  </a:lnTo>
                  <a:lnTo>
                    <a:pt x="2432764" y="1215675"/>
                  </a:lnTo>
                  <a:lnTo>
                    <a:pt x="2441033" y="1221255"/>
                  </a:lnTo>
                  <a:lnTo>
                    <a:pt x="2446611" y="1229530"/>
                  </a:lnTo>
                  <a:lnTo>
                    <a:pt x="2448656" y="1239660"/>
                  </a:lnTo>
                  <a:lnTo>
                    <a:pt x="2446613" y="1249792"/>
                  </a:lnTo>
                  <a:lnTo>
                    <a:pt x="2441040" y="1258067"/>
                  </a:lnTo>
                  <a:lnTo>
                    <a:pt x="2432771" y="1263647"/>
                  </a:lnTo>
                  <a:lnTo>
                    <a:pt x="2422641" y="1265693"/>
                  </a:lnTo>
                  <a:close/>
                </a:path>
                <a:path w="4893309" h="2475229">
                  <a:moveTo>
                    <a:pt x="2725365" y="1269058"/>
                  </a:moveTo>
                  <a:lnTo>
                    <a:pt x="2713927" y="1266749"/>
                  </a:lnTo>
                  <a:lnTo>
                    <a:pt x="2704588" y="1260449"/>
                  </a:lnTo>
                  <a:lnTo>
                    <a:pt x="2698292" y="1251105"/>
                  </a:lnTo>
                  <a:lnTo>
                    <a:pt x="2695983" y="1239660"/>
                  </a:lnTo>
                  <a:lnTo>
                    <a:pt x="2698292" y="1228216"/>
                  </a:lnTo>
                  <a:lnTo>
                    <a:pt x="2704588" y="1218871"/>
                  </a:lnTo>
                  <a:lnTo>
                    <a:pt x="2713927" y="1212572"/>
                  </a:lnTo>
                  <a:lnTo>
                    <a:pt x="2725365" y="1210262"/>
                  </a:lnTo>
                  <a:lnTo>
                    <a:pt x="2736802" y="1212572"/>
                  </a:lnTo>
                  <a:lnTo>
                    <a:pt x="2746141" y="1218871"/>
                  </a:lnTo>
                  <a:lnTo>
                    <a:pt x="2752437" y="1228216"/>
                  </a:lnTo>
                  <a:lnTo>
                    <a:pt x="2754746" y="1239660"/>
                  </a:lnTo>
                  <a:lnTo>
                    <a:pt x="2752437" y="1251105"/>
                  </a:lnTo>
                  <a:lnTo>
                    <a:pt x="2746141" y="1260449"/>
                  </a:lnTo>
                  <a:lnTo>
                    <a:pt x="2736802" y="1266749"/>
                  </a:lnTo>
                  <a:lnTo>
                    <a:pt x="2725365" y="1269058"/>
                  </a:lnTo>
                  <a:close/>
                </a:path>
                <a:path w="4893309" h="2475229">
                  <a:moveTo>
                    <a:pt x="3028088" y="1272424"/>
                  </a:moveTo>
                  <a:lnTo>
                    <a:pt x="3015345" y="1269848"/>
                  </a:lnTo>
                  <a:lnTo>
                    <a:pt x="3004937" y="1262826"/>
                  </a:lnTo>
                  <a:lnTo>
                    <a:pt x="2997919" y="1252411"/>
                  </a:lnTo>
                  <a:lnTo>
                    <a:pt x="2995345" y="1239660"/>
                  </a:lnTo>
                  <a:lnTo>
                    <a:pt x="2997919" y="1226909"/>
                  </a:lnTo>
                  <a:lnTo>
                    <a:pt x="3004937" y="1216495"/>
                  </a:lnTo>
                  <a:lnTo>
                    <a:pt x="3015345" y="1209472"/>
                  </a:lnTo>
                  <a:lnTo>
                    <a:pt x="3028088" y="1206897"/>
                  </a:lnTo>
                  <a:lnTo>
                    <a:pt x="3040832" y="1209472"/>
                  </a:lnTo>
                  <a:lnTo>
                    <a:pt x="3051242" y="1216495"/>
                  </a:lnTo>
                  <a:lnTo>
                    <a:pt x="3058261" y="1226909"/>
                  </a:lnTo>
                  <a:lnTo>
                    <a:pt x="3060835" y="1239660"/>
                  </a:lnTo>
                  <a:lnTo>
                    <a:pt x="3058261" y="1252411"/>
                  </a:lnTo>
                  <a:lnTo>
                    <a:pt x="3051242" y="1262826"/>
                  </a:lnTo>
                  <a:lnTo>
                    <a:pt x="3040832" y="1269848"/>
                  </a:lnTo>
                  <a:lnTo>
                    <a:pt x="3028088" y="1272424"/>
                  </a:lnTo>
                  <a:close/>
                </a:path>
                <a:path w="4893309" h="2475229">
                  <a:moveTo>
                    <a:pt x="3330812" y="1274949"/>
                  </a:moveTo>
                  <a:lnTo>
                    <a:pt x="3317096" y="1272176"/>
                  </a:lnTo>
                  <a:lnTo>
                    <a:pt x="3305892" y="1264614"/>
                  </a:lnTo>
                  <a:lnTo>
                    <a:pt x="3298335" y="1253402"/>
                  </a:lnTo>
                  <a:lnTo>
                    <a:pt x="3295564" y="1239677"/>
                  </a:lnTo>
                  <a:lnTo>
                    <a:pt x="3298335" y="1225952"/>
                  </a:lnTo>
                  <a:lnTo>
                    <a:pt x="3305892" y="1214740"/>
                  </a:lnTo>
                  <a:lnTo>
                    <a:pt x="3317096" y="1207179"/>
                  </a:lnTo>
                  <a:lnTo>
                    <a:pt x="3330812" y="1204405"/>
                  </a:lnTo>
                  <a:lnTo>
                    <a:pt x="3344530" y="1207179"/>
                  </a:lnTo>
                  <a:lnTo>
                    <a:pt x="3355735" y="1214740"/>
                  </a:lnTo>
                  <a:lnTo>
                    <a:pt x="3363292" y="1225952"/>
                  </a:lnTo>
                  <a:lnTo>
                    <a:pt x="3366064" y="1239677"/>
                  </a:lnTo>
                  <a:lnTo>
                    <a:pt x="3363294" y="1253402"/>
                  </a:lnTo>
                  <a:lnTo>
                    <a:pt x="3355742" y="1264614"/>
                  </a:lnTo>
                  <a:lnTo>
                    <a:pt x="3344537" y="1272176"/>
                  </a:lnTo>
                  <a:lnTo>
                    <a:pt x="3330812" y="1274949"/>
                  </a:lnTo>
                  <a:close/>
                </a:path>
                <a:path w="4893309" h="2475229">
                  <a:moveTo>
                    <a:pt x="3633529" y="1277474"/>
                  </a:moveTo>
                  <a:lnTo>
                    <a:pt x="3618826" y="1274503"/>
                  </a:lnTo>
                  <a:lnTo>
                    <a:pt x="3606820" y="1266401"/>
                  </a:lnTo>
                  <a:lnTo>
                    <a:pt x="3598725" y="1254387"/>
                  </a:lnTo>
                  <a:lnTo>
                    <a:pt x="3595756" y="1239677"/>
                  </a:lnTo>
                  <a:lnTo>
                    <a:pt x="3598725" y="1224969"/>
                  </a:lnTo>
                  <a:lnTo>
                    <a:pt x="3606820" y="1212955"/>
                  </a:lnTo>
                  <a:lnTo>
                    <a:pt x="3618826" y="1204852"/>
                  </a:lnTo>
                  <a:lnTo>
                    <a:pt x="3633529" y="1201881"/>
                  </a:lnTo>
                  <a:lnTo>
                    <a:pt x="3648232" y="1204852"/>
                  </a:lnTo>
                  <a:lnTo>
                    <a:pt x="3660239" y="1212955"/>
                  </a:lnTo>
                  <a:lnTo>
                    <a:pt x="3668334" y="1224969"/>
                  </a:lnTo>
                  <a:lnTo>
                    <a:pt x="3671302" y="1239677"/>
                  </a:lnTo>
                  <a:lnTo>
                    <a:pt x="3668334" y="1254387"/>
                  </a:lnTo>
                  <a:lnTo>
                    <a:pt x="3660239" y="1266401"/>
                  </a:lnTo>
                  <a:lnTo>
                    <a:pt x="3648232" y="1274503"/>
                  </a:lnTo>
                  <a:lnTo>
                    <a:pt x="3633529" y="1277474"/>
                  </a:lnTo>
                  <a:close/>
                </a:path>
                <a:path w="4893309" h="2475229">
                  <a:moveTo>
                    <a:pt x="3936253" y="1280839"/>
                  </a:moveTo>
                  <a:lnTo>
                    <a:pt x="3920245" y="1277605"/>
                  </a:lnTo>
                  <a:lnTo>
                    <a:pt x="3907176" y="1268784"/>
                  </a:lnTo>
                  <a:lnTo>
                    <a:pt x="3898368" y="1255700"/>
                  </a:lnTo>
                  <a:lnTo>
                    <a:pt x="3895138" y="1239677"/>
                  </a:lnTo>
                  <a:lnTo>
                    <a:pt x="3898368" y="1223654"/>
                  </a:lnTo>
                  <a:lnTo>
                    <a:pt x="3907176" y="1210571"/>
                  </a:lnTo>
                  <a:lnTo>
                    <a:pt x="3920245" y="1201750"/>
                  </a:lnTo>
                  <a:lnTo>
                    <a:pt x="3936253" y="1198515"/>
                  </a:lnTo>
                  <a:lnTo>
                    <a:pt x="3952266" y="1201750"/>
                  </a:lnTo>
                  <a:lnTo>
                    <a:pt x="3965346" y="1210571"/>
                  </a:lnTo>
                  <a:lnTo>
                    <a:pt x="3974167" y="1223654"/>
                  </a:lnTo>
                  <a:lnTo>
                    <a:pt x="3977402" y="1239677"/>
                  </a:lnTo>
                  <a:lnTo>
                    <a:pt x="3974167" y="1255700"/>
                  </a:lnTo>
                  <a:lnTo>
                    <a:pt x="3965346" y="1268784"/>
                  </a:lnTo>
                  <a:lnTo>
                    <a:pt x="3952266" y="1277605"/>
                  </a:lnTo>
                  <a:lnTo>
                    <a:pt x="3936253" y="1280839"/>
                  </a:lnTo>
                  <a:close/>
                </a:path>
                <a:path w="4893309" h="2475229">
                  <a:moveTo>
                    <a:pt x="4238977" y="1283364"/>
                  </a:moveTo>
                  <a:lnTo>
                    <a:pt x="4221989" y="1279932"/>
                  </a:lnTo>
                  <a:lnTo>
                    <a:pt x="4208115" y="1270572"/>
                  </a:lnTo>
                  <a:lnTo>
                    <a:pt x="4198761" y="1256691"/>
                  </a:lnTo>
                  <a:lnTo>
                    <a:pt x="4195330" y="1239694"/>
                  </a:lnTo>
                  <a:lnTo>
                    <a:pt x="4198761" y="1222697"/>
                  </a:lnTo>
                  <a:lnTo>
                    <a:pt x="4208115" y="1208816"/>
                  </a:lnTo>
                  <a:lnTo>
                    <a:pt x="4221989" y="1199456"/>
                  </a:lnTo>
                  <a:lnTo>
                    <a:pt x="4238977" y="1196024"/>
                  </a:lnTo>
                  <a:lnTo>
                    <a:pt x="4255965" y="1199456"/>
                  </a:lnTo>
                  <a:lnTo>
                    <a:pt x="4269838" y="1208816"/>
                  </a:lnTo>
                  <a:lnTo>
                    <a:pt x="4279193" y="1222697"/>
                  </a:lnTo>
                  <a:lnTo>
                    <a:pt x="4282623" y="1239694"/>
                  </a:lnTo>
                  <a:lnTo>
                    <a:pt x="4279193" y="1256691"/>
                  </a:lnTo>
                  <a:lnTo>
                    <a:pt x="4269838" y="1270572"/>
                  </a:lnTo>
                  <a:lnTo>
                    <a:pt x="4255965" y="1279932"/>
                  </a:lnTo>
                  <a:lnTo>
                    <a:pt x="4238977" y="1283364"/>
                  </a:lnTo>
                  <a:close/>
                </a:path>
                <a:path w="4893309" h="2475229">
                  <a:moveTo>
                    <a:pt x="4541701" y="1285889"/>
                  </a:moveTo>
                  <a:lnTo>
                    <a:pt x="4523739" y="1282259"/>
                  </a:lnTo>
                  <a:lnTo>
                    <a:pt x="4509071" y="1272359"/>
                  </a:lnTo>
                  <a:lnTo>
                    <a:pt x="4499182" y="1257675"/>
                  </a:lnTo>
                  <a:lnTo>
                    <a:pt x="4495556" y="1239694"/>
                  </a:lnTo>
                  <a:lnTo>
                    <a:pt x="4499182" y="1221715"/>
                  </a:lnTo>
                  <a:lnTo>
                    <a:pt x="4509071" y="1207032"/>
                  </a:lnTo>
                  <a:lnTo>
                    <a:pt x="4523739" y="1197133"/>
                  </a:lnTo>
                  <a:lnTo>
                    <a:pt x="4541701" y="1193502"/>
                  </a:lnTo>
                  <a:lnTo>
                    <a:pt x="4559682" y="1197133"/>
                  </a:lnTo>
                  <a:lnTo>
                    <a:pt x="4574360" y="1207032"/>
                  </a:lnTo>
                  <a:lnTo>
                    <a:pt x="4584252" y="1221715"/>
                  </a:lnTo>
                  <a:lnTo>
                    <a:pt x="4587879" y="1239694"/>
                  </a:lnTo>
                  <a:lnTo>
                    <a:pt x="4584252" y="1257675"/>
                  </a:lnTo>
                  <a:lnTo>
                    <a:pt x="4574360" y="1272359"/>
                  </a:lnTo>
                  <a:lnTo>
                    <a:pt x="4559682" y="1282259"/>
                  </a:lnTo>
                  <a:lnTo>
                    <a:pt x="4541701" y="1285889"/>
                  </a:lnTo>
                  <a:close/>
                </a:path>
                <a:path w="4893309" h="2475229">
                  <a:moveTo>
                    <a:pt x="4844424" y="1288411"/>
                  </a:moveTo>
                  <a:lnTo>
                    <a:pt x="4825483" y="1284583"/>
                  </a:lnTo>
                  <a:lnTo>
                    <a:pt x="4810010" y="1274142"/>
                  </a:lnTo>
                  <a:lnTo>
                    <a:pt x="4799575" y="1258657"/>
                  </a:lnTo>
                  <a:lnTo>
                    <a:pt x="4795748" y="1239694"/>
                  </a:lnTo>
                  <a:lnTo>
                    <a:pt x="4799575" y="1220731"/>
                  </a:lnTo>
                  <a:lnTo>
                    <a:pt x="4810010" y="1205246"/>
                  </a:lnTo>
                  <a:lnTo>
                    <a:pt x="4825483" y="1194806"/>
                  </a:lnTo>
                  <a:lnTo>
                    <a:pt x="4844424" y="1190977"/>
                  </a:lnTo>
                  <a:lnTo>
                    <a:pt x="4863385" y="1194806"/>
                  </a:lnTo>
                  <a:lnTo>
                    <a:pt x="4878868" y="1205246"/>
                  </a:lnTo>
                  <a:lnTo>
                    <a:pt x="4889307" y="1220731"/>
                  </a:lnTo>
                  <a:lnTo>
                    <a:pt x="4893135" y="1239694"/>
                  </a:lnTo>
                  <a:lnTo>
                    <a:pt x="4889307" y="1258657"/>
                  </a:lnTo>
                  <a:lnTo>
                    <a:pt x="4878868" y="1274142"/>
                  </a:lnTo>
                  <a:lnTo>
                    <a:pt x="4863385" y="1284583"/>
                  </a:lnTo>
                  <a:lnTo>
                    <a:pt x="4844424" y="1288411"/>
                  </a:lnTo>
                  <a:close/>
                </a:path>
                <a:path w="4893309" h="2475229">
                  <a:moveTo>
                    <a:pt x="1311" y="1543474"/>
                  </a:moveTo>
                  <a:lnTo>
                    <a:pt x="370" y="1543474"/>
                  </a:lnTo>
                  <a:lnTo>
                    <a:pt x="0" y="1543106"/>
                  </a:lnTo>
                  <a:lnTo>
                    <a:pt x="0" y="1542165"/>
                  </a:lnTo>
                  <a:lnTo>
                    <a:pt x="370" y="1541793"/>
                  </a:lnTo>
                  <a:lnTo>
                    <a:pt x="1311" y="1541793"/>
                  </a:lnTo>
                  <a:lnTo>
                    <a:pt x="1681" y="1542165"/>
                  </a:lnTo>
                  <a:lnTo>
                    <a:pt x="1681" y="1543106"/>
                  </a:lnTo>
                  <a:lnTo>
                    <a:pt x="1311" y="1543474"/>
                  </a:lnTo>
                  <a:close/>
                </a:path>
                <a:path w="4893309" h="2475229">
                  <a:moveTo>
                    <a:pt x="305415" y="1545999"/>
                  </a:moveTo>
                  <a:lnTo>
                    <a:pt x="301698" y="1545999"/>
                  </a:lnTo>
                  <a:lnTo>
                    <a:pt x="300201" y="1544504"/>
                  </a:lnTo>
                  <a:lnTo>
                    <a:pt x="300201" y="1540767"/>
                  </a:lnTo>
                  <a:lnTo>
                    <a:pt x="301698" y="1539268"/>
                  </a:lnTo>
                  <a:lnTo>
                    <a:pt x="305432" y="1539268"/>
                  </a:lnTo>
                  <a:lnTo>
                    <a:pt x="306929" y="1540767"/>
                  </a:lnTo>
                  <a:lnTo>
                    <a:pt x="306929" y="1544504"/>
                  </a:lnTo>
                  <a:lnTo>
                    <a:pt x="305415" y="1545999"/>
                  </a:lnTo>
                  <a:close/>
                </a:path>
                <a:path w="4893309" h="2475229">
                  <a:moveTo>
                    <a:pt x="610008" y="1549365"/>
                  </a:moveTo>
                  <a:lnTo>
                    <a:pt x="602591" y="1549365"/>
                  </a:lnTo>
                  <a:lnTo>
                    <a:pt x="599580" y="1546354"/>
                  </a:lnTo>
                  <a:lnTo>
                    <a:pt x="599580" y="1538951"/>
                  </a:lnTo>
                  <a:lnTo>
                    <a:pt x="602591" y="1535937"/>
                  </a:lnTo>
                  <a:lnTo>
                    <a:pt x="609991" y="1535937"/>
                  </a:lnTo>
                  <a:lnTo>
                    <a:pt x="613002" y="1538951"/>
                  </a:lnTo>
                  <a:lnTo>
                    <a:pt x="613002" y="1546354"/>
                  </a:lnTo>
                  <a:lnTo>
                    <a:pt x="610008" y="1549365"/>
                  </a:lnTo>
                  <a:close/>
                </a:path>
                <a:path w="4893309" h="2475229">
                  <a:moveTo>
                    <a:pt x="914581" y="1552730"/>
                  </a:moveTo>
                  <a:lnTo>
                    <a:pt x="903448" y="1552730"/>
                  </a:lnTo>
                  <a:lnTo>
                    <a:pt x="898942" y="1548220"/>
                  </a:lnTo>
                  <a:lnTo>
                    <a:pt x="898942" y="1537081"/>
                  </a:lnTo>
                  <a:lnTo>
                    <a:pt x="903448" y="1532571"/>
                  </a:lnTo>
                  <a:lnTo>
                    <a:pt x="914581" y="1532571"/>
                  </a:lnTo>
                  <a:lnTo>
                    <a:pt x="919088" y="1537081"/>
                  </a:lnTo>
                  <a:lnTo>
                    <a:pt x="919088" y="1548220"/>
                  </a:lnTo>
                  <a:lnTo>
                    <a:pt x="914581" y="1552730"/>
                  </a:lnTo>
                  <a:close/>
                </a:path>
                <a:path w="4893309" h="2475229">
                  <a:moveTo>
                    <a:pt x="1219155" y="1556096"/>
                  </a:moveTo>
                  <a:lnTo>
                    <a:pt x="1204323" y="1556096"/>
                  </a:lnTo>
                  <a:lnTo>
                    <a:pt x="1198304" y="1550074"/>
                  </a:lnTo>
                  <a:lnTo>
                    <a:pt x="1198304" y="1535231"/>
                  </a:lnTo>
                  <a:lnTo>
                    <a:pt x="1204323" y="1529206"/>
                  </a:lnTo>
                  <a:lnTo>
                    <a:pt x="1219155" y="1529206"/>
                  </a:lnTo>
                  <a:lnTo>
                    <a:pt x="1225177" y="1535231"/>
                  </a:lnTo>
                  <a:lnTo>
                    <a:pt x="1225177" y="1550074"/>
                  </a:lnTo>
                  <a:lnTo>
                    <a:pt x="1219155" y="1556096"/>
                  </a:lnTo>
                  <a:close/>
                </a:path>
                <a:path w="4893309" h="2475229">
                  <a:moveTo>
                    <a:pt x="1523732" y="1559461"/>
                  </a:moveTo>
                  <a:lnTo>
                    <a:pt x="1505196" y="1559461"/>
                  </a:lnTo>
                  <a:lnTo>
                    <a:pt x="1497679" y="1551940"/>
                  </a:lnTo>
                  <a:lnTo>
                    <a:pt x="1497679" y="1533395"/>
                  </a:lnTo>
                  <a:lnTo>
                    <a:pt x="1505196" y="1525874"/>
                  </a:lnTo>
                  <a:lnTo>
                    <a:pt x="1523732" y="1525874"/>
                  </a:lnTo>
                  <a:lnTo>
                    <a:pt x="1531249" y="1533395"/>
                  </a:lnTo>
                  <a:lnTo>
                    <a:pt x="1531249" y="1551940"/>
                  </a:lnTo>
                  <a:lnTo>
                    <a:pt x="1523732" y="1559461"/>
                  </a:lnTo>
                  <a:close/>
                </a:path>
                <a:path w="4893309" h="2475229">
                  <a:moveTo>
                    <a:pt x="1817190" y="1562830"/>
                  </a:moveTo>
                  <a:lnTo>
                    <a:pt x="1809345" y="1561246"/>
                  </a:lnTo>
                  <a:lnTo>
                    <a:pt x="1802940" y="1556926"/>
                  </a:lnTo>
                  <a:lnTo>
                    <a:pt x="1798623" y="1550517"/>
                  </a:lnTo>
                  <a:lnTo>
                    <a:pt x="1797041" y="1542668"/>
                  </a:lnTo>
                  <a:lnTo>
                    <a:pt x="1798623" y="1534818"/>
                  </a:lnTo>
                  <a:lnTo>
                    <a:pt x="1802940" y="1528411"/>
                  </a:lnTo>
                  <a:lnTo>
                    <a:pt x="1809345" y="1524092"/>
                  </a:lnTo>
                  <a:lnTo>
                    <a:pt x="1817190" y="1522509"/>
                  </a:lnTo>
                  <a:lnTo>
                    <a:pt x="1825035" y="1524092"/>
                  </a:lnTo>
                  <a:lnTo>
                    <a:pt x="1831439" y="1528411"/>
                  </a:lnTo>
                  <a:lnTo>
                    <a:pt x="1835756" y="1534818"/>
                  </a:lnTo>
                  <a:lnTo>
                    <a:pt x="1837339" y="1542668"/>
                  </a:lnTo>
                  <a:lnTo>
                    <a:pt x="1835756" y="1550517"/>
                  </a:lnTo>
                  <a:lnTo>
                    <a:pt x="1831439" y="1556926"/>
                  </a:lnTo>
                  <a:lnTo>
                    <a:pt x="1825035" y="1561246"/>
                  </a:lnTo>
                  <a:lnTo>
                    <a:pt x="1817190" y="1562830"/>
                  </a:lnTo>
                  <a:close/>
                </a:path>
                <a:path w="4893309" h="2475229">
                  <a:moveTo>
                    <a:pt x="2119913" y="1566196"/>
                  </a:moveTo>
                  <a:lnTo>
                    <a:pt x="2110763" y="1564346"/>
                  </a:lnTo>
                  <a:lnTo>
                    <a:pt x="2103290" y="1559304"/>
                  </a:lnTo>
                  <a:lnTo>
                    <a:pt x="2098250" y="1551825"/>
                  </a:lnTo>
                  <a:lnTo>
                    <a:pt x="2096403" y="1542668"/>
                  </a:lnTo>
                  <a:lnTo>
                    <a:pt x="2098250" y="1533512"/>
                  </a:lnTo>
                  <a:lnTo>
                    <a:pt x="2103290" y="1526034"/>
                  </a:lnTo>
                  <a:lnTo>
                    <a:pt x="2110763" y="1520992"/>
                  </a:lnTo>
                  <a:lnTo>
                    <a:pt x="2119913" y="1519143"/>
                  </a:lnTo>
                  <a:lnTo>
                    <a:pt x="2129064" y="1520992"/>
                  </a:lnTo>
                  <a:lnTo>
                    <a:pt x="2136537" y="1526034"/>
                  </a:lnTo>
                  <a:lnTo>
                    <a:pt x="2141577" y="1533512"/>
                  </a:lnTo>
                  <a:lnTo>
                    <a:pt x="2143425" y="1542668"/>
                  </a:lnTo>
                  <a:lnTo>
                    <a:pt x="2141577" y="1551825"/>
                  </a:lnTo>
                  <a:lnTo>
                    <a:pt x="2136537" y="1559304"/>
                  </a:lnTo>
                  <a:lnTo>
                    <a:pt x="2129064" y="1564346"/>
                  </a:lnTo>
                  <a:lnTo>
                    <a:pt x="2119913" y="1566196"/>
                  </a:lnTo>
                  <a:close/>
                </a:path>
                <a:path w="4893309" h="2475229">
                  <a:moveTo>
                    <a:pt x="2422641" y="1568717"/>
                  </a:moveTo>
                  <a:lnTo>
                    <a:pt x="2412516" y="1566671"/>
                  </a:lnTo>
                  <a:lnTo>
                    <a:pt x="2404245" y="1561091"/>
                  </a:lnTo>
                  <a:lnTo>
                    <a:pt x="2398667" y="1552816"/>
                  </a:lnTo>
                  <a:lnTo>
                    <a:pt x="2396622" y="1542685"/>
                  </a:lnTo>
                  <a:lnTo>
                    <a:pt x="2398667" y="1532555"/>
                  </a:lnTo>
                  <a:lnTo>
                    <a:pt x="2404245" y="1524280"/>
                  </a:lnTo>
                  <a:lnTo>
                    <a:pt x="2412516" y="1518699"/>
                  </a:lnTo>
                  <a:lnTo>
                    <a:pt x="2422641" y="1516652"/>
                  </a:lnTo>
                  <a:lnTo>
                    <a:pt x="2432764" y="1518699"/>
                  </a:lnTo>
                  <a:lnTo>
                    <a:pt x="2441033" y="1524280"/>
                  </a:lnTo>
                  <a:lnTo>
                    <a:pt x="2446611" y="1532555"/>
                  </a:lnTo>
                  <a:lnTo>
                    <a:pt x="2448656" y="1542685"/>
                  </a:lnTo>
                  <a:lnTo>
                    <a:pt x="2446613" y="1552816"/>
                  </a:lnTo>
                  <a:lnTo>
                    <a:pt x="2441040" y="1561091"/>
                  </a:lnTo>
                  <a:lnTo>
                    <a:pt x="2432771" y="1566671"/>
                  </a:lnTo>
                  <a:lnTo>
                    <a:pt x="2422641" y="1568717"/>
                  </a:lnTo>
                  <a:close/>
                </a:path>
                <a:path w="4893309" h="2475229">
                  <a:moveTo>
                    <a:pt x="2725365" y="1572083"/>
                  </a:moveTo>
                  <a:lnTo>
                    <a:pt x="2713927" y="1569773"/>
                  </a:lnTo>
                  <a:lnTo>
                    <a:pt x="2704588" y="1563474"/>
                  </a:lnTo>
                  <a:lnTo>
                    <a:pt x="2698292" y="1554129"/>
                  </a:lnTo>
                  <a:lnTo>
                    <a:pt x="2695983" y="1542685"/>
                  </a:lnTo>
                  <a:lnTo>
                    <a:pt x="2698292" y="1531240"/>
                  </a:lnTo>
                  <a:lnTo>
                    <a:pt x="2704588" y="1521895"/>
                  </a:lnTo>
                  <a:lnTo>
                    <a:pt x="2713927" y="1515596"/>
                  </a:lnTo>
                  <a:lnTo>
                    <a:pt x="2725365" y="1513286"/>
                  </a:lnTo>
                  <a:lnTo>
                    <a:pt x="2736802" y="1515596"/>
                  </a:lnTo>
                  <a:lnTo>
                    <a:pt x="2746141" y="1521895"/>
                  </a:lnTo>
                  <a:lnTo>
                    <a:pt x="2752437" y="1531240"/>
                  </a:lnTo>
                  <a:lnTo>
                    <a:pt x="2754746" y="1542685"/>
                  </a:lnTo>
                  <a:lnTo>
                    <a:pt x="2752437" y="1554129"/>
                  </a:lnTo>
                  <a:lnTo>
                    <a:pt x="2746141" y="1563474"/>
                  </a:lnTo>
                  <a:lnTo>
                    <a:pt x="2736802" y="1569773"/>
                  </a:lnTo>
                  <a:lnTo>
                    <a:pt x="2725365" y="1572083"/>
                  </a:lnTo>
                  <a:close/>
                </a:path>
                <a:path w="4893309" h="2475229">
                  <a:moveTo>
                    <a:pt x="3028088" y="1575448"/>
                  </a:moveTo>
                  <a:lnTo>
                    <a:pt x="3015345" y="1572873"/>
                  </a:lnTo>
                  <a:lnTo>
                    <a:pt x="3004937" y="1565850"/>
                  </a:lnTo>
                  <a:lnTo>
                    <a:pt x="2997919" y="1555436"/>
                  </a:lnTo>
                  <a:lnTo>
                    <a:pt x="2995345" y="1542685"/>
                  </a:lnTo>
                  <a:lnTo>
                    <a:pt x="2997919" y="1529934"/>
                  </a:lnTo>
                  <a:lnTo>
                    <a:pt x="3004937" y="1519519"/>
                  </a:lnTo>
                  <a:lnTo>
                    <a:pt x="3015345" y="1512496"/>
                  </a:lnTo>
                  <a:lnTo>
                    <a:pt x="3028088" y="1509921"/>
                  </a:lnTo>
                  <a:lnTo>
                    <a:pt x="3040832" y="1512496"/>
                  </a:lnTo>
                  <a:lnTo>
                    <a:pt x="3051242" y="1519519"/>
                  </a:lnTo>
                  <a:lnTo>
                    <a:pt x="3058261" y="1529934"/>
                  </a:lnTo>
                  <a:lnTo>
                    <a:pt x="3060835" y="1542685"/>
                  </a:lnTo>
                  <a:lnTo>
                    <a:pt x="3058261" y="1555436"/>
                  </a:lnTo>
                  <a:lnTo>
                    <a:pt x="3051242" y="1565850"/>
                  </a:lnTo>
                  <a:lnTo>
                    <a:pt x="3040832" y="1572873"/>
                  </a:lnTo>
                  <a:lnTo>
                    <a:pt x="3028088" y="1575448"/>
                  </a:lnTo>
                  <a:close/>
                </a:path>
                <a:path w="4893309" h="2475229">
                  <a:moveTo>
                    <a:pt x="3330812" y="1577973"/>
                  </a:moveTo>
                  <a:lnTo>
                    <a:pt x="3317096" y="1575200"/>
                  </a:lnTo>
                  <a:lnTo>
                    <a:pt x="3305892" y="1567639"/>
                  </a:lnTo>
                  <a:lnTo>
                    <a:pt x="3298335" y="1556427"/>
                  </a:lnTo>
                  <a:lnTo>
                    <a:pt x="3295564" y="1542701"/>
                  </a:lnTo>
                  <a:lnTo>
                    <a:pt x="3298335" y="1528976"/>
                  </a:lnTo>
                  <a:lnTo>
                    <a:pt x="3305892" y="1517764"/>
                  </a:lnTo>
                  <a:lnTo>
                    <a:pt x="3317096" y="1510203"/>
                  </a:lnTo>
                  <a:lnTo>
                    <a:pt x="3330812" y="1507430"/>
                  </a:lnTo>
                  <a:lnTo>
                    <a:pt x="3344530" y="1510203"/>
                  </a:lnTo>
                  <a:lnTo>
                    <a:pt x="3355735" y="1517764"/>
                  </a:lnTo>
                  <a:lnTo>
                    <a:pt x="3363292" y="1528976"/>
                  </a:lnTo>
                  <a:lnTo>
                    <a:pt x="3366064" y="1542701"/>
                  </a:lnTo>
                  <a:lnTo>
                    <a:pt x="3363294" y="1556427"/>
                  </a:lnTo>
                  <a:lnTo>
                    <a:pt x="3355742" y="1567639"/>
                  </a:lnTo>
                  <a:lnTo>
                    <a:pt x="3344537" y="1575200"/>
                  </a:lnTo>
                  <a:lnTo>
                    <a:pt x="3330812" y="1577973"/>
                  </a:lnTo>
                  <a:close/>
                </a:path>
                <a:path w="4893309" h="2475229">
                  <a:moveTo>
                    <a:pt x="3633529" y="1580498"/>
                  </a:moveTo>
                  <a:lnTo>
                    <a:pt x="3618826" y="1577527"/>
                  </a:lnTo>
                  <a:lnTo>
                    <a:pt x="3606820" y="1569425"/>
                  </a:lnTo>
                  <a:lnTo>
                    <a:pt x="3598725" y="1557411"/>
                  </a:lnTo>
                  <a:lnTo>
                    <a:pt x="3595756" y="1542701"/>
                  </a:lnTo>
                  <a:lnTo>
                    <a:pt x="3598725" y="1527992"/>
                  </a:lnTo>
                  <a:lnTo>
                    <a:pt x="3606820" y="1515978"/>
                  </a:lnTo>
                  <a:lnTo>
                    <a:pt x="3618826" y="1507876"/>
                  </a:lnTo>
                  <a:lnTo>
                    <a:pt x="3633529" y="1504905"/>
                  </a:lnTo>
                  <a:lnTo>
                    <a:pt x="3648232" y="1507876"/>
                  </a:lnTo>
                  <a:lnTo>
                    <a:pt x="3660239" y="1515978"/>
                  </a:lnTo>
                  <a:lnTo>
                    <a:pt x="3668334" y="1527992"/>
                  </a:lnTo>
                  <a:lnTo>
                    <a:pt x="3671302" y="1542701"/>
                  </a:lnTo>
                  <a:lnTo>
                    <a:pt x="3668334" y="1557411"/>
                  </a:lnTo>
                  <a:lnTo>
                    <a:pt x="3660239" y="1569425"/>
                  </a:lnTo>
                  <a:lnTo>
                    <a:pt x="3648232" y="1577527"/>
                  </a:lnTo>
                  <a:lnTo>
                    <a:pt x="3633529" y="1580498"/>
                  </a:lnTo>
                  <a:close/>
                </a:path>
                <a:path w="4893309" h="2475229">
                  <a:moveTo>
                    <a:pt x="3936253" y="1583864"/>
                  </a:moveTo>
                  <a:lnTo>
                    <a:pt x="3920245" y="1580629"/>
                  </a:lnTo>
                  <a:lnTo>
                    <a:pt x="3907176" y="1571808"/>
                  </a:lnTo>
                  <a:lnTo>
                    <a:pt x="3898368" y="1558724"/>
                  </a:lnTo>
                  <a:lnTo>
                    <a:pt x="3895138" y="1542701"/>
                  </a:lnTo>
                  <a:lnTo>
                    <a:pt x="3898368" y="1526679"/>
                  </a:lnTo>
                  <a:lnTo>
                    <a:pt x="3907176" y="1513595"/>
                  </a:lnTo>
                  <a:lnTo>
                    <a:pt x="3920245" y="1504774"/>
                  </a:lnTo>
                  <a:lnTo>
                    <a:pt x="3936253" y="1501539"/>
                  </a:lnTo>
                  <a:lnTo>
                    <a:pt x="3952266" y="1504774"/>
                  </a:lnTo>
                  <a:lnTo>
                    <a:pt x="3965346" y="1513595"/>
                  </a:lnTo>
                  <a:lnTo>
                    <a:pt x="3974167" y="1526679"/>
                  </a:lnTo>
                  <a:lnTo>
                    <a:pt x="3977402" y="1542701"/>
                  </a:lnTo>
                  <a:lnTo>
                    <a:pt x="3974167" y="1558724"/>
                  </a:lnTo>
                  <a:lnTo>
                    <a:pt x="3965346" y="1571808"/>
                  </a:lnTo>
                  <a:lnTo>
                    <a:pt x="3952266" y="1580629"/>
                  </a:lnTo>
                  <a:lnTo>
                    <a:pt x="3936253" y="1583864"/>
                  </a:lnTo>
                  <a:close/>
                </a:path>
                <a:path w="4893309" h="2475229">
                  <a:moveTo>
                    <a:pt x="4238977" y="1586388"/>
                  </a:moveTo>
                  <a:lnTo>
                    <a:pt x="4221989" y="1582956"/>
                  </a:lnTo>
                  <a:lnTo>
                    <a:pt x="4208115" y="1573597"/>
                  </a:lnTo>
                  <a:lnTo>
                    <a:pt x="4198761" y="1559715"/>
                  </a:lnTo>
                  <a:lnTo>
                    <a:pt x="4195330" y="1542718"/>
                  </a:lnTo>
                  <a:lnTo>
                    <a:pt x="4198761" y="1525722"/>
                  </a:lnTo>
                  <a:lnTo>
                    <a:pt x="4208115" y="1511842"/>
                  </a:lnTo>
                  <a:lnTo>
                    <a:pt x="4221989" y="1502483"/>
                  </a:lnTo>
                  <a:lnTo>
                    <a:pt x="4238977" y="1499052"/>
                  </a:lnTo>
                  <a:lnTo>
                    <a:pt x="4255965" y="1502483"/>
                  </a:lnTo>
                  <a:lnTo>
                    <a:pt x="4269838" y="1511842"/>
                  </a:lnTo>
                  <a:lnTo>
                    <a:pt x="4279193" y="1525722"/>
                  </a:lnTo>
                  <a:lnTo>
                    <a:pt x="4282623" y="1542718"/>
                  </a:lnTo>
                  <a:lnTo>
                    <a:pt x="4279193" y="1559715"/>
                  </a:lnTo>
                  <a:lnTo>
                    <a:pt x="4269838" y="1573597"/>
                  </a:lnTo>
                  <a:lnTo>
                    <a:pt x="4255965" y="1582956"/>
                  </a:lnTo>
                  <a:lnTo>
                    <a:pt x="4238977" y="1586388"/>
                  </a:lnTo>
                  <a:close/>
                </a:path>
                <a:path w="4893309" h="2475229">
                  <a:moveTo>
                    <a:pt x="4541701" y="1588913"/>
                  </a:moveTo>
                  <a:lnTo>
                    <a:pt x="4523739" y="1585283"/>
                  </a:lnTo>
                  <a:lnTo>
                    <a:pt x="4509071" y="1575383"/>
                  </a:lnTo>
                  <a:lnTo>
                    <a:pt x="4499182" y="1560699"/>
                  </a:lnTo>
                  <a:lnTo>
                    <a:pt x="4495556" y="1542718"/>
                  </a:lnTo>
                  <a:lnTo>
                    <a:pt x="4499182" y="1524739"/>
                  </a:lnTo>
                  <a:lnTo>
                    <a:pt x="4509071" y="1510056"/>
                  </a:lnTo>
                  <a:lnTo>
                    <a:pt x="4523739" y="1500157"/>
                  </a:lnTo>
                  <a:lnTo>
                    <a:pt x="4541701" y="1496527"/>
                  </a:lnTo>
                  <a:lnTo>
                    <a:pt x="4559682" y="1500157"/>
                  </a:lnTo>
                  <a:lnTo>
                    <a:pt x="4574360" y="1510056"/>
                  </a:lnTo>
                  <a:lnTo>
                    <a:pt x="4584252" y="1524739"/>
                  </a:lnTo>
                  <a:lnTo>
                    <a:pt x="4587879" y="1542718"/>
                  </a:lnTo>
                  <a:lnTo>
                    <a:pt x="4584252" y="1560699"/>
                  </a:lnTo>
                  <a:lnTo>
                    <a:pt x="4574360" y="1575383"/>
                  </a:lnTo>
                  <a:lnTo>
                    <a:pt x="4559682" y="1585283"/>
                  </a:lnTo>
                  <a:lnTo>
                    <a:pt x="4541701" y="1588913"/>
                  </a:lnTo>
                  <a:close/>
                </a:path>
                <a:path w="4893309" h="2475229">
                  <a:moveTo>
                    <a:pt x="4844424" y="1591435"/>
                  </a:moveTo>
                  <a:lnTo>
                    <a:pt x="4825483" y="1587607"/>
                  </a:lnTo>
                  <a:lnTo>
                    <a:pt x="4810010" y="1577168"/>
                  </a:lnTo>
                  <a:lnTo>
                    <a:pt x="4799575" y="1561683"/>
                  </a:lnTo>
                  <a:lnTo>
                    <a:pt x="4795748" y="1542718"/>
                  </a:lnTo>
                  <a:lnTo>
                    <a:pt x="4799575" y="1523755"/>
                  </a:lnTo>
                  <a:lnTo>
                    <a:pt x="4810010" y="1508270"/>
                  </a:lnTo>
                  <a:lnTo>
                    <a:pt x="4825483" y="1497830"/>
                  </a:lnTo>
                  <a:lnTo>
                    <a:pt x="4844424" y="1494002"/>
                  </a:lnTo>
                  <a:lnTo>
                    <a:pt x="4863385" y="1497830"/>
                  </a:lnTo>
                  <a:lnTo>
                    <a:pt x="4878868" y="1508270"/>
                  </a:lnTo>
                  <a:lnTo>
                    <a:pt x="4889307" y="1523755"/>
                  </a:lnTo>
                  <a:lnTo>
                    <a:pt x="4893135" y="1542718"/>
                  </a:lnTo>
                  <a:lnTo>
                    <a:pt x="4889307" y="1561683"/>
                  </a:lnTo>
                  <a:lnTo>
                    <a:pt x="4878868" y="1577168"/>
                  </a:lnTo>
                  <a:lnTo>
                    <a:pt x="4863385" y="1587607"/>
                  </a:lnTo>
                  <a:lnTo>
                    <a:pt x="4844424" y="1591435"/>
                  </a:lnTo>
                  <a:close/>
                </a:path>
                <a:path w="4893309" h="2475229">
                  <a:moveTo>
                    <a:pt x="304961" y="1848166"/>
                  </a:moveTo>
                  <a:lnTo>
                    <a:pt x="302169" y="1848166"/>
                  </a:lnTo>
                  <a:lnTo>
                    <a:pt x="301043" y="1847039"/>
                  </a:lnTo>
                  <a:lnTo>
                    <a:pt x="301043" y="1844244"/>
                  </a:lnTo>
                  <a:lnTo>
                    <a:pt x="302169" y="1843120"/>
                  </a:lnTo>
                  <a:lnTo>
                    <a:pt x="304961" y="1843120"/>
                  </a:lnTo>
                  <a:lnTo>
                    <a:pt x="306088" y="1844244"/>
                  </a:lnTo>
                  <a:lnTo>
                    <a:pt x="306088" y="1847039"/>
                  </a:lnTo>
                  <a:lnTo>
                    <a:pt x="304961" y="1848166"/>
                  </a:lnTo>
                  <a:close/>
                </a:path>
                <a:path w="4893309" h="2475229">
                  <a:moveTo>
                    <a:pt x="610008" y="1852372"/>
                  </a:moveTo>
                  <a:lnTo>
                    <a:pt x="602591" y="1852372"/>
                  </a:lnTo>
                  <a:lnTo>
                    <a:pt x="599580" y="1849361"/>
                  </a:lnTo>
                  <a:lnTo>
                    <a:pt x="599580" y="1841958"/>
                  </a:lnTo>
                  <a:lnTo>
                    <a:pt x="602591" y="1838944"/>
                  </a:lnTo>
                  <a:lnTo>
                    <a:pt x="609991" y="1838944"/>
                  </a:lnTo>
                  <a:lnTo>
                    <a:pt x="613002" y="1841958"/>
                  </a:lnTo>
                  <a:lnTo>
                    <a:pt x="613002" y="1849361"/>
                  </a:lnTo>
                  <a:lnTo>
                    <a:pt x="610008" y="1852372"/>
                  </a:lnTo>
                  <a:close/>
                </a:path>
                <a:path w="4893309" h="2475229">
                  <a:moveTo>
                    <a:pt x="914581" y="1855738"/>
                  </a:moveTo>
                  <a:lnTo>
                    <a:pt x="903448" y="1855738"/>
                  </a:lnTo>
                  <a:lnTo>
                    <a:pt x="898942" y="1851228"/>
                  </a:lnTo>
                  <a:lnTo>
                    <a:pt x="898942" y="1840088"/>
                  </a:lnTo>
                  <a:lnTo>
                    <a:pt x="903448" y="1835579"/>
                  </a:lnTo>
                  <a:lnTo>
                    <a:pt x="914581" y="1835579"/>
                  </a:lnTo>
                  <a:lnTo>
                    <a:pt x="919088" y="1840088"/>
                  </a:lnTo>
                  <a:lnTo>
                    <a:pt x="919088" y="1851228"/>
                  </a:lnTo>
                  <a:lnTo>
                    <a:pt x="914581" y="1855738"/>
                  </a:lnTo>
                  <a:close/>
                </a:path>
                <a:path w="4893309" h="2475229">
                  <a:moveTo>
                    <a:pt x="1219155" y="1859103"/>
                  </a:moveTo>
                  <a:lnTo>
                    <a:pt x="1204323" y="1859103"/>
                  </a:lnTo>
                  <a:lnTo>
                    <a:pt x="1198304" y="1853081"/>
                  </a:lnTo>
                  <a:lnTo>
                    <a:pt x="1198304" y="1838239"/>
                  </a:lnTo>
                  <a:lnTo>
                    <a:pt x="1204323" y="1832213"/>
                  </a:lnTo>
                  <a:lnTo>
                    <a:pt x="1219155" y="1832213"/>
                  </a:lnTo>
                  <a:lnTo>
                    <a:pt x="1225177" y="1838239"/>
                  </a:lnTo>
                  <a:lnTo>
                    <a:pt x="1225177" y="1853081"/>
                  </a:lnTo>
                  <a:lnTo>
                    <a:pt x="1219155" y="1859103"/>
                  </a:lnTo>
                  <a:close/>
                </a:path>
                <a:path w="4893309" h="2475229">
                  <a:moveTo>
                    <a:pt x="1523732" y="1862469"/>
                  </a:moveTo>
                  <a:lnTo>
                    <a:pt x="1505196" y="1862469"/>
                  </a:lnTo>
                  <a:lnTo>
                    <a:pt x="1497679" y="1854948"/>
                  </a:lnTo>
                  <a:lnTo>
                    <a:pt x="1497679" y="1836402"/>
                  </a:lnTo>
                  <a:lnTo>
                    <a:pt x="1505196" y="1828882"/>
                  </a:lnTo>
                  <a:lnTo>
                    <a:pt x="1523732" y="1828882"/>
                  </a:lnTo>
                  <a:lnTo>
                    <a:pt x="1531249" y="1836402"/>
                  </a:lnTo>
                  <a:lnTo>
                    <a:pt x="1531249" y="1854948"/>
                  </a:lnTo>
                  <a:lnTo>
                    <a:pt x="1523732" y="1862469"/>
                  </a:lnTo>
                  <a:close/>
                </a:path>
                <a:path w="4893309" h="2475229">
                  <a:moveTo>
                    <a:pt x="1817190" y="1865834"/>
                  </a:moveTo>
                  <a:lnTo>
                    <a:pt x="1809345" y="1864251"/>
                  </a:lnTo>
                  <a:lnTo>
                    <a:pt x="1802940" y="1859932"/>
                  </a:lnTo>
                  <a:lnTo>
                    <a:pt x="1798623" y="1853524"/>
                  </a:lnTo>
                  <a:lnTo>
                    <a:pt x="1797041" y="1845675"/>
                  </a:lnTo>
                  <a:lnTo>
                    <a:pt x="1798623" y="1837826"/>
                  </a:lnTo>
                  <a:lnTo>
                    <a:pt x="1802940" y="1831418"/>
                  </a:lnTo>
                  <a:lnTo>
                    <a:pt x="1809345" y="1827099"/>
                  </a:lnTo>
                  <a:lnTo>
                    <a:pt x="1817190" y="1825516"/>
                  </a:lnTo>
                  <a:lnTo>
                    <a:pt x="1825035" y="1827099"/>
                  </a:lnTo>
                  <a:lnTo>
                    <a:pt x="1831439" y="1831418"/>
                  </a:lnTo>
                  <a:lnTo>
                    <a:pt x="1835756" y="1837826"/>
                  </a:lnTo>
                  <a:lnTo>
                    <a:pt x="1837339" y="1845675"/>
                  </a:lnTo>
                  <a:lnTo>
                    <a:pt x="1835756" y="1853524"/>
                  </a:lnTo>
                  <a:lnTo>
                    <a:pt x="1831439" y="1859932"/>
                  </a:lnTo>
                  <a:lnTo>
                    <a:pt x="1825035" y="1864251"/>
                  </a:lnTo>
                  <a:lnTo>
                    <a:pt x="1817190" y="1865834"/>
                  </a:lnTo>
                  <a:close/>
                </a:path>
                <a:path w="4893309" h="2475229">
                  <a:moveTo>
                    <a:pt x="2119913" y="1869203"/>
                  </a:moveTo>
                  <a:lnTo>
                    <a:pt x="2110763" y="1867354"/>
                  </a:lnTo>
                  <a:lnTo>
                    <a:pt x="2103290" y="1862311"/>
                  </a:lnTo>
                  <a:lnTo>
                    <a:pt x="2098250" y="1854833"/>
                  </a:lnTo>
                  <a:lnTo>
                    <a:pt x="2096403" y="1845675"/>
                  </a:lnTo>
                  <a:lnTo>
                    <a:pt x="2098250" y="1836519"/>
                  </a:lnTo>
                  <a:lnTo>
                    <a:pt x="2103290" y="1829042"/>
                  </a:lnTo>
                  <a:lnTo>
                    <a:pt x="2110763" y="1824000"/>
                  </a:lnTo>
                  <a:lnTo>
                    <a:pt x="2119913" y="1822150"/>
                  </a:lnTo>
                  <a:lnTo>
                    <a:pt x="2129064" y="1824000"/>
                  </a:lnTo>
                  <a:lnTo>
                    <a:pt x="2136537" y="1829042"/>
                  </a:lnTo>
                  <a:lnTo>
                    <a:pt x="2141577" y="1836519"/>
                  </a:lnTo>
                  <a:lnTo>
                    <a:pt x="2143425" y="1845675"/>
                  </a:lnTo>
                  <a:lnTo>
                    <a:pt x="2141577" y="1854833"/>
                  </a:lnTo>
                  <a:lnTo>
                    <a:pt x="2136537" y="1862311"/>
                  </a:lnTo>
                  <a:lnTo>
                    <a:pt x="2129064" y="1867354"/>
                  </a:lnTo>
                  <a:lnTo>
                    <a:pt x="2119913" y="1869203"/>
                  </a:lnTo>
                  <a:close/>
                </a:path>
                <a:path w="4893309" h="2475229">
                  <a:moveTo>
                    <a:pt x="2422641" y="1871724"/>
                  </a:moveTo>
                  <a:lnTo>
                    <a:pt x="2412516" y="1869678"/>
                  </a:lnTo>
                  <a:lnTo>
                    <a:pt x="2404245" y="1864097"/>
                  </a:lnTo>
                  <a:lnTo>
                    <a:pt x="2398667" y="1855822"/>
                  </a:lnTo>
                  <a:lnTo>
                    <a:pt x="2396622" y="1845692"/>
                  </a:lnTo>
                  <a:lnTo>
                    <a:pt x="2398667" y="1835562"/>
                  </a:lnTo>
                  <a:lnTo>
                    <a:pt x="2404245" y="1827287"/>
                  </a:lnTo>
                  <a:lnTo>
                    <a:pt x="2412516" y="1821706"/>
                  </a:lnTo>
                  <a:lnTo>
                    <a:pt x="2422641" y="1819659"/>
                  </a:lnTo>
                  <a:lnTo>
                    <a:pt x="2432764" y="1821706"/>
                  </a:lnTo>
                  <a:lnTo>
                    <a:pt x="2441033" y="1827287"/>
                  </a:lnTo>
                  <a:lnTo>
                    <a:pt x="2446611" y="1835562"/>
                  </a:lnTo>
                  <a:lnTo>
                    <a:pt x="2448656" y="1845692"/>
                  </a:lnTo>
                  <a:lnTo>
                    <a:pt x="2446613" y="1855822"/>
                  </a:lnTo>
                  <a:lnTo>
                    <a:pt x="2441040" y="1864097"/>
                  </a:lnTo>
                  <a:lnTo>
                    <a:pt x="2432771" y="1869678"/>
                  </a:lnTo>
                  <a:lnTo>
                    <a:pt x="2422641" y="1871724"/>
                  </a:lnTo>
                  <a:close/>
                </a:path>
                <a:path w="4893309" h="2475229">
                  <a:moveTo>
                    <a:pt x="2725365" y="1875090"/>
                  </a:moveTo>
                  <a:lnTo>
                    <a:pt x="2713927" y="1872780"/>
                  </a:lnTo>
                  <a:lnTo>
                    <a:pt x="2704588" y="1866481"/>
                  </a:lnTo>
                  <a:lnTo>
                    <a:pt x="2698292" y="1857137"/>
                  </a:lnTo>
                  <a:lnTo>
                    <a:pt x="2695983" y="1845692"/>
                  </a:lnTo>
                  <a:lnTo>
                    <a:pt x="2698292" y="1834247"/>
                  </a:lnTo>
                  <a:lnTo>
                    <a:pt x="2704588" y="1824903"/>
                  </a:lnTo>
                  <a:lnTo>
                    <a:pt x="2713927" y="1818604"/>
                  </a:lnTo>
                  <a:lnTo>
                    <a:pt x="2725365" y="1816294"/>
                  </a:lnTo>
                  <a:lnTo>
                    <a:pt x="2736802" y="1818604"/>
                  </a:lnTo>
                  <a:lnTo>
                    <a:pt x="2746141" y="1824903"/>
                  </a:lnTo>
                  <a:lnTo>
                    <a:pt x="2752437" y="1834247"/>
                  </a:lnTo>
                  <a:lnTo>
                    <a:pt x="2754746" y="1845692"/>
                  </a:lnTo>
                  <a:lnTo>
                    <a:pt x="2752437" y="1857137"/>
                  </a:lnTo>
                  <a:lnTo>
                    <a:pt x="2746141" y="1866481"/>
                  </a:lnTo>
                  <a:lnTo>
                    <a:pt x="2736802" y="1872780"/>
                  </a:lnTo>
                  <a:lnTo>
                    <a:pt x="2725365" y="1875090"/>
                  </a:lnTo>
                  <a:close/>
                </a:path>
                <a:path w="4893309" h="2475229">
                  <a:moveTo>
                    <a:pt x="3028088" y="1878455"/>
                  </a:moveTo>
                  <a:lnTo>
                    <a:pt x="3015345" y="1875880"/>
                  </a:lnTo>
                  <a:lnTo>
                    <a:pt x="3004937" y="1868857"/>
                  </a:lnTo>
                  <a:lnTo>
                    <a:pt x="2997919" y="1858443"/>
                  </a:lnTo>
                  <a:lnTo>
                    <a:pt x="2995345" y="1845692"/>
                  </a:lnTo>
                  <a:lnTo>
                    <a:pt x="2997919" y="1832941"/>
                  </a:lnTo>
                  <a:lnTo>
                    <a:pt x="3004937" y="1822526"/>
                  </a:lnTo>
                  <a:lnTo>
                    <a:pt x="3015345" y="1815504"/>
                  </a:lnTo>
                  <a:lnTo>
                    <a:pt x="3028088" y="1812928"/>
                  </a:lnTo>
                  <a:lnTo>
                    <a:pt x="3040832" y="1815504"/>
                  </a:lnTo>
                  <a:lnTo>
                    <a:pt x="3051242" y="1822526"/>
                  </a:lnTo>
                  <a:lnTo>
                    <a:pt x="3058261" y="1832941"/>
                  </a:lnTo>
                  <a:lnTo>
                    <a:pt x="3060835" y="1845692"/>
                  </a:lnTo>
                  <a:lnTo>
                    <a:pt x="3058261" y="1858443"/>
                  </a:lnTo>
                  <a:lnTo>
                    <a:pt x="3051242" y="1868857"/>
                  </a:lnTo>
                  <a:lnTo>
                    <a:pt x="3040832" y="1875880"/>
                  </a:lnTo>
                  <a:lnTo>
                    <a:pt x="3028088" y="1878455"/>
                  </a:lnTo>
                  <a:close/>
                </a:path>
                <a:path w="4893309" h="2475229">
                  <a:moveTo>
                    <a:pt x="3330812" y="1880980"/>
                  </a:moveTo>
                  <a:lnTo>
                    <a:pt x="3317096" y="1878207"/>
                  </a:lnTo>
                  <a:lnTo>
                    <a:pt x="3305892" y="1870646"/>
                  </a:lnTo>
                  <a:lnTo>
                    <a:pt x="3298335" y="1859434"/>
                  </a:lnTo>
                  <a:lnTo>
                    <a:pt x="3295564" y="1845709"/>
                  </a:lnTo>
                  <a:lnTo>
                    <a:pt x="3298335" y="1831984"/>
                  </a:lnTo>
                  <a:lnTo>
                    <a:pt x="3305892" y="1820772"/>
                  </a:lnTo>
                  <a:lnTo>
                    <a:pt x="3317096" y="1813210"/>
                  </a:lnTo>
                  <a:lnTo>
                    <a:pt x="3330812" y="1810437"/>
                  </a:lnTo>
                  <a:lnTo>
                    <a:pt x="3344530" y="1813210"/>
                  </a:lnTo>
                  <a:lnTo>
                    <a:pt x="3355735" y="1820772"/>
                  </a:lnTo>
                  <a:lnTo>
                    <a:pt x="3363292" y="1831984"/>
                  </a:lnTo>
                  <a:lnTo>
                    <a:pt x="3366064" y="1845709"/>
                  </a:lnTo>
                  <a:lnTo>
                    <a:pt x="3363294" y="1859434"/>
                  </a:lnTo>
                  <a:lnTo>
                    <a:pt x="3355742" y="1870646"/>
                  </a:lnTo>
                  <a:lnTo>
                    <a:pt x="3344537" y="1878207"/>
                  </a:lnTo>
                  <a:lnTo>
                    <a:pt x="3330812" y="1880980"/>
                  </a:lnTo>
                  <a:close/>
                </a:path>
                <a:path w="4893309" h="2475229">
                  <a:moveTo>
                    <a:pt x="3633529" y="1883505"/>
                  </a:moveTo>
                  <a:lnTo>
                    <a:pt x="3618826" y="1880534"/>
                  </a:lnTo>
                  <a:lnTo>
                    <a:pt x="3606820" y="1872433"/>
                  </a:lnTo>
                  <a:lnTo>
                    <a:pt x="3598725" y="1860418"/>
                  </a:lnTo>
                  <a:lnTo>
                    <a:pt x="3595756" y="1845709"/>
                  </a:lnTo>
                  <a:lnTo>
                    <a:pt x="3598725" y="1831001"/>
                  </a:lnTo>
                  <a:lnTo>
                    <a:pt x="3606820" y="1818986"/>
                  </a:lnTo>
                  <a:lnTo>
                    <a:pt x="3618826" y="1810884"/>
                  </a:lnTo>
                  <a:lnTo>
                    <a:pt x="3633529" y="1807912"/>
                  </a:lnTo>
                  <a:lnTo>
                    <a:pt x="3648232" y="1810884"/>
                  </a:lnTo>
                  <a:lnTo>
                    <a:pt x="3660239" y="1818986"/>
                  </a:lnTo>
                  <a:lnTo>
                    <a:pt x="3668334" y="1831001"/>
                  </a:lnTo>
                  <a:lnTo>
                    <a:pt x="3671302" y="1845709"/>
                  </a:lnTo>
                  <a:lnTo>
                    <a:pt x="3668334" y="1860418"/>
                  </a:lnTo>
                  <a:lnTo>
                    <a:pt x="3660239" y="1872433"/>
                  </a:lnTo>
                  <a:lnTo>
                    <a:pt x="3648232" y="1880534"/>
                  </a:lnTo>
                  <a:lnTo>
                    <a:pt x="3633529" y="1883505"/>
                  </a:lnTo>
                  <a:close/>
                </a:path>
                <a:path w="4893309" h="2475229">
                  <a:moveTo>
                    <a:pt x="3936253" y="1886871"/>
                  </a:moveTo>
                  <a:lnTo>
                    <a:pt x="3920245" y="1883636"/>
                  </a:lnTo>
                  <a:lnTo>
                    <a:pt x="3907176" y="1874815"/>
                  </a:lnTo>
                  <a:lnTo>
                    <a:pt x="3898368" y="1861732"/>
                  </a:lnTo>
                  <a:lnTo>
                    <a:pt x="3895138" y="1845709"/>
                  </a:lnTo>
                  <a:lnTo>
                    <a:pt x="3898368" y="1829686"/>
                  </a:lnTo>
                  <a:lnTo>
                    <a:pt x="3907176" y="1816602"/>
                  </a:lnTo>
                  <a:lnTo>
                    <a:pt x="3920245" y="1807781"/>
                  </a:lnTo>
                  <a:lnTo>
                    <a:pt x="3936253" y="1804547"/>
                  </a:lnTo>
                  <a:lnTo>
                    <a:pt x="3952266" y="1807781"/>
                  </a:lnTo>
                  <a:lnTo>
                    <a:pt x="3965346" y="1816602"/>
                  </a:lnTo>
                  <a:lnTo>
                    <a:pt x="3974167" y="1829686"/>
                  </a:lnTo>
                  <a:lnTo>
                    <a:pt x="3977402" y="1845709"/>
                  </a:lnTo>
                  <a:lnTo>
                    <a:pt x="3974167" y="1861732"/>
                  </a:lnTo>
                  <a:lnTo>
                    <a:pt x="3965346" y="1874815"/>
                  </a:lnTo>
                  <a:lnTo>
                    <a:pt x="3952266" y="1883636"/>
                  </a:lnTo>
                  <a:lnTo>
                    <a:pt x="3936253" y="1886871"/>
                  </a:lnTo>
                  <a:close/>
                </a:path>
                <a:path w="4893309" h="2475229">
                  <a:moveTo>
                    <a:pt x="4238977" y="1889396"/>
                  </a:moveTo>
                  <a:lnTo>
                    <a:pt x="4221989" y="1885963"/>
                  </a:lnTo>
                  <a:lnTo>
                    <a:pt x="4208115" y="1876604"/>
                  </a:lnTo>
                  <a:lnTo>
                    <a:pt x="4198761" y="1862723"/>
                  </a:lnTo>
                  <a:lnTo>
                    <a:pt x="4195330" y="1845726"/>
                  </a:lnTo>
                  <a:lnTo>
                    <a:pt x="4198761" y="1828729"/>
                  </a:lnTo>
                  <a:lnTo>
                    <a:pt x="4208115" y="1814849"/>
                  </a:lnTo>
                  <a:lnTo>
                    <a:pt x="4221989" y="1805491"/>
                  </a:lnTo>
                  <a:lnTo>
                    <a:pt x="4238977" y="1802059"/>
                  </a:lnTo>
                  <a:lnTo>
                    <a:pt x="4255965" y="1805491"/>
                  </a:lnTo>
                  <a:lnTo>
                    <a:pt x="4269838" y="1814849"/>
                  </a:lnTo>
                  <a:lnTo>
                    <a:pt x="4279193" y="1828729"/>
                  </a:lnTo>
                  <a:lnTo>
                    <a:pt x="4282623" y="1845726"/>
                  </a:lnTo>
                  <a:lnTo>
                    <a:pt x="4279193" y="1862723"/>
                  </a:lnTo>
                  <a:lnTo>
                    <a:pt x="4269838" y="1876604"/>
                  </a:lnTo>
                  <a:lnTo>
                    <a:pt x="4255965" y="1885963"/>
                  </a:lnTo>
                  <a:lnTo>
                    <a:pt x="4238977" y="1889396"/>
                  </a:lnTo>
                  <a:close/>
                </a:path>
                <a:path w="4893309" h="2475229">
                  <a:moveTo>
                    <a:pt x="4541701" y="1891921"/>
                  </a:moveTo>
                  <a:lnTo>
                    <a:pt x="4523739" y="1888291"/>
                  </a:lnTo>
                  <a:lnTo>
                    <a:pt x="4509071" y="1878391"/>
                  </a:lnTo>
                  <a:lnTo>
                    <a:pt x="4499182" y="1863707"/>
                  </a:lnTo>
                  <a:lnTo>
                    <a:pt x="4495556" y="1845726"/>
                  </a:lnTo>
                  <a:lnTo>
                    <a:pt x="4499182" y="1827745"/>
                  </a:lnTo>
                  <a:lnTo>
                    <a:pt x="4509071" y="1813062"/>
                  </a:lnTo>
                  <a:lnTo>
                    <a:pt x="4523739" y="1803164"/>
                  </a:lnTo>
                  <a:lnTo>
                    <a:pt x="4541701" y="1799534"/>
                  </a:lnTo>
                  <a:lnTo>
                    <a:pt x="4559682" y="1803164"/>
                  </a:lnTo>
                  <a:lnTo>
                    <a:pt x="4574360" y="1813062"/>
                  </a:lnTo>
                  <a:lnTo>
                    <a:pt x="4584252" y="1827745"/>
                  </a:lnTo>
                  <a:lnTo>
                    <a:pt x="4587879" y="1845726"/>
                  </a:lnTo>
                  <a:lnTo>
                    <a:pt x="4584252" y="1863707"/>
                  </a:lnTo>
                  <a:lnTo>
                    <a:pt x="4574360" y="1878391"/>
                  </a:lnTo>
                  <a:lnTo>
                    <a:pt x="4559682" y="1888291"/>
                  </a:lnTo>
                  <a:lnTo>
                    <a:pt x="4541701" y="1891921"/>
                  </a:lnTo>
                  <a:close/>
                </a:path>
                <a:path w="4893309" h="2475229">
                  <a:moveTo>
                    <a:pt x="4844424" y="1894442"/>
                  </a:moveTo>
                  <a:lnTo>
                    <a:pt x="4825483" y="1890614"/>
                  </a:lnTo>
                  <a:lnTo>
                    <a:pt x="4810010" y="1880174"/>
                  </a:lnTo>
                  <a:lnTo>
                    <a:pt x="4799575" y="1864689"/>
                  </a:lnTo>
                  <a:lnTo>
                    <a:pt x="4795748" y="1845726"/>
                  </a:lnTo>
                  <a:lnTo>
                    <a:pt x="4799575" y="1826762"/>
                  </a:lnTo>
                  <a:lnTo>
                    <a:pt x="4810010" y="1811277"/>
                  </a:lnTo>
                  <a:lnTo>
                    <a:pt x="4825483" y="1800837"/>
                  </a:lnTo>
                  <a:lnTo>
                    <a:pt x="4844424" y="1797009"/>
                  </a:lnTo>
                  <a:lnTo>
                    <a:pt x="4863385" y="1800837"/>
                  </a:lnTo>
                  <a:lnTo>
                    <a:pt x="4878868" y="1811277"/>
                  </a:lnTo>
                  <a:lnTo>
                    <a:pt x="4889307" y="1826762"/>
                  </a:lnTo>
                  <a:lnTo>
                    <a:pt x="4893135" y="1845726"/>
                  </a:lnTo>
                  <a:lnTo>
                    <a:pt x="4889307" y="1864689"/>
                  </a:lnTo>
                  <a:lnTo>
                    <a:pt x="4878868" y="1880174"/>
                  </a:lnTo>
                  <a:lnTo>
                    <a:pt x="4863385" y="1890614"/>
                  </a:lnTo>
                  <a:lnTo>
                    <a:pt x="4844424" y="1894442"/>
                  </a:lnTo>
                  <a:close/>
                </a:path>
                <a:path w="4893309" h="2475229">
                  <a:moveTo>
                    <a:pt x="607685" y="2151174"/>
                  </a:moveTo>
                  <a:lnTo>
                    <a:pt x="604894" y="2151174"/>
                  </a:lnTo>
                  <a:lnTo>
                    <a:pt x="603766" y="2150046"/>
                  </a:lnTo>
                  <a:lnTo>
                    <a:pt x="603766" y="2147255"/>
                  </a:lnTo>
                  <a:lnTo>
                    <a:pt x="604894" y="2146124"/>
                  </a:lnTo>
                  <a:lnTo>
                    <a:pt x="607685" y="2146124"/>
                  </a:lnTo>
                  <a:lnTo>
                    <a:pt x="608813" y="2147255"/>
                  </a:lnTo>
                  <a:lnTo>
                    <a:pt x="608813" y="2150046"/>
                  </a:lnTo>
                  <a:lnTo>
                    <a:pt x="607685" y="2151174"/>
                  </a:lnTo>
                  <a:close/>
                </a:path>
                <a:path w="4893309" h="2475229">
                  <a:moveTo>
                    <a:pt x="913187" y="2156207"/>
                  </a:moveTo>
                  <a:lnTo>
                    <a:pt x="904843" y="2156207"/>
                  </a:lnTo>
                  <a:lnTo>
                    <a:pt x="901464" y="2152824"/>
                  </a:lnTo>
                  <a:lnTo>
                    <a:pt x="901464" y="2144476"/>
                  </a:lnTo>
                  <a:lnTo>
                    <a:pt x="904843" y="2141094"/>
                  </a:lnTo>
                  <a:lnTo>
                    <a:pt x="913187" y="2141094"/>
                  </a:lnTo>
                  <a:lnTo>
                    <a:pt x="916566" y="2144476"/>
                  </a:lnTo>
                  <a:lnTo>
                    <a:pt x="916566" y="2152824"/>
                  </a:lnTo>
                  <a:lnTo>
                    <a:pt x="913187" y="2156207"/>
                  </a:lnTo>
                  <a:close/>
                </a:path>
                <a:path w="4893309" h="2475229">
                  <a:moveTo>
                    <a:pt x="1218686" y="2161236"/>
                  </a:moveTo>
                  <a:lnTo>
                    <a:pt x="1204778" y="2161236"/>
                  </a:lnTo>
                  <a:lnTo>
                    <a:pt x="1199144" y="2155599"/>
                  </a:lnTo>
                  <a:lnTo>
                    <a:pt x="1199144" y="2141665"/>
                  </a:lnTo>
                  <a:lnTo>
                    <a:pt x="1204778" y="2136027"/>
                  </a:lnTo>
                  <a:lnTo>
                    <a:pt x="1218703" y="2136027"/>
                  </a:lnTo>
                  <a:lnTo>
                    <a:pt x="1224336" y="2141665"/>
                  </a:lnTo>
                  <a:lnTo>
                    <a:pt x="1224336" y="2155599"/>
                  </a:lnTo>
                  <a:lnTo>
                    <a:pt x="1218686" y="2161236"/>
                  </a:lnTo>
                  <a:close/>
                </a:path>
                <a:path w="4893309" h="2475229">
                  <a:moveTo>
                    <a:pt x="1523732" y="2165446"/>
                  </a:moveTo>
                  <a:lnTo>
                    <a:pt x="1505196" y="2165446"/>
                  </a:lnTo>
                  <a:lnTo>
                    <a:pt x="1497679" y="2157921"/>
                  </a:lnTo>
                  <a:lnTo>
                    <a:pt x="1497679" y="2139376"/>
                  </a:lnTo>
                  <a:lnTo>
                    <a:pt x="1505196" y="2131855"/>
                  </a:lnTo>
                  <a:lnTo>
                    <a:pt x="1523732" y="2131855"/>
                  </a:lnTo>
                  <a:lnTo>
                    <a:pt x="1531249" y="2139376"/>
                  </a:lnTo>
                  <a:lnTo>
                    <a:pt x="1531249" y="2157921"/>
                  </a:lnTo>
                  <a:lnTo>
                    <a:pt x="1523732" y="2165446"/>
                  </a:lnTo>
                  <a:close/>
                </a:path>
                <a:path w="4893309" h="2475229">
                  <a:moveTo>
                    <a:pt x="1817190" y="2168811"/>
                  </a:moveTo>
                  <a:lnTo>
                    <a:pt x="1809345" y="2167228"/>
                  </a:lnTo>
                  <a:lnTo>
                    <a:pt x="1802940" y="2162908"/>
                  </a:lnTo>
                  <a:lnTo>
                    <a:pt x="1798623" y="2156500"/>
                  </a:lnTo>
                  <a:lnTo>
                    <a:pt x="1797041" y="2148649"/>
                  </a:lnTo>
                  <a:lnTo>
                    <a:pt x="1798623" y="2140799"/>
                  </a:lnTo>
                  <a:lnTo>
                    <a:pt x="1802940" y="2134392"/>
                  </a:lnTo>
                  <a:lnTo>
                    <a:pt x="1809345" y="2130073"/>
                  </a:lnTo>
                  <a:lnTo>
                    <a:pt x="1817190" y="2128490"/>
                  </a:lnTo>
                  <a:lnTo>
                    <a:pt x="1825035" y="2130073"/>
                  </a:lnTo>
                  <a:lnTo>
                    <a:pt x="1831439" y="2134392"/>
                  </a:lnTo>
                  <a:lnTo>
                    <a:pt x="1835756" y="2140799"/>
                  </a:lnTo>
                  <a:lnTo>
                    <a:pt x="1837339" y="2148649"/>
                  </a:lnTo>
                  <a:lnTo>
                    <a:pt x="1835756" y="2156500"/>
                  </a:lnTo>
                  <a:lnTo>
                    <a:pt x="1831439" y="2162908"/>
                  </a:lnTo>
                  <a:lnTo>
                    <a:pt x="1825035" y="2167228"/>
                  </a:lnTo>
                  <a:lnTo>
                    <a:pt x="1817190" y="2168811"/>
                  </a:lnTo>
                  <a:close/>
                </a:path>
                <a:path w="4893309" h="2475229">
                  <a:moveTo>
                    <a:pt x="2119913" y="2172173"/>
                  </a:moveTo>
                  <a:lnTo>
                    <a:pt x="2110763" y="2170325"/>
                  </a:lnTo>
                  <a:lnTo>
                    <a:pt x="2103290" y="2165283"/>
                  </a:lnTo>
                  <a:lnTo>
                    <a:pt x="2098250" y="2157806"/>
                  </a:lnTo>
                  <a:lnTo>
                    <a:pt x="2096403" y="2148649"/>
                  </a:lnTo>
                  <a:lnTo>
                    <a:pt x="2098250" y="2139493"/>
                  </a:lnTo>
                  <a:lnTo>
                    <a:pt x="2103290" y="2132015"/>
                  </a:lnTo>
                  <a:lnTo>
                    <a:pt x="2110763" y="2126973"/>
                  </a:lnTo>
                  <a:lnTo>
                    <a:pt x="2119913" y="2125124"/>
                  </a:lnTo>
                  <a:lnTo>
                    <a:pt x="2129064" y="2126973"/>
                  </a:lnTo>
                  <a:lnTo>
                    <a:pt x="2136537" y="2132015"/>
                  </a:lnTo>
                  <a:lnTo>
                    <a:pt x="2141577" y="2139493"/>
                  </a:lnTo>
                  <a:lnTo>
                    <a:pt x="2143425" y="2148649"/>
                  </a:lnTo>
                  <a:lnTo>
                    <a:pt x="2141577" y="2157806"/>
                  </a:lnTo>
                  <a:lnTo>
                    <a:pt x="2136537" y="2165283"/>
                  </a:lnTo>
                  <a:lnTo>
                    <a:pt x="2129064" y="2170325"/>
                  </a:lnTo>
                  <a:lnTo>
                    <a:pt x="2119913" y="2172173"/>
                  </a:lnTo>
                  <a:close/>
                </a:path>
                <a:path w="4893309" h="2475229">
                  <a:moveTo>
                    <a:pt x="2422641" y="2174698"/>
                  </a:moveTo>
                  <a:lnTo>
                    <a:pt x="2412516" y="2172652"/>
                  </a:lnTo>
                  <a:lnTo>
                    <a:pt x="2404245" y="2167072"/>
                  </a:lnTo>
                  <a:lnTo>
                    <a:pt x="2398667" y="2158797"/>
                  </a:lnTo>
                  <a:lnTo>
                    <a:pt x="2396622" y="2148665"/>
                  </a:lnTo>
                  <a:lnTo>
                    <a:pt x="2398667" y="2138536"/>
                  </a:lnTo>
                  <a:lnTo>
                    <a:pt x="2404245" y="2130260"/>
                  </a:lnTo>
                  <a:lnTo>
                    <a:pt x="2412516" y="2124680"/>
                  </a:lnTo>
                  <a:lnTo>
                    <a:pt x="2422641" y="2122633"/>
                  </a:lnTo>
                  <a:lnTo>
                    <a:pt x="2432764" y="2124680"/>
                  </a:lnTo>
                  <a:lnTo>
                    <a:pt x="2441033" y="2130260"/>
                  </a:lnTo>
                  <a:lnTo>
                    <a:pt x="2446611" y="2138536"/>
                  </a:lnTo>
                  <a:lnTo>
                    <a:pt x="2448656" y="2148665"/>
                  </a:lnTo>
                  <a:lnTo>
                    <a:pt x="2446613" y="2158797"/>
                  </a:lnTo>
                  <a:lnTo>
                    <a:pt x="2441040" y="2167072"/>
                  </a:lnTo>
                  <a:lnTo>
                    <a:pt x="2432771" y="2172652"/>
                  </a:lnTo>
                  <a:lnTo>
                    <a:pt x="2422641" y="2174698"/>
                  </a:lnTo>
                  <a:close/>
                </a:path>
                <a:path w="4893309" h="2475229">
                  <a:moveTo>
                    <a:pt x="2725365" y="2178064"/>
                  </a:moveTo>
                  <a:lnTo>
                    <a:pt x="2713927" y="2175754"/>
                  </a:lnTo>
                  <a:lnTo>
                    <a:pt x="2704588" y="2169455"/>
                  </a:lnTo>
                  <a:lnTo>
                    <a:pt x="2698292" y="2160110"/>
                  </a:lnTo>
                  <a:lnTo>
                    <a:pt x="2695983" y="2148665"/>
                  </a:lnTo>
                  <a:lnTo>
                    <a:pt x="2698292" y="2137221"/>
                  </a:lnTo>
                  <a:lnTo>
                    <a:pt x="2704588" y="2127876"/>
                  </a:lnTo>
                  <a:lnTo>
                    <a:pt x="2713927" y="2121577"/>
                  </a:lnTo>
                  <a:lnTo>
                    <a:pt x="2725365" y="2119267"/>
                  </a:lnTo>
                  <a:lnTo>
                    <a:pt x="2736802" y="2121577"/>
                  </a:lnTo>
                  <a:lnTo>
                    <a:pt x="2746141" y="2127876"/>
                  </a:lnTo>
                  <a:lnTo>
                    <a:pt x="2752437" y="2137221"/>
                  </a:lnTo>
                  <a:lnTo>
                    <a:pt x="2754746" y="2148665"/>
                  </a:lnTo>
                  <a:lnTo>
                    <a:pt x="2752437" y="2160110"/>
                  </a:lnTo>
                  <a:lnTo>
                    <a:pt x="2746141" y="2169455"/>
                  </a:lnTo>
                  <a:lnTo>
                    <a:pt x="2736802" y="2175754"/>
                  </a:lnTo>
                  <a:lnTo>
                    <a:pt x="2725365" y="2178064"/>
                  </a:lnTo>
                  <a:close/>
                </a:path>
                <a:path w="4893309" h="2475229">
                  <a:moveTo>
                    <a:pt x="3028088" y="2181432"/>
                  </a:moveTo>
                  <a:lnTo>
                    <a:pt x="3015345" y="2178857"/>
                  </a:lnTo>
                  <a:lnTo>
                    <a:pt x="3004937" y="2171833"/>
                  </a:lnTo>
                  <a:lnTo>
                    <a:pt x="2997919" y="2161417"/>
                  </a:lnTo>
                  <a:lnTo>
                    <a:pt x="2995345" y="2148665"/>
                  </a:lnTo>
                  <a:lnTo>
                    <a:pt x="2997919" y="2135915"/>
                  </a:lnTo>
                  <a:lnTo>
                    <a:pt x="3004937" y="2125500"/>
                  </a:lnTo>
                  <a:lnTo>
                    <a:pt x="3015345" y="2118477"/>
                  </a:lnTo>
                  <a:lnTo>
                    <a:pt x="3028088" y="2115902"/>
                  </a:lnTo>
                  <a:lnTo>
                    <a:pt x="3040832" y="2118477"/>
                  </a:lnTo>
                  <a:lnTo>
                    <a:pt x="3051242" y="2125500"/>
                  </a:lnTo>
                  <a:lnTo>
                    <a:pt x="3058261" y="2135915"/>
                  </a:lnTo>
                  <a:lnTo>
                    <a:pt x="3060835" y="2148665"/>
                  </a:lnTo>
                  <a:lnTo>
                    <a:pt x="3058261" y="2161417"/>
                  </a:lnTo>
                  <a:lnTo>
                    <a:pt x="3051242" y="2171833"/>
                  </a:lnTo>
                  <a:lnTo>
                    <a:pt x="3040832" y="2178857"/>
                  </a:lnTo>
                  <a:lnTo>
                    <a:pt x="3028088" y="2181432"/>
                  </a:lnTo>
                  <a:close/>
                </a:path>
                <a:path w="4893309" h="2475229">
                  <a:moveTo>
                    <a:pt x="3330812" y="2183954"/>
                  </a:moveTo>
                  <a:lnTo>
                    <a:pt x="3317096" y="2181181"/>
                  </a:lnTo>
                  <a:lnTo>
                    <a:pt x="3305892" y="2173620"/>
                  </a:lnTo>
                  <a:lnTo>
                    <a:pt x="3298335" y="2162408"/>
                  </a:lnTo>
                  <a:lnTo>
                    <a:pt x="3295564" y="2148682"/>
                  </a:lnTo>
                  <a:lnTo>
                    <a:pt x="3298335" y="2134957"/>
                  </a:lnTo>
                  <a:lnTo>
                    <a:pt x="3305892" y="2123745"/>
                  </a:lnTo>
                  <a:lnTo>
                    <a:pt x="3317096" y="2116184"/>
                  </a:lnTo>
                  <a:lnTo>
                    <a:pt x="3330812" y="2113411"/>
                  </a:lnTo>
                  <a:lnTo>
                    <a:pt x="3344530" y="2116184"/>
                  </a:lnTo>
                  <a:lnTo>
                    <a:pt x="3355735" y="2123745"/>
                  </a:lnTo>
                  <a:lnTo>
                    <a:pt x="3363292" y="2134957"/>
                  </a:lnTo>
                  <a:lnTo>
                    <a:pt x="3366064" y="2148682"/>
                  </a:lnTo>
                  <a:lnTo>
                    <a:pt x="3363294" y="2162408"/>
                  </a:lnTo>
                  <a:lnTo>
                    <a:pt x="3355742" y="2173620"/>
                  </a:lnTo>
                  <a:lnTo>
                    <a:pt x="3344537" y="2181181"/>
                  </a:lnTo>
                  <a:lnTo>
                    <a:pt x="3330812" y="2183954"/>
                  </a:lnTo>
                  <a:close/>
                </a:path>
                <a:path w="4893309" h="2475229">
                  <a:moveTo>
                    <a:pt x="3633529" y="2186479"/>
                  </a:moveTo>
                  <a:lnTo>
                    <a:pt x="3618826" y="2183508"/>
                  </a:lnTo>
                  <a:lnTo>
                    <a:pt x="3606820" y="2175406"/>
                  </a:lnTo>
                  <a:lnTo>
                    <a:pt x="3598725" y="2163392"/>
                  </a:lnTo>
                  <a:lnTo>
                    <a:pt x="3595756" y="2148682"/>
                  </a:lnTo>
                  <a:lnTo>
                    <a:pt x="3598725" y="2133973"/>
                  </a:lnTo>
                  <a:lnTo>
                    <a:pt x="3606820" y="2121959"/>
                  </a:lnTo>
                  <a:lnTo>
                    <a:pt x="3618826" y="2113857"/>
                  </a:lnTo>
                  <a:lnTo>
                    <a:pt x="3633529" y="2110886"/>
                  </a:lnTo>
                  <a:lnTo>
                    <a:pt x="3648232" y="2113857"/>
                  </a:lnTo>
                  <a:lnTo>
                    <a:pt x="3660239" y="2121959"/>
                  </a:lnTo>
                  <a:lnTo>
                    <a:pt x="3668334" y="2133973"/>
                  </a:lnTo>
                  <a:lnTo>
                    <a:pt x="3671302" y="2148682"/>
                  </a:lnTo>
                  <a:lnTo>
                    <a:pt x="3668334" y="2163392"/>
                  </a:lnTo>
                  <a:lnTo>
                    <a:pt x="3660239" y="2175406"/>
                  </a:lnTo>
                  <a:lnTo>
                    <a:pt x="3648232" y="2183508"/>
                  </a:lnTo>
                  <a:lnTo>
                    <a:pt x="3633529" y="2186479"/>
                  </a:lnTo>
                  <a:close/>
                </a:path>
                <a:path w="4893309" h="2475229">
                  <a:moveTo>
                    <a:pt x="3936253" y="2189844"/>
                  </a:moveTo>
                  <a:lnTo>
                    <a:pt x="3920245" y="2186610"/>
                  </a:lnTo>
                  <a:lnTo>
                    <a:pt x="3907176" y="2177789"/>
                  </a:lnTo>
                  <a:lnTo>
                    <a:pt x="3898368" y="2164705"/>
                  </a:lnTo>
                  <a:lnTo>
                    <a:pt x="3895138" y="2148682"/>
                  </a:lnTo>
                  <a:lnTo>
                    <a:pt x="3898368" y="2132660"/>
                  </a:lnTo>
                  <a:lnTo>
                    <a:pt x="3907176" y="2119576"/>
                  </a:lnTo>
                  <a:lnTo>
                    <a:pt x="3920245" y="2110755"/>
                  </a:lnTo>
                  <a:lnTo>
                    <a:pt x="3936253" y="2107520"/>
                  </a:lnTo>
                  <a:lnTo>
                    <a:pt x="3952266" y="2110755"/>
                  </a:lnTo>
                  <a:lnTo>
                    <a:pt x="3965346" y="2119576"/>
                  </a:lnTo>
                  <a:lnTo>
                    <a:pt x="3974167" y="2132660"/>
                  </a:lnTo>
                  <a:lnTo>
                    <a:pt x="3977402" y="2148682"/>
                  </a:lnTo>
                  <a:lnTo>
                    <a:pt x="3974167" y="2164705"/>
                  </a:lnTo>
                  <a:lnTo>
                    <a:pt x="3965346" y="2177789"/>
                  </a:lnTo>
                  <a:lnTo>
                    <a:pt x="3952266" y="2186610"/>
                  </a:lnTo>
                  <a:lnTo>
                    <a:pt x="3936253" y="2189844"/>
                  </a:lnTo>
                  <a:close/>
                </a:path>
                <a:path w="4893309" h="2475229">
                  <a:moveTo>
                    <a:pt x="4238977" y="2192369"/>
                  </a:moveTo>
                  <a:lnTo>
                    <a:pt x="4221989" y="2188937"/>
                  </a:lnTo>
                  <a:lnTo>
                    <a:pt x="4208115" y="2179578"/>
                  </a:lnTo>
                  <a:lnTo>
                    <a:pt x="4198761" y="2165696"/>
                  </a:lnTo>
                  <a:lnTo>
                    <a:pt x="4195330" y="2148699"/>
                  </a:lnTo>
                  <a:lnTo>
                    <a:pt x="4198761" y="2131702"/>
                  </a:lnTo>
                  <a:lnTo>
                    <a:pt x="4208115" y="2117821"/>
                  </a:lnTo>
                  <a:lnTo>
                    <a:pt x="4221989" y="2108461"/>
                  </a:lnTo>
                  <a:lnTo>
                    <a:pt x="4238977" y="2105029"/>
                  </a:lnTo>
                  <a:lnTo>
                    <a:pt x="4255965" y="2108461"/>
                  </a:lnTo>
                  <a:lnTo>
                    <a:pt x="4269838" y="2117821"/>
                  </a:lnTo>
                  <a:lnTo>
                    <a:pt x="4279193" y="2131702"/>
                  </a:lnTo>
                  <a:lnTo>
                    <a:pt x="4282623" y="2148699"/>
                  </a:lnTo>
                  <a:lnTo>
                    <a:pt x="4279193" y="2165696"/>
                  </a:lnTo>
                  <a:lnTo>
                    <a:pt x="4269838" y="2179578"/>
                  </a:lnTo>
                  <a:lnTo>
                    <a:pt x="4255965" y="2188937"/>
                  </a:lnTo>
                  <a:lnTo>
                    <a:pt x="4238977" y="2192369"/>
                  </a:lnTo>
                  <a:close/>
                </a:path>
                <a:path w="4893309" h="2475229">
                  <a:moveTo>
                    <a:pt x="4541701" y="2194894"/>
                  </a:moveTo>
                  <a:lnTo>
                    <a:pt x="4523739" y="2191264"/>
                  </a:lnTo>
                  <a:lnTo>
                    <a:pt x="4509071" y="2181364"/>
                  </a:lnTo>
                  <a:lnTo>
                    <a:pt x="4499182" y="2166680"/>
                  </a:lnTo>
                  <a:lnTo>
                    <a:pt x="4495556" y="2148699"/>
                  </a:lnTo>
                  <a:lnTo>
                    <a:pt x="4499182" y="2130720"/>
                  </a:lnTo>
                  <a:lnTo>
                    <a:pt x="4509071" y="2116037"/>
                  </a:lnTo>
                  <a:lnTo>
                    <a:pt x="4523739" y="2106138"/>
                  </a:lnTo>
                  <a:lnTo>
                    <a:pt x="4541701" y="2102508"/>
                  </a:lnTo>
                  <a:lnTo>
                    <a:pt x="4559682" y="2106138"/>
                  </a:lnTo>
                  <a:lnTo>
                    <a:pt x="4574360" y="2116037"/>
                  </a:lnTo>
                  <a:lnTo>
                    <a:pt x="4584252" y="2130720"/>
                  </a:lnTo>
                  <a:lnTo>
                    <a:pt x="4587879" y="2148699"/>
                  </a:lnTo>
                  <a:lnTo>
                    <a:pt x="4584252" y="2166680"/>
                  </a:lnTo>
                  <a:lnTo>
                    <a:pt x="4574360" y="2181364"/>
                  </a:lnTo>
                  <a:lnTo>
                    <a:pt x="4559682" y="2191264"/>
                  </a:lnTo>
                  <a:lnTo>
                    <a:pt x="4541701" y="2194894"/>
                  </a:lnTo>
                  <a:close/>
                </a:path>
                <a:path w="4893309" h="2475229">
                  <a:moveTo>
                    <a:pt x="4844424" y="2197416"/>
                  </a:moveTo>
                  <a:lnTo>
                    <a:pt x="4825483" y="2193588"/>
                  </a:lnTo>
                  <a:lnTo>
                    <a:pt x="4810010" y="2183149"/>
                  </a:lnTo>
                  <a:lnTo>
                    <a:pt x="4799575" y="2167664"/>
                  </a:lnTo>
                  <a:lnTo>
                    <a:pt x="4795748" y="2148699"/>
                  </a:lnTo>
                  <a:lnTo>
                    <a:pt x="4799575" y="2129736"/>
                  </a:lnTo>
                  <a:lnTo>
                    <a:pt x="4810010" y="2114251"/>
                  </a:lnTo>
                  <a:lnTo>
                    <a:pt x="4825483" y="2103811"/>
                  </a:lnTo>
                  <a:lnTo>
                    <a:pt x="4844424" y="2099983"/>
                  </a:lnTo>
                  <a:lnTo>
                    <a:pt x="4863385" y="2103811"/>
                  </a:lnTo>
                  <a:lnTo>
                    <a:pt x="4878868" y="2114251"/>
                  </a:lnTo>
                  <a:lnTo>
                    <a:pt x="4889307" y="2129736"/>
                  </a:lnTo>
                  <a:lnTo>
                    <a:pt x="4893135" y="2148699"/>
                  </a:lnTo>
                  <a:lnTo>
                    <a:pt x="4889307" y="2167664"/>
                  </a:lnTo>
                  <a:lnTo>
                    <a:pt x="4878868" y="2183149"/>
                  </a:lnTo>
                  <a:lnTo>
                    <a:pt x="4863385" y="2193588"/>
                  </a:lnTo>
                  <a:lnTo>
                    <a:pt x="4844424" y="2197416"/>
                  </a:lnTo>
                  <a:close/>
                </a:path>
                <a:path w="4893309" h="2475229">
                  <a:moveTo>
                    <a:pt x="1212211" y="2452449"/>
                  </a:moveTo>
                  <a:lnTo>
                    <a:pt x="1211269" y="2452449"/>
                  </a:lnTo>
                  <a:lnTo>
                    <a:pt x="1210898" y="2452078"/>
                  </a:lnTo>
                  <a:lnTo>
                    <a:pt x="1210898" y="2451136"/>
                  </a:lnTo>
                  <a:lnTo>
                    <a:pt x="1211269" y="2450765"/>
                  </a:lnTo>
                  <a:lnTo>
                    <a:pt x="1212211" y="2450765"/>
                  </a:lnTo>
                  <a:lnTo>
                    <a:pt x="1212579" y="2451136"/>
                  </a:lnTo>
                  <a:lnTo>
                    <a:pt x="1212579" y="2452078"/>
                  </a:lnTo>
                  <a:lnTo>
                    <a:pt x="1212211" y="2452449"/>
                  </a:lnTo>
                  <a:close/>
                </a:path>
                <a:path w="4893309" h="2475229">
                  <a:moveTo>
                    <a:pt x="1516316" y="2454971"/>
                  </a:moveTo>
                  <a:lnTo>
                    <a:pt x="1512599" y="2454971"/>
                  </a:lnTo>
                  <a:lnTo>
                    <a:pt x="1511100" y="2453475"/>
                  </a:lnTo>
                  <a:lnTo>
                    <a:pt x="1511100" y="2449739"/>
                  </a:lnTo>
                  <a:lnTo>
                    <a:pt x="1512599" y="2448240"/>
                  </a:lnTo>
                  <a:lnTo>
                    <a:pt x="1516333" y="2448240"/>
                  </a:lnTo>
                  <a:lnTo>
                    <a:pt x="1517828" y="2449739"/>
                  </a:lnTo>
                  <a:lnTo>
                    <a:pt x="1517828" y="2453475"/>
                  </a:lnTo>
                  <a:lnTo>
                    <a:pt x="1516316" y="2454971"/>
                  </a:lnTo>
                  <a:close/>
                </a:path>
                <a:path w="4893309" h="2475229">
                  <a:moveTo>
                    <a:pt x="1821358" y="2459180"/>
                  </a:moveTo>
                  <a:lnTo>
                    <a:pt x="1813017" y="2459180"/>
                  </a:lnTo>
                  <a:lnTo>
                    <a:pt x="1809638" y="2455798"/>
                  </a:lnTo>
                  <a:lnTo>
                    <a:pt x="1809638" y="2447450"/>
                  </a:lnTo>
                  <a:lnTo>
                    <a:pt x="1813017" y="2444068"/>
                  </a:lnTo>
                  <a:lnTo>
                    <a:pt x="1821358" y="2444068"/>
                  </a:lnTo>
                  <a:lnTo>
                    <a:pt x="1824741" y="2447450"/>
                  </a:lnTo>
                  <a:lnTo>
                    <a:pt x="1824741" y="2455798"/>
                  </a:lnTo>
                  <a:lnTo>
                    <a:pt x="1821358" y="2459180"/>
                  </a:lnTo>
                  <a:close/>
                </a:path>
                <a:path w="4893309" h="2475229">
                  <a:moveTo>
                    <a:pt x="2125936" y="2462546"/>
                  </a:moveTo>
                  <a:lnTo>
                    <a:pt x="2113895" y="2462546"/>
                  </a:lnTo>
                  <a:lnTo>
                    <a:pt x="2109000" y="2457648"/>
                  </a:lnTo>
                  <a:lnTo>
                    <a:pt x="2109000" y="2445600"/>
                  </a:lnTo>
                  <a:lnTo>
                    <a:pt x="2113895" y="2440702"/>
                  </a:lnTo>
                  <a:lnTo>
                    <a:pt x="2125936" y="2440702"/>
                  </a:lnTo>
                  <a:lnTo>
                    <a:pt x="2130830" y="2445600"/>
                  </a:lnTo>
                  <a:lnTo>
                    <a:pt x="2130830" y="2457648"/>
                  </a:lnTo>
                  <a:lnTo>
                    <a:pt x="2125936" y="2462546"/>
                  </a:lnTo>
                  <a:close/>
                </a:path>
                <a:path w="4893309" h="2475229">
                  <a:moveTo>
                    <a:pt x="2430982" y="2466752"/>
                  </a:moveTo>
                  <a:lnTo>
                    <a:pt x="2414296" y="2466752"/>
                  </a:lnTo>
                  <a:lnTo>
                    <a:pt x="2407538" y="2459987"/>
                  </a:lnTo>
                  <a:lnTo>
                    <a:pt x="2407538" y="2443291"/>
                  </a:lnTo>
                  <a:lnTo>
                    <a:pt x="2414296" y="2436530"/>
                  </a:lnTo>
                  <a:lnTo>
                    <a:pt x="2430982" y="2436530"/>
                  </a:lnTo>
                  <a:lnTo>
                    <a:pt x="2437743" y="2443291"/>
                  </a:lnTo>
                  <a:lnTo>
                    <a:pt x="2437743" y="2459987"/>
                  </a:lnTo>
                  <a:lnTo>
                    <a:pt x="2430982" y="2466752"/>
                  </a:lnTo>
                  <a:close/>
                </a:path>
                <a:path w="4893309" h="2475229">
                  <a:moveTo>
                    <a:pt x="2735103" y="2469277"/>
                  </a:moveTo>
                  <a:lnTo>
                    <a:pt x="2715626" y="2469277"/>
                  </a:lnTo>
                  <a:lnTo>
                    <a:pt x="2707737" y="2461385"/>
                  </a:lnTo>
                  <a:lnTo>
                    <a:pt x="2707737" y="2441897"/>
                  </a:lnTo>
                  <a:lnTo>
                    <a:pt x="2715626" y="2434005"/>
                  </a:lnTo>
                  <a:lnTo>
                    <a:pt x="2735103" y="2434005"/>
                  </a:lnTo>
                  <a:lnTo>
                    <a:pt x="2742989" y="2441897"/>
                  </a:lnTo>
                  <a:lnTo>
                    <a:pt x="2742989" y="2461385"/>
                  </a:lnTo>
                  <a:lnTo>
                    <a:pt x="2735103" y="2469277"/>
                  </a:lnTo>
                  <a:close/>
                </a:path>
                <a:path w="4893309" h="2475229">
                  <a:moveTo>
                    <a:pt x="3028088" y="2472642"/>
                  </a:moveTo>
                  <a:lnTo>
                    <a:pt x="3019920" y="2470991"/>
                  </a:lnTo>
                  <a:lnTo>
                    <a:pt x="3013248" y="2466489"/>
                  </a:lnTo>
                  <a:lnTo>
                    <a:pt x="3008749" y="2459813"/>
                  </a:lnTo>
                  <a:lnTo>
                    <a:pt x="3007099" y="2451639"/>
                  </a:lnTo>
                  <a:lnTo>
                    <a:pt x="3008749" y="2443466"/>
                  </a:lnTo>
                  <a:lnTo>
                    <a:pt x="3013248" y="2436791"/>
                  </a:lnTo>
                  <a:lnTo>
                    <a:pt x="3019920" y="2432290"/>
                  </a:lnTo>
                  <a:lnTo>
                    <a:pt x="3028088" y="2430640"/>
                  </a:lnTo>
                  <a:lnTo>
                    <a:pt x="3036257" y="2432290"/>
                  </a:lnTo>
                  <a:lnTo>
                    <a:pt x="3042929" y="2436791"/>
                  </a:lnTo>
                  <a:lnTo>
                    <a:pt x="3047428" y="2443466"/>
                  </a:lnTo>
                  <a:lnTo>
                    <a:pt x="3049078" y="2451639"/>
                  </a:lnTo>
                  <a:lnTo>
                    <a:pt x="3047428" y="2459813"/>
                  </a:lnTo>
                  <a:lnTo>
                    <a:pt x="3042929" y="2466489"/>
                  </a:lnTo>
                  <a:lnTo>
                    <a:pt x="3036257" y="2470991"/>
                  </a:lnTo>
                  <a:lnTo>
                    <a:pt x="3028088" y="2472642"/>
                  </a:lnTo>
                  <a:close/>
                </a:path>
                <a:path w="4893309" h="2475229">
                  <a:moveTo>
                    <a:pt x="3330812" y="2474323"/>
                  </a:moveTo>
                  <a:lnTo>
                    <a:pt x="3321985" y="2472542"/>
                  </a:lnTo>
                  <a:lnTo>
                    <a:pt x="3314779" y="2467682"/>
                  </a:lnTo>
                  <a:lnTo>
                    <a:pt x="3309922" y="2460473"/>
                  </a:lnTo>
                  <a:lnTo>
                    <a:pt x="3308142" y="2451639"/>
                  </a:lnTo>
                  <a:lnTo>
                    <a:pt x="3309922" y="2442806"/>
                  </a:lnTo>
                  <a:lnTo>
                    <a:pt x="3314779" y="2435596"/>
                  </a:lnTo>
                  <a:lnTo>
                    <a:pt x="3321985" y="2430736"/>
                  </a:lnTo>
                  <a:lnTo>
                    <a:pt x="3330812" y="2428955"/>
                  </a:lnTo>
                  <a:lnTo>
                    <a:pt x="3339641" y="2430736"/>
                  </a:lnTo>
                  <a:lnTo>
                    <a:pt x="3346848" y="2435596"/>
                  </a:lnTo>
                  <a:lnTo>
                    <a:pt x="3351705" y="2442806"/>
                  </a:lnTo>
                  <a:lnTo>
                    <a:pt x="3353486" y="2451639"/>
                  </a:lnTo>
                  <a:lnTo>
                    <a:pt x="3351703" y="2460473"/>
                  </a:lnTo>
                  <a:lnTo>
                    <a:pt x="3346842" y="2467682"/>
                  </a:lnTo>
                  <a:lnTo>
                    <a:pt x="3339634" y="2472542"/>
                  </a:lnTo>
                  <a:lnTo>
                    <a:pt x="3330812" y="2474323"/>
                  </a:lnTo>
                  <a:close/>
                </a:path>
                <a:path w="4893309" h="2475229">
                  <a:moveTo>
                    <a:pt x="3633529" y="2474323"/>
                  </a:moveTo>
                  <a:lnTo>
                    <a:pt x="3624707" y="2472542"/>
                  </a:lnTo>
                  <a:lnTo>
                    <a:pt x="3617508" y="2467682"/>
                  </a:lnTo>
                  <a:lnTo>
                    <a:pt x="3612657" y="2460473"/>
                  </a:lnTo>
                  <a:lnTo>
                    <a:pt x="3610879" y="2451639"/>
                  </a:lnTo>
                  <a:lnTo>
                    <a:pt x="3612657" y="2442806"/>
                  </a:lnTo>
                  <a:lnTo>
                    <a:pt x="3617508" y="2435596"/>
                  </a:lnTo>
                  <a:lnTo>
                    <a:pt x="3624707" y="2430736"/>
                  </a:lnTo>
                  <a:lnTo>
                    <a:pt x="3633529" y="2428955"/>
                  </a:lnTo>
                  <a:lnTo>
                    <a:pt x="3642357" y="2430736"/>
                  </a:lnTo>
                  <a:lnTo>
                    <a:pt x="3649568" y="2435596"/>
                  </a:lnTo>
                  <a:lnTo>
                    <a:pt x="3654430" y="2442806"/>
                  </a:lnTo>
                  <a:lnTo>
                    <a:pt x="3656213" y="2451639"/>
                  </a:lnTo>
                  <a:lnTo>
                    <a:pt x="3654430" y="2460473"/>
                  </a:lnTo>
                  <a:lnTo>
                    <a:pt x="3649568" y="2467682"/>
                  </a:lnTo>
                  <a:lnTo>
                    <a:pt x="3642357" y="2472542"/>
                  </a:lnTo>
                  <a:lnTo>
                    <a:pt x="3633529" y="2474323"/>
                  </a:lnTo>
                  <a:close/>
                </a:path>
                <a:path w="4893309" h="2475229">
                  <a:moveTo>
                    <a:pt x="3942143" y="2474817"/>
                  </a:moveTo>
                  <a:lnTo>
                    <a:pt x="3930363" y="2474817"/>
                  </a:lnTo>
                  <a:lnTo>
                    <a:pt x="3926782" y="2474093"/>
                  </a:lnTo>
                  <a:lnTo>
                    <a:pt x="3919046" y="2468874"/>
                  </a:lnTo>
                  <a:lnTo>
                    <a:pt x="3913828" y="2461133"/>
                  </a:lnTo>
                  <a:lnTo>
                    <a:pt x="3911915" y="2451656"/>
                  </a:lnTo>
                  <a:lnTo>
                    <a:pt x="3913828" y="2442179"/>
                  </a:lnTo>
                  <a:lnTo>
                    <a:pt x="3919046" y="2434440"/>
                  </a:lnTo>
                  <a:lnTo>
                    <a:pt x="3926782" y="2429221"/>
                  </a:lnTo>
                  <a:lnTo>
                    <a:pt x="3936253" y="2427308"/>
                  </a:lnTo>
                  <a:lnTo>
                    <a:pt x="3945724" y="2429221"/>
                  </a:lnTo>
                  <a:lnTo>
                    <a:pt x="3953460" y="2434440"/>
                  </a:lnTo>
                  <a:lnTo>
                    <a:pt x="3958678" y="2442179"/>
                  </a:lnTo>
                  <a:lnTo>
                    <a:pt x="3960591" y="2451656"/>
                  </a:lnTo>
                  <a:lnTo>
                    <a:pt x="3958678" y="2461133"/>
                  </a:lnTo>
                  <a:lnTo>
                    <a:pt x="3953460" y="2468874"/>
                  </a:lnTo>
                  <a:lnTo>
                    <a:pt x="3945724" y="2474093"/>
                  </a:lnTo>
                  <a:lnTo>
                    <a:pt x="3942143" y="2474817"/>
                  </a:lnTo>
                  <a:close/>
                </a:path>
                <a:path w="4893309" h="2475229">
                  <a:moveTo>
                    <a:pt x="4238977" y="2474323"/>
                  </a:moveTo>
                  <a:lnTo>
                    <a:pt x="4230155" y="2472542"/>
                  </a:lnTo>
                  <a:lnTo>
                    <a:pt x="4222956" y="2467682"/>
                  </a:lnTo>
                  <a:lnTo>
                    <a:pt x="4218105" y="2460473"/>
                  </a:lnTo>
                  <a:lnTo>
                    <a:pt x="4216327" y="2451639"/>
                  </a:lnTo>
                  <a:lnTo>
                    <a:pt x="4218105" y="2442806"/>
                  </a:lnTo>
                  <a:lnTo>
                    <a:pt x="4222956" y="2435596"/>
                  </a:lnTo>
                  <a:lnTo>
                    <a:pt x="4230155" y="2430736"/>
                  </a:lnTo>
                  <a:lnTo>
                    <a:pt x="4238977" y="2428955"/>
                  </a:lnTo>
                  <a:lnTo>
                    <a:pt x="4247819" y="2430736"/>
                  </a:lnTo>
                  <a:lnTo>
                    <a:pt x="4255028" y="2435596"/>
                  </a:lnTo>
                  <a:lnTo>
                    <a:pt x="4259882" y="2442806"/>
                  </a:lnTo>
                  <a:lnTo>
                    <a:pt x="4261661" y="2451639"/>
                  </a:lnTo>
                  <a:lnTo>
                    <a:pt x="4259878" y="2460473"/>
                  </a:lnTo>
                  <a:lnTo>
                    <a:pt x="4255015" y="2467682"/>
                  </a:lnTo>
                  <a:lnTo>
                    <a:pt x="4247805" y="2472542"/>
                  </a:lnTo>
                  <a:lnTo>
                    <a:pt x="4238977" y="2474323"/>
                  </a:lnTo>
                  <a:close/>
                </a:path>
                <a:path w="4893309" h="2475229">
                  <a:moveTo>
                    <a:pt x="4541701" y="2471802"/>
                  </a:moveTo>
                  <a:lnTo>
                    <a:pt x="4533867" y="2470218"/>
                  </a:lnTo>
                  <a:lnTo>
                    <a:pt x="4527460" y="2465898"/>
                  </a:lnTo>
                  <a:lnTo>
                    <a:pt x="4523135" y="2459489"/>
                  </a:lnTo>
                  <a:lnTo>
                    <a:pt x="4521548" y="2451639"/>
                  </a:lnTo>
                  <a:lnTo>
                    <a:pt x="4523135" y="2443790"/>
                  </a:lnTo>
                  <a:lnTo>
                    <a:pt x="4527460" y="2437382"/>
                  </a:lnTo>
                  <a:lnTo>
                    <a:pt x="4533867" y="2433063"/>
                  </a:lnTo>
                  <a:lnTo>
                    <a:pt x="4541701" y="2431480"/>
                  </a:lnTo>
                  <a:lnTo>
                    <a:pt x="4549549" y="2433063"/>
                  </a:lnTo>
                  <a:lnTo>
                    <a:pt x="4555954" y="2437382"/>
                  </a:lnTo>
                  <a:lnTo>
                    <a:pt x="4560271" y="2443790"/>
                  </a:lnTo>
                  <a:lnTo>
                    <a:pt x="4561853" y="2451639"/>
                  </a:lnTo>
                  <a:lnTo>
                    <a:pt x="4560271" y="2459489"/>
                  </a:lnTo>
                  <a:lnTo>
                    <a:pt x="4555954" y="2465898"/>
                  </a:lnTo>
                  <a:lnTo>
                    <a:pt x="4549549" y="2470218"/>
                  </a:lnTo>
                  <a:lnTo>
                    <a:pt x="4541701" y="2471802"/>
                  </a:lnTo>
                  <a:close/>
                </a:path>
                <a:path w="4893309" h="2475229">
                  <a:moveTo>
                    <a:pt x="4853235" y="2467592"/>
                  </a:moveTo>
                  <a:lnTo>
                    <a:pt x="4835648" y="2467592"/>
                  </a:lnTo>
                  <a:lnTo>
                    <a:pt x="4828492" y="2460439"/>
                  </a:lnTo>
                  <a:lnTo>
                    <a:pt x="4828492" y="2442839"/>
                  </a:lnTo>
                  <a:lnTo>
                    <a:pt x="4835648" y="2435686"/>
                  </a:lnTo>
                  <a:lnTo>
                    <a:pt x="4853235" y="2435686"/>
                  </a:lnTo>
                  <a:lnTo>
                    <a:pt x="4860391" y="2442839"/>
                  </a:lnTo>
                  <a:lnTo>
                    <a:pt x="4860391" y="2460439"/>
                  </a:lnTo>
                  <a:lnTo>
                    <a:pt x="4853235" y="2467592"/>
                  </a:lnTo>
                  <a:close/>
                </a:path>
              </a:pathLst>
            </a:custGeom>
            <a:solidFill>
              <a:srgbClr val="E8C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15915853" y="0"/>
            <a:ext cx="1449705" cy="1673225"/>
          </a:xfrm>
          <a:custGeom>
            <a:avLst/>
            <a:gdLst/>
            <a:ahLst/>
            <a:cxnLst/>
            <a:rect l="l" t="t" r="r" b="b"/>
            <a:pathLst>
              <a:path w="1449705" h="1673225">
                <a:moveTo>
                  <a:pt x="724996" y="1673225"/>
                </a:moveTo>
                <a:lnTo>
                  <a:pt x="675162" y="1671418"/>
                </a:lnTo>
                <a:lnTo>
                  <a:pt x="625515" y="1666233"/>
                </a:lnTo>
                <a:lnTo>
                  <a:pt x="576618" y="1658027"/>
                </a:lnTo>
                <a:lnTo>
                  <a:pt x="529036" y="1647154"/>
                </a:lnTo>
                <a:lnTo>
                  <a:pt x="483331" y="1633969"/>
                </a:lnTo>
                <a:lnTo>
                  <a:pt x="437549" y="1617097"/>
                </a:lnTo>
                <a:lnTo>
                  <a:pt x="393349" y="1597419"/>
                </a:lnTo>
                <a:lnTo>
                  <a:pt x="350854" y="1575053"/>
                </a:lnTo>
                <a:lnTo>
                  <a:pt x="310184" y="1550115"/>
                </a:lnTo>
                <a:lnTo>
                  <a:pt x="271459" y="1522722"/>
                </a:lnTo>
                <a:lnTo>
                  <a:pt x="234800" y="1492990"/>
                </a:lnTo>
                <a:lnTo>
                  <a:pt x="200329" y="1461036"/>
                </a:lnTo>
                <a:lnTo>
                  <a:pt x="168165" y="1426977"/>
                </a:lnTo>
                <a:lnTo>
                  <a:pt x="138429" y="1390928"/>
                </a:lnTo>
                <a:lnTo>
                  <a:pt x="111243" y="1353008"/>
                </a:lnTo>
                <a:lnTo>
                  <a:pt x="86726" y="1313332"/>
                </a:lnTo>
                <a:lnTo>
                  <a:pt x="65000" y="1272016"/>
                </a:lnTo>
                <a:lnTo>
                  <a:pt x="46185" y="1229178"/>
                </a:lnTo>
                <a:lnTo>
                  <a:pt x="30401" y="1184935"/>
                </a:lnTo>
                <a:lnTo>
                  <a:pt x="17770" y="1139402"/>
                </a:lnTo>
                <a:lnTo>
                  <a:pt x="8419" y="1092696"/>
                </a:lnTo>
                <a:lnTo>
                  <a:pt x="2449" y="1044934"/>
                </a:lnTo>
                <a:lnTo>
                  <a:pt x="37" y="996982"/>
                </a:lnTo>
                <a:lnTo>
                  <a:pt x="0" y="0"/>
                </a:lnTo>
                <a:lnTo>
                  <a:pt x="1449212" y="0"/>
                </a:lnTo>
                <a:lnTo>
                  <a:pt x="1449212" y="996982"/>
                </a:lnTo>
                <a:lnTo>
                  <a:pt x="1446736" y="1045324"/>
                </a:lnTo>
                <a:lnTo>
                  <a:pt x="1440690" y="1092778"/>
                </a:lnTo>
                <a:lnTo>
                  <a:pt x="1431224" y="1139216"/>
                </a:lnTo>
                <a:lnTo>
                  <a:pt x="1418450" y="1184523"/>
                </a:lnTo>
                <a:lnTo>
                  <a:pt x="1402504" y="1228582"/>
                </a:lnTo>
                <a:lnTo>
                  <a:pt x="1383517" y="1271276"/>
                </a:lnTo>
                <a:lnTo>
                  <a:pt x="1361618" y="1312488"/>
                </a:lnTo>
                <a:lnTo>
                  <a:pt x="1336939" y="1352103"/>
                </a:lnTo>
                <a:lnTo>
                  <a:pt x="1309609" y="1390003"/>
                </a:lnTo>
                <a:lnTo>
                  <a:pt x="1279759" y="1426071"/>
                </a:lnTo>
                <a:lnTo>
                  <a:pt x="1247520" y="1460192"/>
                </a:lnTo>
                <a:lnTo>
                  <a:pt x="1213021" y="1492249"/>
                </a:lnTo>
                <a:lnTo>
                  <a:pt x="1176393" y="1522125"/>
                </a:lnTo>
                <a:lnTo>
                  <a:pt x="1137766" y="1549703"/>
                </a:lnTo>
                <a:lnTo>
                  <a:pt x="1097272" y="1574867"/>
                </a:lnTo>
                <a:lnTo>
                  <a:pt x="1055039" y="1597501"/>
                </a:lnTo>
                <a:lnTo>
                  <a:pt x="1011198" y="1617487"/>
                </a:lnTo>
                <a:lnTo>
                  <a:pt x="965880" y="1634709"/>
                </a:lnTo>
                <a:lnTo>
                  <a:pt x="964317" y="1635449"/>
                </a:lnTo>
                <a:lnTo>
                  <a:pt x="962753" y="1635449"/>
                </a:lnTo>
                <a:lnTo>
                  <a:pt x="961187" y="1636189"/>
                </a:lnTo>
                <a:lnTo>
                  <a:pt x="916353" y="1649142"/>
                </a:lnTo>
                <a:lnTo>
                  <a:pt x="870166" y="1659465"/>
                </a:lnTo>
                <a:lnTo>
                  <a:pt x="822778" y="1667015"/>
                </a:lnTo>
                <a:lnTo>
                  <a:pt x="774337" y="1671649"/>
                </a:lnTo>
                <a:lnTo>
                  <a:pt x="724996" y="1673225"/>
                </a:lnTo>
                <a:close/>
              </a:path>
            </a:pathLst>
          </a:custGeom>
          <a:solidFill>
            <a:srgbClr val="9EC2D0">
              <a:alpha val="10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3212" y="62507"/>
            <a:ext cx="3719195" cy="2204085"/>
          </a:xfrm>
          <a:custGeom>
            <a:avLst/>
            <a:gdLst/>
            <a:ahLst/>
            <a:cxnLst/>
            <a:rect l="l" t="t" r="r" b="b"/>
            <a:pathLst>
              <a:path w="3719195" h="2204085">
                <a:moveTo>
                  <a:pt x="37773" y="97401"/>
                </a:moveTo>
                <a:lnTo>
                  <a:pt x="23070" y="94430"/>
                </a:lnTo>
                <a:lnTo>
                  <a:pt x="11063" y="86328"/>
                </a:lnTo>
                <a:lnTo>
                  <a:pt x="2968" y="74314"/>
                </a:lnTo>
                <a:lnTo>
                  <a:pt x="0" y="59605"/>
                </a:lnTo>
                <a:lnTo>
                  <a:pt x="2968" y="44896"/>
                </a:lnTo>
                <a:lnTo>
                  <a:pt x="11063" y="32882"/>
                </a:lnTo>
                <a:lnTo>
                  <a:pt x="23070" y="24780"/>
                </a:lnTo>
                <a:lnTo>
                  <a:pt x="37773" y="21809"/>
                </a:lnTo>
                <a:lnTo>
                  <a:pt x="52475" y="24780"/>
                </a:lnTo>
                <a:lnTo>
                  <a:pt x="64482" y="32882"/>
                </a:lnTo>
                <a:lnTo>
                  <a:pt x="72577" y="44896"/>
                </a:lnTo>
                <a:lnTo>
                  <a:pt x="75545" y="59605"/>
                </a:lnTo>
                <a:lnTo>
                  <a:pt x="72577" y="74314"/>
                </a:lnTo>
                <a:lnTo>
                  <a:pt x="64482" y="86328"/>
                </a:lnTo>
                <a:lnTo>
                  <a:pt x="52475" y="94430"/>
                </a:lnTo>
                <a:lnTo>
                  <a:pt x="37773" y="97401"/>
                </a:lnTo>
                <a:close/>
              </a:path>
              <a:path w="3719195" h="2204085">
                <a:moveTo>
                  <a:pt x="340496" y="100766"/>
                </a:moveTo>
                <a:lnTo>
                  <a:pt x="324488" y="97532"/>
                </a:lnTo>
                <a:lnTo>
                  <a:pt x="311420" y="88711"/>
                </a:lnTo>
                <a:lnTo>
                  <a:pt x="302611" y="75627"/>
                </a:lnTo>
                <a:lnTo>
                  <a:pt x="299382" y="59605"/>
                </a:lnTo>
                <a:lnTo>
                  <a:pt x="302611" y="43582"/>
                </a:lnTo>
                <a:lnTo>
                  <a:pt x="311420" y="30499"/>
                </a:lnTo>
                <a:lnTo>
                  <a:pt x="324488" y="21678"/>
                </a:lnTo>
                <a:lnTo>
                  <a:pt x="340496" y="18443"/>
                </a:lnTo>
                <a:lnTo>
                  <a:pt x="356510" y="21678"/>
                </a:lnTo>
                <a:lnTo>
                  <a:pt x="369590" y="30499"/>
                </a:lnTo>
                <a:lnTo>
                  <a:pt x="378410" y="43582"/>
                </a:lnTo>
                <a:lnTo>
                  <a:pt x="381645" y="59605"/>
                </a:lnTo>
                <a:lnTo>
                  <a:pt x="378410" y="75627"/>
                </a:lnTo>
                <a:lnTo>
                  <a:pt x="369590" y="88711"/>
                </a:lnTo>
                <a:lnTo>
                  <a:pt x="356510" y="97532"/>
                </a:lnTo>
                <a:lnTo>
                  <a:pt x="340496" y="100766"/>
                </a:lnTo>
                <a:close/>
              </a:path>
              <a:path w="3719195" h="2204085">
                <a:moveTo>
                  <a:pt x="643220" y="103291"/>
                </a:moveTo>
                <a:lnTo>
                  <a:pt x="626233" y="99859"/>
                </a:lnTo>
                <a:lnTo>
                  <a:pt x="612359" y="90499"/>
                </a:lnTo>
                <a:lnTo>
                  <a:pt x="603004" y="76618"/>
                </a:lnTo>
                <a:lnTo>
                  <a:pt x="599574" y="59622"/>
                </a:lnTo>
                <a:lnTo>
                  <a:pt x="603004" y="42625"/>
                </a:lnTo>
                <a:lnTo>
                  <a:pt x="612359" y="28744"/>
                </a:lnTo>
                <a:lnTo>
                  <a:pt x="626233" y="19385"/>
                </a:lnTo>
                <a:lnTo>
                  <a:pt x="643220" y="15953"/>
                </a:lnTo>
                <a:lnTo>
                  <a:pt x="660208" y="19385"/>
                </a:lnTo>
                <a:lnTo>
                  <a:pt x="674082" y="28744"/>
                </a:lnTo>
                <a:lnTo>
                  <a:pt x="683436" y="42625"/>
                </a:lnTo>
                <a:lnTo>
                  <a:pt x="686867" y="59622"/>
                </a:lnTo>
                <a:lnTo>
                  <a:pt x="683436" y="76618"/>
                </a:lnTo>
                <a:lnTo>
                  <a:pt x="674082" y="90499"/>
                </a:lnTo>
                <a:lnTo>
                  <a:pt x="660208" y="99859"/>
                </a:lnTo>
                <a:lnTo>
                  <a:pt x="643220" y="103291"/>
                </a:lnTo>
                <a:close/>
              </a:path>
              <a:path w="3719195" h="2204085">
                <a:moveTo>
                  <a:pt x="945944" y="105816"/>
                </a:moveTo>
                <a:lnTo>
                  <a:pt x="927982" y="102186"/>
                </a:lnTo>
                <a:lnTo>
                  <a:pt x="913315" y="92286"/>
                </a:lnTo>
                <a:lnTo>
                  <a:pt x="903426" y="77603"/>
                </a:lnTo>
                <a:lnTo>
                  <a:pt x="899800" y="59622"/>
                </a:lnTo>
                <a:lnTo>
                  <a:pt x="903426" y="41641"/>
                </a:lnTo>
                <a:lnTo>
                  <a:pt x="913315" y="26958"/>
                </a:lnTo>
                <a:lnTo>
                  <a:pt x="927982" y="17059"/>
                </a:lnTo>
                <a:lnTo>
                  <a:pt x="945944" y="13429"/>
                </a:lnTo>
                <a:lnTo>
                  <a:pt x="963925" y="17059"/>
                </a:lnTo>
                <a:lnTo>
                  <a:pt x="978603" y="26958"/>
                </a:lnTo>
                <a:lnTo>
                  <a:pt x="988496" y="41641"/>
                </a:lnTo>
                <a:lnTo>
                  <a:pt x="992122" y="59622"/>
                </a:lnTo>
                <a:lnTo>
                  <a:pt x="988496" y="77603"/>
                </a:lnTo>
                <a:lnTo>
                  <a:pt x="978603" y="92286"/>
                </a:lnTo>
                <a:lnTo>
                  <a:pt x="963925" y="102186"/>
                </a:lnTo>
                <a:lnTo>
                  <a:pt x="945944" y="105816"/>
                </a:lnTo>
                <a:close/>
              </a:path>
              <a:path w="3719195" h="2204085">
                <a:moveTo>
                  <a:pt x="1248668" y="108338"/>
                </a:moveTo>
                <a:lnTo>
                  <a:pt x="1229727" y="104510"/>
                </a:lnTo>
                <a:lnTo>
                  <a:pt x="1214254" y="94071"/>
                </a:lnTo>
                <a:lnTo>
                  <a:pt x="1203819" y="78586"/>
                </a:lnTo>
                <a:lnTo>
                  <a:pt x="1199992" y="59622"/>
                </a:lnTo>
                <a:lnTo>
                  <a:pt x="1203819" y="40658"/>
                </a:lnTo>
                <a:lnTo>
                  <a:pt x="1214254" y="25172"/>
                </a:lnTo>
                <a:lnTo>
                  <a:pt x="1229727" y="14732"/>
                </a:lnTo>
                <a:lnTo>
                  <a:pt x="1248668" y="10904"/>
                </a:lnTo>
                <a:lnTo>
                  <a:pt x="1267629" y="14732"/>
                </a:lnTo>
                <a:lnTo>
                  <a:pt x="1283112" y="25172"/>
                </a:lnTo>
                <a:lnTo>
                  <a:pt x="1293550" y="40658"/>
                </a:lnTo>
                <a:lnTo>
                  <a:pt x="1297378" y="59622"/>
                </a:lnTo>
                <a:lnTo>
                  <a:pt x="1293550" y="78586"/>
                </a:lnTo>
                <a:lnTo>
                  <a:pt x="1283112" y="94071"/>
                </a:lnTo>
                <a:lnTo>
                  <a:pt x="1267629" y="104510"/>
                </a:lnTo>
                <a:lnTo>
                  <a:pt x="1248668" y="108338"/>
                </a:lnTo>
                <a:close/>
              </a:path>
              <a:path w="3719195" h="2204085">
                <a:moveTo>
                  <a:pt x="1551392" y="110863"/>
                </a:moveTo>
                <a:lnTo>
                  <a:pt x="1531457" y="106836"/>
                </a:lnTo>
                <a:lnTo>
                  <a:pt x="1515180" y="95856"/>
                </a:lnTo>
                <a:lnTo>
                  <a:pt x="1504207" y="79569"/>
                </a:lnTo>
                <a:lnTo>
                  <a:pt x="1500184" y="59622"/>
                </a:lnTo>
                <a:lnTo>
                  <a:pt x="1504207" y="39674"/>
                </a:lnTo>
                <a:lnTo>
                  <a:pt x="1515180" y="23386"/>
                </a:lnTo>
                <a:lnTo>
                  <a:pt x="1531457" y="12406"/>
                </a:lnTo>
                <a:lnTo>
                  <a:pt x="1551392" y="8380"/>
                </a:lnTo>
                <a:lnTo>
                  <a:pt x="1571332" y="12406"/>
                </a:lnTo>
                <a:lnTo>
                  <a:pt x="1587620" y="23386"/>
                </a:lnTo>
                <a:lnTo>
                  <a:pt x="1598605" y="39674"/>
                </a:lnTo>
                <a:lnTo>
                  <a:pt x="1602633" y="59622"/>
                </a:lnTo>
                <a:lnTo>
                  <a:pt x="1598605" y="79569"/>
                </a:lnTo>
                <a:lnTo>
                  <a:pt x="1587620" y="95856"/>
                </a:lnTo>
                <a:lnTo>
                  <a:pt x="1571332" y="106836"/>
                </a:lnTo>
                <a:lnTo>
                  <a:pt x="1551392" y="110863"/>
                </a:lnTo>
                <a:close/>
              </a:path>
              <a:path w="3719195" h="2204085">
                <a:moveTo>
                  <a:pt x="1854115" y="114228"/>
                </a:moveTo>
                <a:lnTo>
                  <a:pt x="1832889" y="109937"/>
                </a:lnTo>
                <a:lnTo>
                  <a:pt x="1815549" y="98236"/>
                </a:lnTo>
                <a:lnTo>
                  <a:pt x="1803855" y="80884"/>
                </a:lnTo>
                <a:lnTo>
                  <a:pt x="1799566" y="59639"/>
                </a:lnTo>
                <a:lnTo>
                  <a:pt x="1803855" y="38394"/>
                </a:lnTo>
                <a:lnTo>
                  <a:pt x="1815549" y="21041"/>
                </a:lnTo>
                <a:lnTo>
                  <a:pt x="1832889" y="9339"/>
                </a:lnTo>
                <a:lnTo>
                  <a:pt x="1854115" y="5048"/>
                </a:lnTo>
                <a:lnTo>
                  <a:pt x="1875361" y="9339"/>
                </a:lnTo>
                <a:lnTo>
                  <a:pt x="1892711" y="21041"/>
                </a:lnTo>
                <a:lnTo>
                  <a:pt x="1904409" y="38394"/>
                </a:lnTo>
                <a:lnTo>
                  <a:pt x="1908699" y="59639"/>
                </a:lnTo>
                <a:lnTo>
                  <a:pt x="1904409" y="80884"/>
                </a:lnTo>
                <a:lnTo>
                  <a:pt x="1892711" y="98236"/>
                </a:lnTo>
                <a:lnTo>
                  <a:pt x="1875361" y="109937"/>
                </a:lnTo>
                <a:lnTo>
                  <a:pt x="1854115" y="114228"/>
                </a:lnTo>
                <a:close/>
              </a:path>
              <a:path w="3719195" h="2204085">
                <a:moveTo>
                  <a:pt x="2156873" y="116753"/>
                </a:moveTo>
                <a:lnTo>
                  <a:pt x="2134653" y="112264"/>
                </a:lnTo>
                <a:lnTo>
                  <a:pt x="2116509" y="100022"/>
                </a:lnTo>
                <a:lnTo>
                  <a:pt x="2104277" y="81868"/>
                </a:lnTo>
                <a:lnTo>
                  <a:pt x="2099792" y="59639"/>
                </a:lnTo>
                <a:lnTo>
                  <a:pt x="2104277" y="37410"/>
                </a:lnTo>
                <a:lnTo>
                  <a:pt x="2116509" y="19255"/>
                </a:lnTo>
                <a:lnTo>
                  <a:pt x="2134653" y="7013"/>
                </a:lnTo>
                <a:lnTo>
                  <a:pt x="2156873" y="2524"/>
                </a:lnTo>
                <a:lnTo>
                  <a:pt x="2179074" y="7013"/>
                </a:lnTo>
                <a:lnTo>
                  <a:pt x="2197207" y="19255"/>
                </a:lnTo>
                <a:lnTo>
                  <a:pt x="2209436" y="37410"/>
                </a:lnTo>
                <a:lnTo>
                  <a:pt x="2213921" y="59639"/>
                </a:lnTo>
                <a:lnTo>
                  <a:pt x="2209441" y="81868"/>
                </a:lnTo>
                <a:lnTo>
                  <a:pt x="2197220" y="100022"/>
                </a:lnTo>
                <a:lnTo>
                  <a:pt x="2179088" y="112264"/>
                </a:lnTo>
                <a:lnTo>
                  <a:pt x="2156873" y="116753"/>
                </a:lnTo>
                <a:close/>
              </a:path>
              <a:path w="3719195" h="2204085">
                <a:moveTo>
                  <a:pt x="2459597" y="119278"/>
                </a:moveTo>
                <a:lnTo>
                  <a:pt x="2436398" y="114590"/>
                </a:lnTo>
                <a:lnTo>
                  <a:pt x="2417448" y="101808"/>
                </a:lnTo>
                <a:lnTo>
                  <a:pt x="2404670" y="82850"/>
                </a:lnTo>
                <a:lnTo>
                  <a:pt x="2399984" y="59639"/>
                </a:lnTo>
                <a:lnTo>
                  <a:pt x="2404670" y="36427"/>
                </a:lnTo>
                <a:lnTo>
                  <a:pt x="2417448" y="17469"/>
                </a:lnTo>
                <a:lnTo>
                  <a:pt x="2436398" y="4687"/>
                </a:lnTo>
                <a:lnTo>
                  <a:pt x="2459597" y="0"/>
                </a:lnTo>
                <a:lnTo>
                  <a:pt x="2482791" y="4687"/>
                </a:lnTo>
                <a:lnTo>
                  <a:pt x="2501729" y="17469"/>
                </a:lnTo>
                <a:lnTo>
                  <a:pt x="2514495" y="36427"/>
                </a:lnTo>
                <a:lnTo>
                  <a:pt x="2519176" y="59639"/>
                </a:lnTo>
                <a:lnTo>
                  <a:pt x="2514495" y="82850"/>
                </a:lnTo>
                <a:lnTo>
                  <a:pt x="2501729" y="101808"/>
                </a:lnTo>
                <a:lnTo>
                  <a:pt x="2482791" y="114590"/>
                </a:lnTo>
                <a:lnTo>
                  <a:pt x="2459597" y="119278"/>
                </a:lnTo>
                <a:close/>
              </a:path>
              <a:path w="3719195" h="2204085">
                <a:moveTo>
                  <a:pt x="2762321" y="119278"/>
                </a:moveTo>
                <a:lnTo>
                  <a:pt x="2739121" y="114590"/>
                </a:lnTo>
                <a:lnTo>
                  <a:pt x="2720172" y="101808"/>
                </a:lnTo>
                <a:lnTo>
                  <a:pt x="2707394" y="82850"/>
                </a:lnTo>
                <a:lnTo>
                  <a:pt x="2702708" y="59639"/>
                </a:lnTo>
                <a:lnTo>
                  <a:pt x="2707394" y="36427"/>
                </a:lnTo>
                <a:lnTo>
                  <a:pt x="2720172" y="17469"/>
                </a:lnTo>
                <a:lnTo>
                  <a:pt x="2739121" y="4687"/>
                </a:lnTo>
                <a:lnTo>
                  <a:pt x="2762321" y="0"/>
                </a:lnTo>
                <a:lnTo>
                  <a:pt x="2785515" y="4687"/>
                </a:lnTo>
                <a:lnTo>
                  <a:pt x="2804452" y="17469"/>
                </a:lnTo>
                <a:lnTo>
                  <a:pt x="2817219" y="36427"/>
                </a:lnTo>
                <a:lnTo>
                  <a:pt x="2821900" y="59639"/>
                </a:lnTo>
                <a:lnTo>
                  <a:pt x="2817219" y="82850"/>
                </a:lnTo>
                <a:lnTo>
                  <a:pt x="2804452" y="101808"/>
                </a:lnTo>
                <a:lnTo>
                  <a:pt x="2785515" y="114590"/>
                </a:lnTo>
                <a:lnTo>
                  <a:pt x="2762321" y="119278"/>
                </a:lnTo>
                <a:close/>
              </a:path>
              <a:path w="3719195" h="2204085">
                <a:moveTo>
                  <a:pt x="3065045" y="104165"/>
                </a:moveTo>
                <a:lnTo>
                  <a:pt x="3047725" y="100668"/>
                </a:lnTo>
                <a:lnTo>
                  <a:pt x="3033584" y="91131"/>
                </a:lnTo>
                <a:lnTo>
                  <a:pt x="3024050" y="76983"/>
                </a:lnTo>
                <a:lnTo>
                  <a:pt x="3020554" y="59655"/>
                </a:lnTo>
                <a:lnTo>
                  <a:pt x="3024050" y="42329"/>
                </a:lnTo>
                <a:lnTo>
                  <a:pt x="3033584" y="28180"/>
                </a:lnTo>
                <a:lnTo>
                  <a:pt x="3047725" y="18642"/>
                </a:lnTo>
                <a:lnTo>
                  <a:pt x="3065045" y="15145"/>
                </a:lnTo>
                <a:lnTo>
                  <a:pt x="3082344" y="18642"/>
                </a:lnTo>
                <a:lnTo>
                  <a:pt x="3096476" y="28180"/>
                </a:lnTo>
                <a:lnTo>
                  <a:pt x="3106006" y="42329"/>
                </a:lnTo>
                <a:lnTo>
                  <a:pt x="3109501" y="59655"/>
                </a:lnTo>
                <a:lnTo>
                  <a:pt x="3106006" y="76983"/>
                </a:lnTo>
                <a:lnTo>
                  <a:pt x="3096476" y="91131"/>
                </a:lnTo>
                <a:lnTo>
                  <a:pt x="3082344" y="100668"/>
                </a:lnTo>
                <a:lnTo>
                  <a:pt x="3065045" y="104165"/>
                </a:lnTo>
                <a:close/>
              </a:path>
              <a:path w="3719195" h="2204085">
                <a:moveTo>
                  <a:pt x="3375161" y="73083"/>
                </a:moveTo>
                <a:lnTo>
                  <a:pt x="3360342" y="73083"/>
                </a:lnTo>
                <a:lnTo>
                  <a:pt x="3354333" y="67061"/>
                </a:lnTo>
                <a:lnTo>
                  <a:pt x="3354333" y="52217"/>
                </a:lnTo>
                <a:lnTo>
                  <a:pt x="3360342" y="46193"/>
                </a:lnTo>
                <a:lnTo>
                  <a:pt x="3375161" y="46193"/>
                </a:lnTo>
                <a:lnTo>
                  <a:pt x="3381203" y="52217"/>
                </a:lnTo>
                <a:lnTo>
                  <a:pt x="3381203" y="67061"/>
                </a:lnTo>
                <a:lnTo>
                  <a:pt x="3375161" y="73083"/>
                </a:lnTo>
                <a:close/>
              </a:path>
              <a:path w="3719195" h="2204085">
                <a:moveTo>
                  <a:pt x="37773" y="400408"/>
                </a:moveTo>
                <a:lnTo>
                  <a:pt x="23070" y="397437"/>
                </a:lnTo>
                <a:lnTo>
                  <a:pt x="11063" y="389335"/>
                </a:lnTo>
                <a:lnTo>
                  <a:pt x="2968" y="377321"/>
                </a:lnTo>
                <a:lnTo>
                  <a:pt x="0" y="362612"/>
                </a:lnTo>
                <a:lnTo>
                  <a:pt x="2968" y="347904"/>
                </a:lnTo>
                <a:lnTo>
                  <a:pt x="11063" y="335889"/>
                </a:lnTo>
                <a:lnTo>
                  <a:pt x="23070" y="327787"/>
                </a:lnTo>
                <a:lnTo>
                  <a:pt x="37773" y="324815"/>
                </a:lnTo>
                <a:lnTo>
                  <a:pt x="52475" y="327787"/>
                </a:lnTo>
                <a:lnTo>
                  <a:pt x="64482" y="335889"/>
                </a:lnTo>
                <a:lnTo>
                  <a:pt x="72577" y="347904"/>
                </a:lnTo>
                <a:lnTo>
                  <a:pt x="75545" y="362612"/>
                </a:lnTo>
                <a:lnTo>
                  <a:pt x="72577" y="377321"/>
                </a:lnTo>
                <a:lnTo>
                  <a:pt x="64482" y="389335"/>
                </a:lnTo>
                <a:lnTo>
                  <a:pt x="52475" y="397437"/>
                </a:lnTo>
                <a:lnTo>
                  <a:pt x="37773" y="400408"/>
                </a:lnTo>
                <a:close/>
              </a:path>
              <a:path w="3719195" h="2204085">
                <a:moveTo>
                  <a:pt x="340496" y="403774"/>
                </a:moveTo>
                <a:lnTo>
                  <a:pt x="324488" y="400539"/>
                </a:lnTo>
                <a:lnTo>
                  <a:pt x="311420" y="391718"/>
                </a:lnTo>
                <a:lnTo>
                  <a:pt x="302611" y="378634"/>
                </a:lnTo>
                <a:lnTo>
                  <a:pt x="299382" y="362612"/>
                </a:lnTo>
                <a:lnTo>
                  <a:pt x="302611" y="346589"/>
                </a:lnTo>
                <a:lnTo>
                  <a:pt x="311420" y="333505"/>
                </a:lnTo>
                <a:lnTo>
                  <a:pt x="324488" y="324684"/>
                </a:lnTo>
                <a:lnTo>
                  <a:pt x="340496" y="321449"/>
                </a:lnTo>
                <a:lnTo>
                  <a:pt x="356510" y="324684"/>
                </a:lnTo>
                <a:lnTo>
                  <a:pt x="369590" y="333505"/>
                </a:lnTo>
                <a:lnTo>
                  <a:pt x="378410" y="346589"/>
                </a:lnTo>
                <a:lnTo>
                  <a:pt x="381645" y="362612"/>
                </a:lnTo>
                <a:lnTo>
                  <a:pt x="378410" y="378634"/>
                </a:lnTo>
                <a:lnTo>
                  <a:pt x="369590" y="391718"/>
                </a:lnTo>
                <a:lnTo>
                  <a:pt x="356510" y="400539"/>
                </a:lnTo>
                <a:lnTo>
                  <a:pt x="340496" y="403774"/>
                </a:lnTo>
                <a:close/>
              </a:path>
              <a:path w="3719195" h="2204085">
                <a:moveTo>
                  <a:pt x="643220" y="406299"/>
                </a:moveTo>
                <a:lnTo>
                  <a:pt x="626233" y="402866"/>
                </a:lnTo>
                <a:lnTo>
                  <a:pt x="612359" y="393507"/>
                </a:lnTo>
                <a:lnTo>
                  <a:pt x="603004" y="379626"/>
                </a:lnTo>
                <a:lnTo>
                  <a:pt x="599574" y="362628"/>
                </a:lnTo>
                <a:lnTo>
                  <a:pt x="603004" y="345632"/>
                </a:lnTo>
                <a:lnTo>
                  <a:pt x="612359" y="331752"/>
                </a:lnTo>
                <a:lnTo>
                  <a:pt x="626233" y="322393"/>
                </a:lnTo>
                <a:lnTo>
                  <a:pt x="643220" y="318962"/>
                </a:lnTo>
                <a:lnTo>
                  <a:pt x="660208" y="322393"/>
                </a:lnTo>
                <a:lnTo>
                  <a:pt x="674082" y="331752"/>
                </a:lnTo>
                <a:lnTo>
                  <a:pt x="683436" y="345632"/>
                </a:lnTo>
                <a:lnTo>
                  <a:pt x="686867" y="362628"/>
                </a:lnTo>
                <a:lnTo>
                  <a:pt x="683436" y="379626"/>
                </a:lnTo>
                <a:lnTo>
                  <a:pt x="674082" y="393507"/>
                </a:lnTo>
                <a:lnTo>
                  <a:pt x="660208" y="402866"/>
                </a:lnTo>
                <a:lnTo>
                  <a:pt x="643220" y="406299"/>
                </a:lnTo>
                <a:close/>
              </a:path>
              <a:path w="3719195" h="2204085">
                <a:moveTo>
                  <a:pt x="945944" y="408823"/>
                </a:moveTo>
                <a:lnTo>
                  <a:pt x="927982" y="405193"/>
                </a:lnTo>
                <a:lnTo>
                  <a:pt x="913315" y="395293"/>
                </a:lnTo>
                <a:lnTo>
                  <a:pt x="903426" y="380610"/>
                </a:lnTo>
                <a:lnTo>
                  <a:pt x="899800" y="362628"/>
                </a:lnTo>
                <a:lnTo>
                  <a:pt x="903426" y="344649"/>
                </a:lnTo>
                <a:lnTo>
                  <a:pt x="913315" y="329967"/>
                </a:lnTo>
                <a:lnTo>
                  <a:pt x="927982" y="320067"/>
                </a:lnTo>
                <a:lnTo>
                  <a:pt x="945944" y="316437"/>
                </a:lnTo>
                <a:lnTo>
                  <a:pt x="963925" y="320067"/>
                </a:lnTo>
                <a:lnTo>
                  <a:pt x="978603" y="329967"/>
                </a:lnTo>
                <a:lnTo>
                  <a:pt x="988496" y="344649"/>
                </a:lnTo>
                <a:lnTo>
                  <a:pt x="992122" y="362628"/>
                </a:lnTo>
                <a:lnTo>
                  <a:pt x="988496" y="380610"/>
                </a:lnTo>
                <a:lnTo>
                  <a:pt x="978603" y="395293"/>
                </a:lnTo>
                <a:lnTo>
                  <a:pt x="963925" y="405193"/>
                </a:lnTo>
                <a:lnTo>
                  <a:pt x="945944" y="408823"/>
                </a:lnTo>
                <a:close/>
              </a:path>
              <a:path w="3719195" h="2204085">
                <a:moveTo>
                  <a:pt x="1248668" y="411345"/>
                </a:moveTo>
                <a:lnTo>
                  <a:pt x="1229727" y="407517"/>
                </a:lnTo>
                <a:lnTo>
                  <a:pt x="1214254" y="397078"/>
                </a:lnTo>
                <a:lnTo>
                  <a:pt x="1203819" y="381593"/>
                </a:lnTo>
                <a:lnTo>
                  <a:pt x="1199992" y="362628"/>
                </a:lnTo>
                <a:lnTo>
                  <a:pt x="1203819" y="343665"/>
                </a:lnTo>
                <a:lnTo>
                  <a:pt x="1214254" y="328180"/>
                </a:lnTo>
                <a:lnTo>
                  <a:pt x="1229727" y="317740"/>
                </a:lnTo>
                <a:lnTo>
                  <a:pt x="1248668" y="313912"/>
                </a:lnTo>
                <a:lnTo>
                  <a:pt x="1267629" y="317740"/>
                </a:lnTo>
                <a:lnTo>
                  <a:pt x="1283112" y="328180"/>
                </a:lnTo>
                <a:lnTo>
                  <a:pt x="1293550" y="343665"/>
                </a:lnTo>
                <a:lnTo>
                  <a:pt x="1297378" y="362628"/>
                </a:lnTo>
                <a:lnTo>
                  <a:pt x="1293550" y="381593"/>
                </a:lnTo>
                <a:lnTo>
                  <a:pt x="1283112" y="397078"/>
                </a:lnTo>
                <a:lnTo>
                  <a:pt x="1267629" y="407517"/>
                </a:lnTo>
                <a:lnTo>
                  <a:pt x="1248668" y="411345"/>
                </a:lnTo>
                <a:close/>
              </a:path>
              <a:path w="3719195" h="2204085">
                <a:moveTo>
                  <a:pt x="1551392" y="413870"/>
                </a:moveTo>
                <a:lnTo>
                  <a:pt x="1531457" y="409844"/>
                </a:lnTo>
                <a:lnTo>
                  <a:pt x="1515180" y="398863"/>
                </a:lnTo>
                <a:lnTo>
                  <a:pt x="1504207" y="382576"/>
                </a:lnTo>
                <a:lnTo>
                  <a:pt x="1500184" y="362628"/>
                </a:lnTo>
                <a:lnTo>
                  <a:pt x="1504207" y="342681"/>
                </a:lnTo>
                <a:lnTo>
                  <a:pt x="1515180" y="326393"/>
                </a:lnTo>
                <a:lnTo>
                  <a:pt x="1531457" y="315413"/>
                </a:lnTo>
                <a:lnTo>
                  <a:pt x="1551392" y="311387"/>
                </a:lnTo>
                <a:lnTo>
                  <a:pt x="1571332" y="315413"/>
                </a:lnTo>
                <a:lnTo>
                  <a:pt x="1587620" y="326393"/>
                </a:lnTo>
                <a:lnTo>
                  <a:pt x="1598605" y="342681"/>
                </a:lnTo>
                <a:lnTo>
                  <a:pt x="1602633" y="362628"/>
                </a:lnTo>
                <a:lnTo>
                  <a:pt x="1598605" y="382576"/>
                </a:lnTo>
                <a:lnTo>
                  <a:pt x="1587620" y="398863"/>
                </a:lnTo>
                <a:lnTo>
                  <a:pt x="1571332" y="409844"/>
                </a:lnTo>
                <a:lnTo>
                  <a:pt x="1551392" y="413870"/>
                </a:lnTo>
                <a:close/>
              </a:path>
              <a:path w="3719195" h="2204085">
                <a:moveTo>
                  <a:pt x="1854115" y="417236"/>
                </a:moveTo>
                <a:lnTo>
                  <a:pt x="1832889" y="412944"/>
                </a:lnTo>
                <a:lnTo>
                  <a:pt x="1815549" y="401243"/>
                </a:lnTo>
                <a:lnTo>
                  <a:pt x="1803855" y="383891"/>
                </a:lnTo>
                <a:lnTo>
                  <a:pt x="1799566" y="362645"/>
                </a:lnTo>
                <a:lnTo>
                  <a:pt x="1803855" y="341401"/>
                </a:lnTo>
                <a:lnTo>
                  <a:pt x="1815549" y="324049"/>
                </a:lnTo>
                <a:lnTo>
                  <a:pt x="1832889" y="312347"/>
                </a:lnTo>
                <a:lnTo>
                  <a:pt x="1854115" y="308055"/>
                </a:lnTo>
                <a:lnTo>
                  <a:pt x="1875361" y="312347"/>
                </a:lnTo>
                <a:lnTo>
                  <a:pt x="1892711" y="324049"/>
                </a:lnTo>
                <a:lnTo>
                  <a:pt x="1904409" y="341401"/>
                </a:lnTo>
                <a:lnTo>
                  <a:pt x="1908699" y="362645"/>
                </a:lnTo>
                <a:lnTo>
                  <a:pt x="1904409" y="383891"/>
                </a:lnTo>
                <a:lnTo>
                  <a:pt x="1892711" y="401243"/>
                </a:lnTo>
                <a:lnTo>
                  <a:pt x="1875361" y="412944"/>
                </a:lnTo>
                <a:lnTo>
                  <a:pt x="1854115" y="417236"/>
                </a:lnTo>
                <a:close/>
              </a:path>
              <a:path w="3719195" h="2204085">
                <a:moveTo>
                  <a:pt x="2156873" y="419760"/>
                </a:moveTo>
                <a:lnTo>
                  <a:pt x="2134653" y="415271"/>
                </a:lnTo>
                <a:lnTo>
                  <a:pt x="2116509" y="403028"/>
                </a:lnTo>
                <a:lnTo>
                  <a:pt x="2104277" y="384873"/>
                </a:lnTo>
                <a:lnTo>
                  <a:pt x="2099792" y="362645"/>
                </a:lnTo>
                <a:lnTo>
                  <a:pt x="2104277" y="340417"/>
                </a:lnTo>
                <a:lnTo>
                  <a:pt x="2116509" y="322262"/>
                </a:lnTo>
                <a:lnTo>
                  <a:pt x="2134653" y="310020"/>
                </a:lnTo>
                <a:lnTo>
                  <a:pt x="2156873" y="305530"/>
                </a:lnTo>
                <a:lnTo>
                  <a:pt x="2179074" y="310020"/>
                </a:lnTo>
                <a:lnTo>
                  <a:pt x="2197207" y="322262"/>
                </a:lnTo>
                <a:lnTo>
                  <a:pt x="2209436" y="340417"/>
                </a:lnTo>
                <a:lnTo>
                  <a:pt x="2213921" y="362645"/>
                </a:lnTo>
                <a:lnTo>
                  <a:pt x="2209441" y="384873"/>
                </a:lnTo>
                <a:lnTo>
                  <a:pt x="2197220" y="403028"/>
                </a:lnTo>
                <a:lnTo>
                  <a:pt x="2179088" y="415271"/>
                </a:lnTo>
                <a:lnTo>
                  <a:pt x="2156873" y="419760"/>
                </a:lnTo>
                <a:close/>
              </a:path>
              <a:path w="3719195" h="2204085">
                <a:moveTo>
                  <a:pt x="2459597" y="422285"/>
                </a:moveTo>
                <a:lnTo>
                  <a:pt x="2436398" y="417598"/>
                </a:lnTo>
                <a:lnTo>
                  <a:pt x="2417448" y="404815"/>
                </a:lnTo>
                <a:lnTo>
                  <a:pt x="2404670" y="385857"/>
                </a:lnTo>
                <a:lnTo>
                  <a:pt x="2399984" y="362645"/>
                </a:lnTo>
                <a:lnTo>
                  <a:pt x="2404670" y="339434"/>
                </a:lnTo>
                <a:lnTo>
                  <a:pt x="2417448" y="320477"/>
                </a:lnTo>
                <a:lnTo>
                  <a:pt x="2436398" y="307696"/>
                </a:lnTo>
                <a:lnTo>
                  <a:pt x="2459597" y="303009"/>
                </a:lnTo>
                <a:lnTo>
                  <a:pt x="2482791" y="307696"/>
                </a:lnTo>
                <a:lnTo>
                  <a:pt x="2501729" y="320477"/>
                </a:lnTo>
                <a:lnTo>
                  <a:pt x="2514495" y="339434"/>
                </a:lnTo>
                <a:lnTo>
                  <a:pt x="2519176" y="362645"/>
                </a:lnTo>
                <a:lnTo>
                  <a:pt x="2514495" y="385857"/>
                </a:lnTo>
                <a:lnTo>
                  <a:pt x="2501729" y="404815"/>
                </a:lnTo>
                <a:lnTo>
                  <a:pt x="2482791" y="417598"/>
                </a:lnTo>
                <a:lnTo>
                  <a:pt x="2459597" y="422285"/>
                </a:lnTo>
                <a:close/>
              </a:path>
              <a:path w="3719195" h="2204085">
                <a:moveTo>
                  <a:pt x="2762321" y="426491"/>
                </a:moveTo>
                <a:lnTo>
                  <a:pt x="2737485" y="421476"/>
                </a:lnTo>
                <a:lnTo>
                  <a:pt x="2717206" y="407797"/>
                </a:lnTo>
                <a:lnTo>
                  <a:pt x="2703535" y="387509"/>
                </a:lnTo>
                <a:lnTo>
                  <a:pt x="2698522" y="362662"/>
                </a:lnTo>
                <a:lnTo>
                  <a:pt x="2703535" y="337816"/>
                </a:lnTo>
                <a:lnTo>
                  <a:pt x="2717206" y="317527"/>
                </a:lnTo>
                <a:lnTo>
                  <a:pt x="2737485" y="303849"/>
                </a:lnTo>
                <a:lnTo>
                  <a:pt x="2762321" y="298833"/>
                </a:lnTo>
                <a:lnTo>
                  <a:pt x="2787137" y="303849"/>
                </a:lnTo>
                <a:lnTo>
                  <a:pt x="2807406" y="317527"/>
                </a:lnTo>
                <a:lnTo>
                  <a:pt x="2821074" y="337816"/>
                </a:lnTo>
                <a:lnTo>
                  <a:pt x="2826086" y="362662"/>
                </a:lnTo>
                <a:lnTo>
                  <a:pt x="2821074" y="387509"/>
                </a:lnTo>
                <a:lnTo>
                  <a:pt x="2807406" y="407797"/>
                </a:lnTo>
                <a:lnTo>
                  <a:pt x="2787137" y="421476"/>
                </a:lnTo>
                <a:lnTo>
                  <a:pt x="2762321" y="426491"/>
                </a:lnTo>
                <a:close/>
              </a:path>
              <a:path w="3719195" h="2204085">
                <a:moveTo>
                  <a:pt x="3065045" y="429857"/>
                </a:moveTo>
                <a:lnTo>
                  <a:pt x="3038898" y="424576"/>
                </a:lnTo>
                <a:lnTo>
                  <a:pt x="3017545" y="410175"/>
                </a:lnTo>
                <a:lnTo>
                  <a:pt x="3003149" y="388816"/>
                </a:lnTo>
                <a:lnTo>
                  <a:pt x="2997870" y="362662"/>
                </a:lnTo>
                <a:lnTo>
                  <a:pt x="3003149" y="336509"/>
                </a:lnTo>
                <a:lnTo>
                  <a:pt x="3017545" y="315151"/>
                </a:lnTo>
                <a:lnTo>
                  <a:pt x="3038898" y="300749"/>
                </a:lnTo>
                <a:lnTo>
                  <a:pt x="3065045" y="295467"/>
                </a:lnTo>
                <a:lnTo>
                  <a:pt x="3091172" y="300749"/>
                </a:lnTo>
                <a:lnTo>
                  <a:pt x="3112514" y="315151"/>
                </a:lnTo>
                <a:lnTo>
                  <a:pt x="3126907" y="336509"/>
                </a:lnTo>
                <a:lnTo>
                  <a:pt x="3132185" y="362662"/>
                </a:lnTo>
                <a:lnTo>
                  <a:pt x="3126907" y="388816"/>
                </a:lnTo>
                <a:lnTo>
                  <a:pt x="3112514" y="410175"/>
                </a:lnTo>
                <a:lnTo>
                  <a:pt x="3091172" y="424576"/>
                </a:lnTo>
                <a:lnTo>
                  <a:pt x="3065045" y="429857"/>
                </a:lnTo>
                <a:close/>
              </a:path>
              <a:path w="3719195" h="2204085">
                <a:moveTo>
                  <a:pt x="3367768" y="430697"/>
                </a:moveTo>
                <a:lnTo>
                  <a:pt x="3341290" y="425351"/>
                </a:lnTo>
                <a:lnTo>
                  <a:pt x="3319670" y="410771"/>
                </a:lnTo>
                <a:lnTo>
                  <a:pt x="3305094" y="389146"/>
                </a:lnTo>
                <a:lnTo>
                  <a:pt x="3299750" y="362662"/>
                </a:lnTo>
                <a:lnTo>
                  <a:pt x="3305094" y="336179"/>
                </a:lnTo>
                <a:lnTo>
                  <a:pt x="3319670" y="314553"/>
                </a:lnTo>
                <a:lnTo>
                  <a:pt x="3341290" y="299973"/>
                </a:lnTo>
                <a:lnTo>
                  <a:pt x="3367768" y="294627"/>
                </a:lnTo>
                <a:lnTo>
                  <a:pt x="3394227" y="299973"/>
                </a:lnTo>
                <a:lnTo>
                  <a:pt x="3415837" y="314553"/>
                </a:lnTo>
                <a:lnTo>
                  <a:pt x="3430409" y="336179"/>
                </a:lnTo>
                <a:lnTo>
                  <a:pt x="3435753" y="362662"/>
                </a:lnTo>
                <a:lnTo>
                  <a:pt x="3430409" y="389146"/>
                </a:lnTo>
                <a:lnTo>
                  <a:pt x="3415837" y="410771"/>
                </a:lnTo>
                <a:lnTo>
                  <a:pt x="3394227" y="425351"/>
                </a:lnTo>
                <a:lnTo>
                  <a:pt x="3367768" y="430697"/>
                </a:lnTo>
                <a:close/>
              </a:path>
              <a:path w="3719195" h="2204085">
                <a:moveTo>
                  <a:pt x="3670492" y="381140"/>
                </a:moveTo>
                <a:lnTo>
                  <a:pt x="3663307" y="379687"/>
                </a:lnTo>
                <a:lnTo>
                  <a:pt x="3657437" y="375725"/>
                </a:lnTo>
                <a:lnTo>
                  <a:pt x="3653479" y="369852"/>
                </a:lnTo>
                <a:lnTo>
                  <a:pt x="3652028" y="362662"/>
                </a:lnTo>
                <a:lnTo>
                  <a:pt x="3653479" y="355473"/>
                </a:lnTo>
                <a:lnTo>
                  <a:pt x="3657437" y="349599"/>
                </a:lnTo>
                <a:lnTo>
                  <a:pt x="3663307" y="345637"/>
                </a:lnTo>
                <a:lnTo>
                  <a:pt x="3670492" y="344184"/>
                </a:lnTo>
                <a:lnTo>
                  <a:pt x="3677678" y="345637"/>
                </a:lnTo>
                <a:lnTo>
                  <a:pt x="3683547" y="349599"/>
                </a:lnTo>
                <a:lnTo>
                  <a:pt x="3687505" y="355473"/>
                </a:lnTo>
                <a:lnTo>
                  <a:pt x="3688957" y="362662"/>
                </a:lnTo>
                <a:lnTo>
                  <a:pt x="3687505" y="369852"/>
                </a:lnTo>
                <a:lnTo>
                  <a:pt x="3683547" y="375725"/>
                </a:lnTo>
                <a:lnTo>
                  <a:pt x="3677678" y="379687"/>
                </a:lnTo>
                <a:lnTo>
                  <a:pt x="3670492" y="381140"/>
                </a:lnTo>
                <a:close/>
              </a:path>
              <a:path w="3719195" h="2204085">
                <a:moveTo>
                  <a:pt x="37773" y="703432"/>
                </a:moveTo>
                <a:lnTo>
                  <a:pt x="23070" y="700461"/>
                </a:lnTo>
                <a:lnTo>
                  <a:pt x="11063" y="692360"/>
                </a:lnTo>
                <a:lnTo>
                  <a:pt x="2968" y="680345"/>
                </a:lnTo>
                <a:lnTo>
                  <a:pt x="0" y="665636"/>
                </a:lnTo>
                <a:lnTo>
                  <a:pt x="2968" y="650926"/>
                </a:lnTo>
                <a:lnTo>
                  <a:pt x="11063" y="638912"/>
                </a:lnTo>
                <a:lnTo>
                  <a:pt x="23070" y="630810"/>
                </a:lnTo>
                <a:lnTo>
                  <a:pt x="37773" y="627839"/>
                </a:lnTo>
                <a:lnTo>
                  <a:pt x="52475" y="630810"/>
                </a:lnTo>
                <a:lnTo>
                  <a:pt x="64482" y="638912"/>
                </a:lnTo>
                <a:lnTo>
                  <a:pt x="72577" y="650926"/>
                </a:lnTo>
                <a:lnTo>
                  <a:pt x="75545" y="665636"/>
                </a:lnTo>
                <a:lnTo>
                  <a:pt x="72577" y="680345"/>
                </a:lnTo>
                <a:lnTo>
                  <a:pt x="64482" y="692360"/>
                </a:lnTo>
                <a:lnTo>
                  <a:pt x="52475" y="700461"/>
                </a:lnTo>
                <a:lnTo>
                  <a:pt x="37773" y="703432"/>
                </a:lnTo>
                <a:close/>
              </a:path>
              <a:path w="3719195" h="2204085">
                <a:moveTo>
                  <a:pt x="340496" y="706798"/>
                </a:moveTo>
                <a:lnTo>
                  <a:pt x="324488" y="703563"/>
                </a:lnTo>
                <a:lnTo>
                  <a:pt x="311420" y="694742"/>
                </a:lnTo>
                <a:lnTo>
                  <a:pt x="302611" y="681659"/>
                </a:lnTo>
                <a:lnTo>
                  <a:pt x="299382" y="665636"/>
                </a:lnTo>
                <a:lnTo>
                  <a:pt x="302611" y="649613"/>
                </a:lnTo>
                <a:lnTo>
                  <a:pt x="311420" y="636529"/>
                </a:lnTo>
                <a:lnTo>
                  <a:pt x="324488" y="627708"/>
                </a:lnTo>
                <a:lnTo>
                  <a:pt x="340496" y="624474"/>
                </a:lnTo>
                <a:lnTo>
                  <a:pt x="356510" y="627708"/>
                </a:lnTo>
                <a:lnTo>
                  <a:pt x="369590" y="636529"/>
                </a:lnTo>
                <a:lnTo>
                  <a:pt x="378410" y="649613"/>
                </a:lnTo>
                <a:lnTo>
                  <a:pt x="381645" y="665636"/>
                </a:lnTo>
                <a:lnTo>
                  <a:pt x="378410" y="681659"/>
                </a:lnTo>
                <a:lnTo>
                  <a:pt x="369590" y="694742"/>
                </a:lnTo>
                <a:lnTo>
                  <a:pt x="356510" y="703563"/>
                </a:lnTo>
                <a:lnTo>
                  <a:pt x="340496" y="706798"/>
                </a:lnTo>
                <a:close/>
              </a:path>
              <a:path w="3719195" h="2204085">
                <a:moveTo>
                  <a:pt x="643220" y="709323"/>
                </a:moveTo>
                <a:lnTo>
                  <a:pt x="626233" y="705891"/>
                </a:lnTo>
                <a:lnTo>
                  <a:pt x="612359" y="696531"/>
                </a:lnTo>
                <a:lnTo>
                  <a:pt x="603004" y="682650"/>
                </a:lnTo>
                <a:lnTo>
                  <a:pt x="599574" y="665653"/>
                </a:lnTo>
                <a:lnTo>
                  <a:pt x="603004" y="648656"/>
                </a:lnTo>
                <a:lnTo>
                  <a:pt x="612359" y="634776"/>
                </a:lnTo>
                <a:lnTo>
                  <a:pt x="626233" y="625418"/>
                </a:lnTo>
                <a:lnTo>
                  <a:pt x="643220" y="621986"/>
                </a:lnTo>
                <a:lnTo>
                  <a:pt x="660208" y="625418"/>
                </a:lnTo>
                <a:lnTo>
                  <a:pt x="674082" y="634776"/>
                </a:lnTo>
                <a:lnTo>
                  <a:pt x="683436" y="648656"/>
                </a:lnTo>
                <a:lnTo>
                  <a:pt x="686867" y="665653"/>
                </a:lnTo>
                <a:lnTo>
                  <a:pt x="683436" y="682650"/>
                </a:lnTo>
                <a:lnTo>
                  <a:pt x="674082" y="696531"/>
                </a:lnTo>
                <a:lnTo>
                  <a:pt x="660208" y="705891"/>
                </a:lnTo>
                <a:lnTo>
                  <a:pt x="643220" y="709323"/>
                </a:lnTo>
                <a:close/>
              </a:path>
              <a:path w="3719195" h="2204085">
                <a:moveTo>
                  <a:pt x="945944" y="711848"/>
                </a:moveTo>
                <a:lnTo>
                  <a:pt x="927982" y="708217"/>
                </a:lnTo>
                <a:lnTo>
                  <a:pt x="913315" y="698317"/>
                </a:lnTo>
                <a:lnTo>
                  <a:pt x="903426" y="683634"/>
                </a:lnTo>
                <a:lnTo>
                  <a:pt x="899800" y="665653"/>
                </a:lnTo>
                <a:lnTo>
                  <a:pt x="903426" y="647673"/>
                </a:lnTo>
                <a:lnTo>
                  <a:pt x="913315" y="632991"/>
                </a:lnTo>
                <a:lnTo>
                  <a:pt x="927982" y="623091"/>
                </a:lnTo>
                <a:lnTo>
                  <a:pt x="945944" y="619461"/>
                </a:lnTo>
                <a:lnTo>
                  <a:pt x="963925" y="623091"/>
                </a:lnTo>
                <a:lnTo>
                  <a:pt x="978603" y="632991"/>
                </a:lnTo>
                <a:lnTo>
                  <a:pt x="988496" y="647673"/>
                </a:lnTo>
                <a:lnTo>
                  <a:pt x="992122" y="665653"/>
                </a:lnTo>
                <a:lnTo>
                  <a:pt x="988496" y="683634"/>
                </a:lnTo>
                <a:lnTo>
                  <a:pt x="978603" y="698317"/>
                </a:lnTo>
                <a:lnTo>
                  <a:pt x="963925" y="708217"/>
                </a:lnTo>
                <a:lnTo>
                  <a:pt x="945944" y="711848"/>
                </a:lnTo>
                <a:close/>
              </a:path>
              <a:path w="3719195" h="2204085">
                <a:moveTo>
                  <a:pt x="1248668" y="714369"/>
                </a:moveTo>
                <a:lnTo>
                  <a:pt x="1229727" y="710542"/>
                </a:lnTo>
                <a:lnTo>
                  <a:pt x="1214254" y="700102"/>
                </a:lnTo>
                <a:lnTo>
                  <a:pt x="1203819" y="684617"/>
                </a:lnTo>
                <a:lnTo>
                  <a:pt x="1199992" y="665653"/>
                </a:lnTo>
                <a:lnTo>
                  <a:pt x="1203819" y="646689"/>
                </a:lnTo>
                <a:lnTo>
                  <a:pt x="1214254" y="631204"/>
                </a:lnTo>
                <a:lnTo>
                  <a:pt x="1229727" y="620764"/>
                </a:lnTo>
                <a:lnTo>
                  <a:pt x="1248668" y="616936"/>
                </a:lnTo>
                <a:lnTo>
                  <a:pt x="1267629" y="620764"/>
                </a:lnTo>
                <a:lnTo>
                  <a:pt x="1283112" y="631204"/>
                </a:lnTo>
                <a:lnTo>
                  <a:pt x="1293550" y="646689"/>
                </a:lnTo>
                <a:lnTo>
                  <a:pt x="1297378" y="665653"/>
                </a:lnTo>
                <a:lnTo>
                  <a:pt x="1293550" y="684617"/>
                </a:lnTo>
                <a:lnTo>
                  <a:pt x="1283112" y="700102"/>
                </a:lnTo>
                <a:lnTo>
                  <a:pt x="1267629" y="710542"/>
                </a:lnTo>
                <a:lnTo>
                  <a:pt x="1248668" y="714369"/>
                </a:lnTo>
                <a:close/>
              </a:path>
              <a:path w="3719195" h="2204085">
                <a:moveTo>
                  <a:pt x="1551392" y="716894"/>
                </a:moveTo>
                <a:lnTo>
                  <a:pt x="1531457" y="712868"/>
                </a:lnTo>
                <a:lnTo>
                  <a:pt x="1515180" y="701888"/>
                </a:lnTo>
                <a:lnTo>
                  <a:pt x="1504207" y="685600"/>
                </a:lnTo>
                <a:lnTo>
                  <a:pt x="1500184" y="665653"/>
                </a:lnTo>
                <a:lnTo>
                  <a:pt x="1504207" y="645705"/>
                </a:lnTo>
                <a:lnTo>
                  <a:pt x="1515180" y="629418"/>
                </a:lnTo>
                <a:lnTo>
                  <a:pt x="1531457" y="618437"/>
                </a:lnTo>
                <a:lnTo>
                  <a:pt x="1551392" y="614411"/>
                </a:lnTo>
                <a:lnTo>
                  <a:pt x="1571332" y="618437"/>
                </a:lnTo>
                <a:lnTo>
                  <a:pt x="1587620" y="629418"/>
                </a:lnTo>
                <a:lnTo>
                  <a:pt x="1598605" y="645705"/>
                </a:lnTo>
                <a:lnTo>
                  <a:pt x="1602633" y="665653"/>
                </a:lnTo>
                <a:lnTo>
                  <a:pt x="1598605" y="685600"/>
                </a:lnTo>
                <a:lnTo>
                  <a:pt x="1587620" y="701888"/>
                </a:lnTo>
                <a:lnTo>
                  <a:pt x="1571332" y="712868"/>
                </a:lnTo>
                <a:lnTo>
                  <a:pt x="1551392" y="716894"/>
                </a:lnTo>
                <a:close/>
              </a:path>
              <a:path w="3719195" h="2204085">
                <a:moveTo>
                  <a:pt x="1854115" y="720260"/>
                </a:moveTo>
                <a:lnTo>
                  <a:pt x="1832889" y="715969"/>
                </a:lnTo>
                <a:lnTo>
                  <a:pt x="1815549" y="704267"/>
                </a:lnTo>
                <a:lnTo>
                  <a:pt x="1803855" y="686915"/>
                </a:lnTo>
                <a:lnTo>
                  <a:pt x="1799566" y="665669"/>
                </a:lnTo>
                <a:lnTo>
                  <a:pt x="1803855" y="644426"/>
                </a:lnTo>
                <a:lnTo>
                  <a:pt x="1815549" y="627073"/>
                </a:lnTo>
                <a:lnTo>
                  <a:pt x="1832889" y="615371"/>
                </a:lnTo>
                <a:lnTo>
                  <a:pt x="1854115" y="611079"/>
                </a:lnTo>
                <a:lnTo>
                  <a:pt x="1875361" y="615371"/>
                </a:lnTo>
                <a:lnTo>
                  <a:pt x="1892711" y="627073"/>
                </a:lnTo>
                <a:lnTo>
                  <a:pt x="1904409" y="644426"/>
                </a:lnTo>
                <a:lnTo>
                  <a:pt x="1908699" y="665669"/>
                </a:lnTo>
                <a:lnTo>
                  <a:pt x="1904409" y="686915"/>
                </a:lnTo>
                <a:lnTo>
                  <a:pt x="1892711" y="704267"/>
                </a:lnTo>
                <a:lnTo>
                  <a:pt x="1875361" y="715969"/>
                </a:lnTo>
                <a:lnTo>
                  <a:pt x="1854115" y="720260"/>
                </a:lnTo>
                <a:close/>
              </a:path>
              <a:path w="3719195" h="2204085">
                <a:moveTo>
                  <a:pt x="2156873" y="722785"/>
                </a:moveTo>
                <a:lnTo>
                  <a:pt x="2134653" y="718296"/>
                </a:lnTo>
                <a:lnTo>
                  <a:pt x="2116509" y="706054"/>
                </a:lnTo>
                <a:lnTo>
                  <a:pt x="2104277" y="687899"/>
                </a:lnTo>
                <a:lnTo>
                  <a:pt x="2099792" y="665669"/>
                </a:lnTo>
                <a:lnTo>
                  <a:pt x="2104277" y="643442"/>
                </a:lnTo>
                <a:lnTo>
                  <a:pt x="2116509" y="625286"/>
                </a:lnTo>
                <a:lnTo>
                  <a:pt x="2134653" y="613044"/>
                </a:lnTo>
                <a:lnTo>
                  <a:pt x="2156873" y="608554"/>
                </a:lnTo>
                <a:lnTo>
                  <a:pt x="2179074" y="613044"/>
                </a:lnTo>
                <a:lnTo>
                  <a:pt x="2197207" y="625286"/>
                </a:lnTo>
                <a:lnTo>
                  <a:pt x="2209436" y="643442"/>
                </a:lnTo>
                <a:lnTo>
                  <a:pt x="2213921" y="665669"/>
                </a:lnTo>
                <a:lnTo>
                  <a:pt x="2209441" y="687899"/>
                </a:lnTo>
                <a:lnTo>
                  <a:pt x="2197220" y="706054"/>
                </a:lnTo>
                <a:lnTo>
                  <a:pt x="2179088" y="718296"/>
                </a:lnTo>
                <a:lnTo>
                  <a:pt x="2156873" y="722785"/>
                </a:lnTo>
                <a:close/>
              </a:path>
              <a:path w="3719195" h="2204085">
                <a:moveTo>
                  <a:pt x="2459597" y="725310"/>
                </a:moveTo>
                <a:lnTo>
                  <a:pt x="2436398" y="720622"/>
                </a:lnTo>
                <a:lnTo>
                  <a:pt x="2417448" y="707839"/>
                </a:lnTo>
                <a:lnTo>
                  <a:pt x="2404670" y="688882"/>
                </a:lnTo>
                <a:lnTo>
                  <a:pt x="2399984" y="665669"/>
                </a:lnTo>
                <a:lnTo>
                  <a:pt x="2404670" y="642458"/>
                </a:lnTo>
                <a:lnTo>
                  <a:pt x="2417448" y="623502"/>
                </a:lnTo>
                <a:lnTo>
                  <a:pt x="2436398" y="610720"/>
                </a:lnTo>
                <a:lnTo>
                  <a:pt x="2459597" y="606033"/>
                </a:lnTo>
                <a:lnTo>
                  <a:pt x="2482791" y="610720"/>
                </a:lnTo>
                <a:lnTo>
                  <a:pt x="2501729" y="623502"/>
                </a:lnTo>
                <a:lnTo>
                  <a:pt x="2514495" y="642458"/>
                </a:lnTo>
                <a:lnTo>
                  <a:pt x="2519176" y="665669"/>
                </a:lnTo>
                <a:lnTo>
                  <a:pt x="2514495" y="688882"/>
                </a:lnTo>
                <a:lnTo>
                  <a:pt x="2501729" y="707839"/>
                </a:lnTo>
                <a:lnTo>
                  <a:pt x="2482791" y="720622"/>
                </a:lnTo>
                <a:lnTo>
                  <a:pt x="2459597" y="725310"/>
                </a:lnTo>
                <a:close/>
              </a:path>
              <a:path w="3719195" h="2204085">
                <a:moveTo>
                  <a:pt x="2762321" y="729516"/>
                </a:moveTo>
                <a:lnTo>
                  <a:pt x="2737485" y="724500"/>
                </a:lnTo>
                <a:lnTo>
                  <a:pt x="2717206" y="710822"/>
                </a:lnTo>
                <a:lnTo>
                  <a:pt x="2703535" y="690533"/>
                </a:lnTo>
                <a:lnTo>
                  <a:pt x="2698522" y="665686"/>
                </a:lnTo>
                <a:lnTo>
                  <a:pt x="2703535" y="640840"/>
                </a:lnTo>
                <a:lnTo>
                  <a:pt x="2717206" y="620551"/>
                </a:lnTo>
                <a:lnTo>
                  <a:pt x="2737485" y="606873"/>
                </a:lnTo>
                <a:lnTo>
                  <a:pt x="2762321" y="601857"/>
                </a:lnTo>
                <a:lnTo>
                  <a:pt x="2787137" y="606873"/>
                </a:lnTo>
                <a:lnTo>
                  <a:pt x="2807406" y="620551"/>
                </a:lnTo>
                <a:lnTo>
                  <a:pt x="2821074" y="640840"/>
                </a:lnTo>
                <a:lnTo>
                  <a:pt x="2826086" y="665686"/>
                </a:lnTo>
                <a:lnTo>
                  <a:pt x="2821074" y="690533"/>
                </a:lnTo>
                <a:lnTo>
                  <a:pt x="2807406" y="710822"/>
                </a:lnTo>
                <a:lnTo>
                  <a:pt x="2787137" y="724500"/>
                </a:lnTo>
                <a:lnTo>
                  <a:pt x="2762321" y="729516"/>
                </a:lnTo>
                <a:close/>
              </a:path>
              <a:path w="3719195" h="2204085">
                <a:moveTo>
                  <a:pt x="3065045" y="732881"/>
                </a:moveTo>
                <a:lnTo>
                  <a:pt x="3038898" y="727600"/>
                </a:lnTo>
                <a:lnTo>
                  <a:pt x="3017545" y="713199"/>
                </a:lnTo>
                <a:lnTo>
                  <a:pt x="3003149" y="691841"/>
                </a:lnTo>
                <a:lnTo>
                  <a:pt x="2997870" y="665686"/>
                </a:lnTo>
                <a:lnTo>
                  <a:pt x="3003149" y="639534"/>
                </a:lnTo>
                <a:lnTo>
                  <a:pt x="3017545" y="618175"/>
                </a:lnTo>
                <a:lnTo>
                  <a:pt x="3038898" y="603773"/>
                </a:lnTo>
                <a:lnTo>
                  <a:pt x="3065045" y="598492"/>
                </a:lnTo>
                <a:lnTo>
                  <a:pt x="3091172" y="603773"/>
                </a:lnTo>
                <a:lnTo>
                  <a:pt x="3112514" y="618175"/>
                </a:lnTo>
                <a:lnTo>
                  <a:pt x="3126907" y="639534"/>
                </a:lnTo>
                <a:lnTo>
                  <a:pt x="3132185" y="665686"/>
                </a:lnTo>
                <a:lnTo>
                  <a:pt x="3126907" y="691841"/>
                </a:lnTo>
                <a:lnTo>
                  <a:pt x="3112514" y="713199"/>
                </a:lnTo>
                <a:lnTo>
                  <a:pt x="3091172" y="727600"/>
                </a:lnTo>
                <a:lnTo>
                  <a:pt x="3065045" y="732881"/>
                </a:lnTo>
                <a:close/>
              </a:path>
              <a:path w="3719195" h="2204085">
                <a:moveTo>
                  <a:pt x="3367768" y="737087"/>
                </a:moveTo>
                <a:lnTo>
                  <a:pt x="3339985" y="731478"/>
                </a:lnTo>
                <a:lnTo>
                  <a:pt x="3317303" y="716179"/>
                </a:lnTo>
                <a:lnTo>
                  <a:pt x="3302014" y="693485"/>
                </a:lnTo>
                <a:lnTo>
                  <a:pt x="3296408" y="665686"/>
                </a:lnTo>
                <a:lnTo>
                  <a:pt x="3302014" y="637890"/>
                </a:lnTo>
                <a:lnTo>
                  <a:pt x="3317303" y="615195"/>
                </a:lnTo>
                <a:lnTo>
                  <a:pt x="3339985" y="599895"/>
                </a:lnTo>
                <a:lnTo>
                  <a:pt x="3367768" y="594286"/>
                </a:lnTo>
                <a:lnTo>
                  <a:pt x="3395537" y="599895"/>
                </a:lnTo>
                <a:lnTo>
                  <a:pt x="3418221" y="615195"/>
                </a:lnTo>
                <a:lnTo>
                  <a:pt x="3433518" y="637890"/>
                </a:lnTo>
                <a:lnTo>
                  <a:pt x="3439129" y="665686"/>
                </a:lnTo>
                <a:lnTo>
                  <a:pt x="3433518" y="693485"/>
                </a:lnTo>
                <a:lnTo>
                  <a:pt x="3418221" y="716179"/>
                </a:lnTo>
                <a:lnTo>
                  <a:pt x="3395537" y="731478"/>
                </a:lnTo>
                <a:lnTo>
                  <a:pt x="3367768" y="737087"/>
                </a:lnTo>
                <a:close/>
              </a:path>
              <a:path w="3719195" h="2204085">
                <a:moveTo>
                  <a:pt x="3670492" y="714403"/>
                </a:moveTo>
                <a:lnTo>
                  <a:pt x="3651532" y="710575"/>
                </a:lnTo>
                <a:lnTo>
                  <a:pt x="3636048" y="700136"/>
                </a:lnTo>
                <a:lnTo>
                  <a:pt x="3625610" y="684651"/>
                </a:lnTo>
                <a:lnTo>
                  <a:pt x="3621782" y="665686"/>
                </a:lnTo>
                <a:lnTo>
                  <a:pt x="3625610" y="646723"/>
                </a:lnTo>
                <a:lnTo>
                  <a:pt x="3636048" y="631238"/>
                </a:lnTo>
                <a:lnTo>
                  <a:pt x="3651532" y="620798"/>
                </a:lnTo>
                <a:lnTo>
                  <a:pt x="3670492" y="616970"/>
                </a:lnTo>
                <a:lnTo>
                  <a:pt x="3689434" y="620798"/>
                </a:lnTo>
                <a:lnTo>
                  <a:pt x="3704906" y="631238"/>
                </a:lnTo>
                <a:lnTo>
                  <a:pt x="3715341" y="646723"/>
                </a:lnTo>
                <a:lnTo>
                  <a:pt x="3719168" y="665686"/>
                </a:lnTo>
                <a:lnTo>
                  <a:pt x="3715341" y="684651"/>
                </a:lnTo>
                <a:lnTo>
                  <a:pt x="3704906" y="700136"/>
                </a:lnTo>
                <a:lnTo>
                  <a:pt x="3689434" y="710575"/>
                </a:lnTo>
                <a:lnTo>
                  <a:pt x="3670492" y="714403"/>
                </a:lnTo>
                <a:close/>
              </a:path>
              <a:path w="3719195" h="2204085">
                <a:moveTo>
                  <a:pt x="37773" y="1006457"/>
                </a:moveTo>
                <a:lnTo>
                  <a:pt x="23070" y="1003485"/>
                </a:lnTo>
                <a:lnTo>
                  <a:pt x="11063" y="995384"/>
                </a:lnTo>
                <a:lnTo>
                  <a:pt x="2968" y="983369"/>
                </a:lnTo>
                <a:lnTo>
                  <a:pt x="0" y="968660"/>
                </a:lnTo>
                <a:lnTo>
                  <a:pt x="2968" y="953952"/>
                </a:lnTo>
                <a:lnTo>
                  <a:pt x="11063" y="941938"/>
                </a:lnTo>
                <a:lnTo>
                  <a:pt x="23070" y="933835"/>
                </a:lnTo>
                <a:lnTo>
                  <a:pt x="37773" y="930863"/>
                </a:lnTo>
                <a:lnTo>
                  <a:pt x="52475" y="933835"/>
                </a:lnTo>
                <a:lnTo>
                  <a:pt x="64482" y="941938"/>
                </a:lnTo>
                <a:lnTo>
                  <a:pt x="72577" y="953952"/>
                </a:lnTo>
                <a:lnTo>
                  <a:pt x="75545" y="968660"/>
                </a:lnTo>
                <a:lnTo>
                  <a:pt x="72577" y="983369"/>
                </a:lnTo>
                <a:lnTo>
                  <a:pt x="64482" y="995384"/>
                </a:lnTo>
                <a:lnTo>
                  <a:pt x="52475" y="1003485"/>
                </a:lnTo>
                <a:lnTo>
                  <a:pt x="37773" y="1006457"/>
                </a:lnTo>
                <a:close/>
              </a:path>
              <a:path w="3719195" h="2204085">
                <a:moveTo>
                  <a:pt x="340496" y="1009822"/>
                </a:moveTo>
                <a:lnTo>
                  <a:pt x="324488" y="1006588"/>
                </a:lnTo>
                <a:lnTo>
                  <a:pt x="311420" y="997767"/>
                </a:lnTo>
                <a:lnTo>
                  <a:pt x="302611" y="984683"/>
                </a:lnTo>
                <a:lnTo>
                  <a:pt x="299382" y="968660"/>
                </a:lnTo>
                <a:lnTo>
                  <a:pt x="302611" y="952637"/>
                </a:lnTo>
                <a:lnTo>
                  <a:pt x="311420" y="939553"/>
                </a:lnTo>
                <a:lnTo>
                  <a:pt x="324488" y="930732"/>
                </a:lnTo>
                <a:lnTo>
                  <a:pt x="340496" y="927498"/>
                </a:lnTo>
                <a:lnTo>
                  <a:pt x="356510" y="930732"/>
                </a:lnTo>
                <a:lnTo>
                  <a:pt x="369590" y="939553"/>
                </a:lnTo>
                <a:lnTo>
                  <a:pt x="378410" y="952637"/>
                </a:lnTo>
                <a:lnTo>
                  <a:pt x="381645" y="968660"/>
                </a:lnTo>
                <a:lnTo>
                  <a:pt x="378410" y="984683"/>
                </a:lnTo>
                <a:lnTo>
                  <a:pt x="369590" y="997767"/>
                </a:lnTo>
                <a:lnTo>
                  <a:pt x="356510" y="1006588"/>
                </a:lnTo>
                <a:lnTo>
                  <a:pt x="340496" y="1009822"/>
                </a:lnTo>
                <a:close/>
              </a:path>
              <a:path w="3719195" h="2204085">
                <a:moveTo>
                  <a:pt x="643220" y="1012347"/>
                </a:moveTo>
                <a:lnTo>
                  <a:pt x="626233" y="1008915"/>
                </a:lnTo>
                <a:lnTo>
                  <a:pt x="612359" y="999555"/>
                </a:lnTo>
                <a:lnTo>
                  <a:pt x="603004" y="985674"/>
                </a:lnTo>
                <a:lnTo>
                  <a:pt x="599574" y="968677"/>
                </a:lnTo>
                <a:lnTo>
                  <a:pt x="603004" y="951680"/>
                </a:lnTo>
                <a:lnTo>
                  <a:pt x="612359" y="937799"/>
                </a:lnTo>
                <a:lnTo>
                  <a:pt x="626233" y="928439"/>
                </a:lnTo>
                <a:lnTo>
                  <a:pt x="643220" y="925007"/>
                </a:lnTo>
                <a:lnTo>
                  <a:pt x="660208" y="928439"/>
                </a:lnTo>
                <a:lnTo>
                  <a:pt x="674082" y="937799"/>
                </a:lnTo>
                <a:lnTo>
                  <a:pt x="683436" y="951680"/>
                </a:lnTo>
                <a:lnTo>
                  <a:pt x="686867" y="968677"/>
                </a:lnTo>
                <a:lnTo>
                  <a:pt x="683436" y="985674"/>
                </a:lnTo>
                <a:lnTo>
                  <a:pt x="674082" y="999555"/>
                </a:lnTo>
                <a:lnTo>
                  <a:pt x="660208" y="1008915"/>
                </a:lnTo>
                <a:lnTo>
                  <a:pt x="643220" y="1012347"/>
                </a:lnTo>
                <a:close/>
              </a:path>
              <a:path w="3719195" h="2204085">
                <a:moveTo>
                  <a:pt x="945944" y="1014872"/>
                </a:moveTo>
                <a:lnTo>
                  <a:pt x="927982" y="1011242"/>
                </a:lnTo>
                <a:lnTo>
                  <a:pt x="913315" y="1001342"/>
                </a:lnTo>
                <a:lnTo>
                  <a:pt x="903426" y="986658"/>
                </a:lnTo>
                <a:lnTo>
                  <a:pt x="899800" y="968677"/>
                </a:lnTo>
                <a:lnTo>
                  <a:pt x="903426" y="950698"/>
                </a:lnTo>
                <a:lnTo>
                  <a:pt x="913315" y="936015"/>
                </a:lnTo>
                <a:lnTo>
                  <a:pt x="927982" y="926115"/>
                </a:lnTo>
                <a:lnTo>
                  <a:pt x="945944" y="922485"/>
                </a:lnTo>
                <a:lnTo>
                  <a:pt x="963925" y="926115"/>
                </a:lnTo>
                <a:lnTo>
                  <a:pt x="978603" y="936015"/>
                </a:lnTo>
                <a:lnTo>
                  <a:pt x="988496" y="950698"/>
                </a:lnTo>
                <a:lnTo>
                  <a:pt x="992122" y="968677"/>
                </a:lnTo>
                <a:lnTo>
                  <a:pt x="988496" y="986658"/>
                </a:lnTo>
                <a:lnTo>
                  <a:pt x="978603" y="1001342"/>
                </a:lnTo>
                <a:lnTo>
                  <a:pt x="963925" y="1011242"/>
                </a:lnTo>
                <a:lnTo>
                  <a:pt x="945944" y="1014872"/>
                </a:lnTo>
                <a:close/>
              </a:path>
              <a:path w="3719195" h="2204085">
                <a:moveTo>
                  <a:pt x="1248668" y="1017394"/>
                </a:moveTo>
                <a:lnTo>
                  <a:pt x="1229727" y="1013565"/>
                </a:lnTo>
                <a:lnTo>
                  <a:pt x="1214254" y="1003125"/>
                </a:lnTo>
                <a:lnTo>
                  <a:pt x="1203819" y="987640"/>
                </a:lnTo>
                <a:lnTo>
                  <a:pt x="1199992" y="968677"/>
                </a:lnTo>
                <a:lnTo>
                  <a:pt x="1203819" y="949714"/>
                </a:lnTo>
                <a:lnTo>
                  <a:pt x="1214254" y="934228"/>
                </a:lnTo>
                <a:lnTo>
                  <a:pt x="1229727" y="923788"/>
                </a:lnTo>
                <a:lnTo>
                  <a:pt x="1248668" y="919960"/>
                </a:lnTo>
                <a:lnTo>
                  <a:pt x="1267629" y="923788"/>
                </a:lnTo>
                <a:lnTo>
                  <a:pt x="1283112" y="934228"/>
                </a:lnTo>
                <a:lnTo>
                  <a:pt x="1293550" y="949714"/>
                </a:lnTo>
                <a:lnTo>
                  <a:pt x="1297378" y="968677"/>
                </a:lnTo>
                <a:lnTo>
                  <a:pt x="1293550" y="987640"/>
                </a:lnTo>
                <a:lnTo>
                  <a:pt x="1283112" y="1003125"/>
                </a:lnTo>
                <a:lnTo>
                  <a:pt x="1267629" y="1013565"/>
                </a:lnTo>
                <a:lnTo>
                  <a:pt x="1248668" y="1017394"/>
                </a:lnTo>
                <a:close/>
              </a:path>
              <a:path w="3719195" h="2204085">
                <a:moveTo>
                  <a:pt x="1551392" y="1019918"/>
                </a:moveTo>
                <a:lnTo>
                  <a:pt x="1531457" y="1015892"/>
                </a:lnTo>
                <a:lnTo>
                  <a:pt x="1515180" y="1004912"/>
                </a:lnTo>
                <a:lnTo>
                  <a:pt x="1504207" y="988624"/>
                </a:lnTo>
                <a:lnTo>
                  <a:pt x="1500184" y="968677"/>
                </a:lnTo>
                <a:lnTo>
                  <a:pt x="1504207" y="948729"/>
                </a:lnTo>
                <a:lnTo>
                  <a:pt x="1515180" y="932442"/>
                </a:lnTo>
                <a:lnTo>
                  <a:pt x="1531457" y="921462"/>
                </a:lnTo>
                <a:lnTo>
                  <a:pt x="1551392" y="917435"/>
                </a:lnTo>
                <a:lnTo>
                  <a:pt x="1571332" y="921462"/>
                </a:lnTo>
                <a:lnTo>
                  <a:pt x="1587620" y="932442"/>
                </a:lnTo>
                <a:lnTo>
                  <a:pt x="1598605" y="948729"/>
                </a:lnTo>
                <a:lnTo>
                  <a:pt x="1602633" y="968677"/>
                </a:lnTo>
                <a:lnTo>
                  <a:pt x="1598605" y="988624"/>
                </a:lnTo>
                <a:lnTo>
                  <a:pt x="1587620" y="1004912"/>
                </a:lnTo>
                <a:lnTo>
                  <a:pt x="1571332" y="1015892"/>
                </a:lnTo>
                <a:lnTo>
                  <a:pt x="1551392" y="1019918"/>
                </a:lnTo>
                <a:close/>
              </a:path>
              <a:path w="3719195" h="2204085">
                <a:moveTo>
                  <a:pt x="1854115" y="1023284"/>
                </a:moveTo>
                <a:lnTo>
                  <a:pt x="1832889" y="1018993"/>
                </a:lnTo>
                <a:lnTo>
                  <a:pt x="1815549" y="1007292"/>
                </a:lnTo>
                <a:lnTo>
                  <a:pt x="1803855" y="989939"/>
                </a:lnTo>
                <a:lnTo>
                  <a:pt x="1799566" y="968694"/>
                </a:lnTo>
                <a:lnTo>
                  <a:pt x="1803855" y="947450"/>
                </a:lnTo>
                <a:lnTo>
                  <a:pt x="1815549" y="930097"/>
                </a:lnTo>
                <a:lnTo>
                  <a:pt x="1832889" y="918395"/>
                </a:lnTo>
                <a:lnTo>
                  <a:pt x="1854115" y="914104"/>
                </a:lnTo>
                <a:lnTo>
                  <a:pt x="1875361" y="918395"/>
                </a:lnTo>
                <a:lnTo>
                  <a:pt x="1892711" y="930097"/>
                </a:lnTo>
                <a:lnTo>
                  <a:pt x="1904409" y="947450"/>
                </a:lnTo>
                <a:lnTo>
                  <a:pt x="1908699" y="968694"/>
                </a:lnTo>
                <a:lnTo>
                  <a:pt x="1904409" y="989939"/>
                </a:lnTo>
                <a:lnTo>
                  <a:pt x="1892711" y="1007292"/>
                </a:lnTo>
                <a:lnTo>
                  <a:pt x="1875361" y="1018993"/>
                </a:lnTo>
                <a:lnTo>
                  <a:pt x="1854115" y="1023284"/>
                </a:lnTo>
                <a:close/>
              </a:path>
              <a:path w="3719195" h="2204085">
                <a:moveTo>
                  <a:pt x="2156873" y="1025809"/>
                </a:moveTo>
                <a:lnTo>
                  <a:pt x="2134653" y="1021319"/>
                </a:lnTo>
                <a:lnTo>
                  <a:pt x="2116509" y="1009077"/>
                </a:lnTo>
                <a:lnTo>
                  <a:pt x="2104277" y="990922"/>
                </a:lnTo>
                <a:lnTo>
                  <a:pt x="2099792" y="968694"/>
                </a:lnTo>
                <a:lnTo>
                  <a:pt x="2104277" y="946466"/>
                </a:lnTo>
                <a:lnTo>
                  <a:pt x="2116509" y="928311"/>
                </a:lnTo>
                <a:lnTo>
                  <a:pt x="2134653" y="916068"/>
                </a:lnTo>
                <a:lnTo>
                  <a:pt x="2156873" y="911579"/>
                </a:lnTo>
                <a:lnTo>
                  <a:pt x="2179074" y="916068"/>
                </a:lnTo>
                <a:lnTo>
                  <a:pt x="2197207" y="928311"/>
                </a:lnTo>
                <a:lnTo>
                  <a:pt x="2209436" y="946466"/>
                </a:lnTo>
                <a:lnTo>
                  <a:pt x="2213921" y="968694"/>
                </a:lnTo>
                <a:lnTo>
                  <a:pt x="2209441" y="990922"/>
                </a:lnTo>
                <a:lnTo>
                  <a:pt x="2197220" y="1009077"/>
                </a:lnTo>
                <a:lnTo>
                  <a:pt x="2179088" y="1021319"/>
                </a:lnTo>
                <a:lnTo>
                  <a:pt x="2156873" y="1025809"/>
                </a:lnTo>
                <a:close/>
              </a:path>
              <a:path w="3719195" h="2204085">
                <a:moveTo>
                  <a:pt x="2459597" y="1028334"/>
                </a:moveTo>
                <a:lnTo>
                  <a:pt x="2436398" y="1023646"/>
                </a:lnTo>
                <a:lnTo>
                  <a:pt x="2417448" y="1010863"/>
                </a:lnTo>
                <a:lnTo>
                  <a:pt x="2404670" y="991906"/>
                </a:lnTo>
                <a:lnTo>
                  <a:pt x="2399984" y="968694"/>
                </a:lnTo>
                <a:lnTo>
                  <a:pt x="2404670" y="945482"/>
                </a:lnTo>
                <a:lnTo>
                  <a:pt x="2417448" y="926524"/>
                </a:lnTo>
                <a:lnTo>
                  <a:pt x="2436398" y="913741"/>
                </a:lnTo>
                <a:lnTo>
                  <a:pt x="2459597" y="909054"/>
                </a:lnTo>
                <a:lnTo>
                  <a:pt x="2482791" y="913741"/>
                </a:lnTo>
                <a:lnTo>
                  <a:pt x="2501729" y="926524"/>
                </a:lnTo>
                <a:lnTo>
                  <a:pt x="2514495" y="945482"/>
                </a:lnTo>
                <a:lnTo>
                  <a:pt x="2519176" y="968694"/>
                </a:lnTo>
                <a:lnTo>
                  <a:pt x="2514495" y="991906"/>
                </a:lnTo>
                <a:lnTo>
                  <a:pt x="2501729" y="1010863"/>
                </a:lnTo>
                <a:lnTo>
                  <a:pt x="2482791" y="1023646"/>
                </a:lnTo>
                <a:lnTo>
                  <a:pt x="2459597" y="1028334"/>
                </a:lnTo>
                <a:close/>
              </a:path>
              <a:path w="3719195" h="2204085">
                <a:moveTo>
                  <a:pt x="2762321" y="1032540"/>
                </a:moveTo>
                <a:lnTo>
                  <a:pt x="2737485" y="1027524"/>
                </a:lnTo>
                <a:lnTo>
                  <a:pt x="2717206" y="1013846"/>
                </a:lnTo>
                <a:lnTo>
                  <a:pt x="2703535" y="993557"/>
                </a:lnTo>
                <a:lnTo>
                  <a:pt x="2698522" y="968711"/>
                </a:lnTo>
                <a:lnTo>
                  <a:pt x="2703535" y="943864"/>
                </a:lnTo>
                <a:lnTo>
                  <a:pt x="2717206" y="923576"/>
                </a:lnTo>
                <a:lnTo>
                  <a:pt x="2737485" y="909897"/>
                </a:lnTo>
                <a:lnTo>
                  <a:pt x="2762321" y="904881"/>
                </a:lnTo>
                <a:lnTo>
                  <a:pt x="2787137" y="909897"/>
                </a:lnTo>
                <a:lnTo>
                  <a:pt x="2807406" y="923576"/>
                </a:lnTo>
                <a:lnTo>
                  <a:pt x="2821074" y="943864"/>
                </a:lnTo>
                <a:lnTo>
                  <a:pt x="2826086" y="968711"/>
                </a:lnTo>
                <a:lnTo>
                  <a:pt x="2821074" y="993557"/>
                </a:lnTo>
                <a:lnTo>
                  <a:pt x="2807406" y="1013846"/>
                </a:lnTo>
                <a:lnTo>
                  <a:pt x="2787137" y="1027524"/>
                </a:lnTo>
                <a:lnTo>
                  <a:pt x="2762321" y="1032540"/>
                </a:lnTo>
                <a:close/>
              </a:path>
              <a:path w="3719195" h="2204085">
                <a:moveTo>
                  <a:pt x="3065045" y="1035905"/>
                </a:moveTo>
                <a:lnTo>
                  <a:pt x="3038898" y="1030624"/>
                </a:lnTo>
                <a:lnTo>
                  <a:pt x="3017545" y="1016223"/>
                </a:lnTo>
                <a:lnTo>
                  <a:pt x="3003149" y="994865"/>
                </a:lnTo>
                <a:lnTo>
                  <a:pt x="2997870" y="968711"/>
                </a:lnTo>
                <a:lnTo>
                  <a:pt x="3003149" y="942558"/>
                </a:lnTo>
                <a:lnTo>
                  <a:pt x="3017545" y="921199"/>
                </a:lnTo>
                <a:lnTo>
                  <a:pt x="3038898" y="906797"/>
                </a:lnTo>
                <a:lnTo>
                  <a:pt x="3065045" y="901516"/>
                </a:lnTo>
                <a:lnTo>
                  <a:pt x="3091172" y="906797"/>
                </a:lnTo>
                <a:lnTo>
                  <a:pt x="3112514" y="921199"/>
                </a:lnTo>
                <a:lnTo>
                  <a:pt x="3126907" y="942558"/>
                </a:lnTo>
                <a:lnTo>
                  <a:pt x="3132185" y="968711"/>
                </a:lnTo>
                <a:lnTo>
                  <a:pt x="3126907" y="994865"/>
                </a:lnTo>
                <a:lnTo>
                  <a:pt x="3112514" y="1016223"/>
                </a:lnTo>
                <a:lnTo>
                  <a:pt x="3091172" y="1030624"/>
                </a:lnTo>
                <a:lnTo>
                  <a:pt x="3065045" y="1035905"/>
                </a:lnTo>
                <a:close/>
              </a:path>
              <a:path w="3719195" h="2204085">
                <a:moveTo>
                  <a:pt x="3367768" y="1040115"/>
                </a:moveTo>
                <a:lnTo>
                  <a:pt x="3339985" y="1034505"/>
                </a:lnTo>
                <a:lnTo>
                  <a:pt x="3317303" y="1019205"/>
                </a:lnTo>
                <a:lnTo>
                  <a:pt x="3302014" y="996509"/>
                </a:lnTo>
                <a:lnTo>
                  <a:pt x="3296408" y="968711"/>
                </a:lnTo>
                <a:lnTo>
                  <a:pt x="3302014" y="940914"/>
                </a:lnTo>
                <a:lnTo>
                  <a:pt x="3317303" y="918219"/>
                </a:lnTo>
                <a:lnTo>
                  <a:pt x="3339985" y="902920"/>
                </a:lnTo>
                <a:lnTo>
                  <a:pt x="3367768" y="897310"/>
                </a:lnTo>
                <a:lnTo>
                  <a:pt x="3395537" y="902920"/>
                </a:lnTo>
                <a:lnTo>
                  <a:pt x="3418221" y="918219"/>
                </a:lnTo>
                <a:lnTo>
                  <a:pt x="3433518" y="940914"/>
                </a:lnTo>
                <a:lnTo>
                  <a:pt x="3439129" y="968711"/>
                </a:lnTo>
                <a:lnTo>
                  <a:pt x="3433518" y="996509"/>
                </a:lnTo>
                <a:lnTo>
                  <a:pt x="3418221" y="1019205"/>
                </a:lnTo>
                <a:lnTo>
                  <a:pt x="3395537" y="1034505"/>
                </a:lnTo>
                <a:lnTo>
                  <a:pt x="3367768" y="1040115"/>
                </a:lnTo>
                <a:close/>
              </a:path>
              <a:path w="3719195" h="2204085">
                <a:moveTo>
                  <a:pt x="3670492" y="1008192"/>
                </a:moveTo>
                <a:lnTo>
                  <a:pt x="3655127" y="1005090"/>
                </a:lnTo>
                <a:lnTo>
                  <a:pt x="3642584" y="996630"/>
                </a:lnTo>
                <a:lnTo>
                  <a:pt x="3634130" y="984081"/>
                </a:lnTo>
                <a:lnTo>
                  <a:pt x="3631031" y="968711"/>
                </a:lnTo>
                <a:lnTo>
                  <a:pt x="3634130" y="953341"/>
                </a:lnTo>
                <a:lnTo>
                  <a:pt x="3642584" y="940793"/>
                </a:lnTo>
                <a:lnTo>
                  <a:pt x="3655127" y="932334"/>
                </a:lnTo>
                <a:lnTo>
                  <a:pt x="3670492" y="929233"/>
                </a:lnTo>
                <a:lnTo>
                  <a:pt x="3685838" y="932334"/>
                </a:lnTo>
                <a:lnTo>
                  <a:pt x="3698370" y="940793"/>
                </a:lnTo>
                <a:lnTo>
                  <a:pt x="3706820" y="953341"/>
                </a:lnTo>
                <a:lnTo>
                  <a:pt x="3709919" y="968711"/>
                </a:lnTo>
                <a:lnTo>
                  <a:pt x="3706820" y="984081"/>
                </a:lnTo>
                <a:lnTo>
                  <a:pt x="3698370" y="996630"/>
                </a:lnTo>
                <a:lnTo>
                  <a:pt x="3685838" y="1005090"/>
                </a:lnTo>
                <a:lnTo>
                  <a:pt x="3670492" y="1008192"/>
                </a:lnTo>
                <a:close/>
              </a:path>
              <a:path w="3719195" h="2204085">
                <a:moveTo>
                  <a:pt x="37773" y="1309481"/>
                </a:moveTo>
                <a:lnTo>
                  <a:pt x="23070" y="1306510"/>
                </a:lnTo>
                <a:lnTo>
                  <a:pt x="11063" y="1298408"/>
                </a:lnTo>
                <a:lnTo>
                  <a:pt x="2968" y="1286394"/>
                </a:lnTo>
                <a:lnTo>
                  <a:pt x="0" y="1271684"/>
                </a:lnTo>
                <a:lnTo>
                  <a:pt x="2968" y="1256975"/>
                </a:lnTo>
                <a:lnTo>
                  <a:pt x="11063" y="1244960"/>
                </a:lnTo>
                <a:lnTo>
                  <a:pt x="23070" y="1236859"/>
                </a:lnTo>
                <a:lnTo>
                  <a:pt x="37773" y="1233888"/>
                </a:lnTo>
                <a:lnTo>
                  <a:pt x="52475" y="1236859"/>
                </a:lnTo>
                <a:lnTo>
                  <a:pt x="64482" y="1244960"/>
                </a:lnTo>
                <a:lnTo>
                  <a:pt x="72577" y="1256975"/>
                </a:lnTo>
                <a:lnTo>
                  <a:pt x="75545" y="1271684"/>
                </a:lnTo>
                <a:lnTo>
                  <a:pt x="72577" y="1286394"/>
                </a:lnTo>
                <a:lnTo>
                  <a:pt x="64482" y="1298408"/>
                </a:lnTo>
                <a:lnTo>
                  <a:pt x="52475" y="1306510"/>
                </a:lnTo>
                <a:lnTo>
                  <a:pt x="37773" y="1309481"/>
                </a:lnTo>
                <a:close/>
              </a:path>
              <a:path w="3719195" h="2204085">
                <a:moveTo>
                  <a:pt x="340496" y="1312846"/>
                </a:moveTo>
                <a:lnTo>
                  <a:pt x="324488" y="1309612"/>
                </a:lnTo>
                <a:lnTo>
                  <a:pt x="311420" y="1300791"/>
                </a:lnTo>
                <a:lnTo>
                  <a:pt x="302611" y="1287707"/>
                </a:lnTo>
                <a:lnTo>
                  <a:pt x="299382" y="1271684"/>
                </a:lnTo>
                <a:lnTo>
                  <a:pt x="302611" y="1255662"/>
                </a:lnTo>
                <a:lnTo>
                  <a:pt x="311420" y="1242578"/>
                </a:lnTo>
                <a:lnTo>
                  <a:pt x="324488" y="1233757"/>
                </a:lnTo>
                <a:lnTo>
                  <a:pt x="340496" y="1230522"/>
                </a:lnTo>
                <a:lnTo>
                  <a:pt x="356510" y="1233757"/>
                </a:lnTo>
                <a:lnTo>
                  <a:pt x="369590" y="1242578"/>
                </a:lnTo>
                <a:lnTo>
                  <a:pt x="378410" y="1255662"/>
                </a:lnTo>
                <a:lnTo>
                  <a:pt x="381645" y="1271684"/>
                </a:lnTo>
                <a:lnTo>
                  <a:pt x="378410" y="1287707"/>
                </a:lnTo>
                <a:lnTo>
                  <a:pt x="369590" y="1300791"/>
                </a:lnTo>
                <a:lnTo>
                  <a:pt x="356510" y="1309612"/>
                </a:lnTo>
                <a:lnTo>
                  <a:pt x="340496" y="1312846"/>
                </a:lnTo>
                <a:close/>
              </a:path>
              <a:path w="3719195" h="2204085">
                <a:moveTo>
                  <a:pt x="643220" y="1315371"/>
                </a:moveTo>
                <a:lnTo>
                  <a:pt x="626233" y="1311939"/>
                </a:lnTo>
                <a:lnTo>
                  <a:pt x="612359" y="1302579"/>
                </a:lnTo>
                <a:lnTo>
                  <a:pt x="603004" y="1288698"/>
                </a:lnTo>
                <a:lnTo>
                  <a:pt x="599574" y="1271701"/>
                </a:lnTo>
                <a:lnTo>
                  <a:pt x="603004" y="1254705"/>
                </a:lnTo>
                <a:lnTo>
                  <a:pt x="612359" y="1240825"/>
                </a:lnTo>
                <a:lnTo>
                  <a:pt x="626233" y="1231466"/>
                </a:lnTo>
                <a:lnTo>
                  <a:pt x="643220" y="1228034"/>
                </a:lnTo>
                <a:lnTo>
                  <a:pt x="660208" y="1231466"/>
                </a:lnTo>
                <a:lnTo>
                  <a:pt x="674082" y="1240825"/>
                </a:lnTo>
                <a:lnTo>
                  <a:pt x="683436" y="1254705"/>
                </a:lnTo>
                <a:lnTo>
                  <a:pt x="686867" y="1271701"/>
                </a:lnTo>
                <a:lnTo>
                  <a:pt x="683436" y="1288698"/>
                </a:lnTo>
                <a:lnTo>
                  <a:pt x="674082" y="1302579"/>
                </a:lnTo>
                <a:lnTo>
                  <a:pt x="660208" y="1311939"/>
                </a:lnTo>
                <a:lnTo>
                  <a:pt x="643220" y="1315371"/>
                </a:lnTo>
                <a:close/>
              </a:path>
              <a:path w="3719195" h="2204085">
                <a:moveTo>
                  <a:pt x="945944" y="1317896"/>
                </a:moveTo>
                <a:lnTo>
                  <a:pt x="927982" y="1314266"/>
                </a:lnTo>
                <a:lnTo>
                  <a:pt x="913315" y="1304366"/>
                </a:lnTo>
                <a:lnTo>
                  <a:pt x="903426" y="1289682"/>
                </a:lnTo>
                <a:lnTo>
                  <a:pt x="899800" y="1271701"/>
                </a:lnTo>
                <a:lnTo>
                  <a:pt x="903426" y="1253722"/>
                </a:lnTo>
                <a:lnTo>
                  <a:pt x="913315" y="1239039"/>
                </a:lnTo>
                <a:lnTo>
                  <a:pt x="927982" y="1229140"/>
                </a:lnTo>
                <a:lnTo>
                  <a:pt x="945944" y="1225509"/>
                </a:lnTo>
                <a:lnTo>
                  <a:pt x="963925" y="1229140"/>
                </a:lnTo>
                <a:lnTo>
                  <a:pt x="978603" y="1239039"/>
                </a:lnTo>
                <a:lnTo>
                  <a:pt x="988496" y="1253722"/>
                </a:lnTo>
                <a:lnTo>
                  <a:pt x="992122" y="1271701"/>
                </a:lnTo>
                <a:lnTo>
                  <a:pt x="988496" y="1289682"/>
                </a:lnTo>
                <a:lnTo>
                  <a:pt x="978603" y="1304366"/>
                </a:lnTo>
                <a:lnTo>
                  <a:pt x="963925" y="1314266"/>
                </a:lnTo>
                <a:lnTo>
                  <a:pt x="945944" y="1317896"/>
                </a:lnTo>
                <a:close/>
              </a:path>
              <a:path w="3719195" h="2204085">
                <a:moveTo>
                  <a:pt x="1248668" y="1320418"/>
                </a:moveTo>
                <a:lnTo>
                  <a:pt x="1229727" y="1316590"/>
                </a:lnTo>
                <a:lnTo>
                  <a:pt x="1214254" y="1306151"/>
                </a:lnTo>
                <a:lnTo>
                  <a:pt x="1203819" y="1290666"/>
                </a:lnTo>
                <a:lnTo>
                  <a:pt x="1199992" y="1271701"/>
                </a:lnTo>
                <a:lnTo>
                  <a:pt x="1203819" y="1252738"/>
                </a:lnTo>
                <a:lnTo>
                  <a:pt x="1214254" y="1237253"/>
                </a:lnTo>
                <a:lnTo>
                  <a:pt x="1229727" y="1226813"/>
                </a:lnTo>
                <a:lnTo>
                  <a:pt x="1248668" y="1222985"/>
                </a:lnTo>
                <a:lnTo>
                  <a:pt x="1267629" y="1226813"/>
                </a:lnTo>
                <a:lnTo>
                  <a:pt x="1283112" y="1237253"/>
                </a:lnTo>
                <a:lnTo>
                  <a:pt x="1293550" y="1252738"/>
                </a:lnTo>
                <a:lnTo>
                  <a:pt x="1297378" y="1271701"/>
                </a:lnTo>
                <a:lnTo>
                  <a:pt x="1293550" y="1290666"/>
                </a:lnTo>
                <a:lnTo>
                  <a:pt x="1283112" y="1306151"/>
                </a:lnTo>
                <a:lnTo>
                  <a:pt x="1267629" y="1316590"/>
                </a:lnTo>
                <a:lnTo>
                  <a:pt x="1248668" y="1320418"/>
                </a:lnTo>
                <a:close/>
              </a:path>
              <a:path w="3719195" h="2204085">
                <a:moveTo>
                  <a:pt x="1551392" y="1322943"/>
                </a:moveTo>
                <a:lnTo>
                  <a:pt x="1531457" y="1318917"/>
                </a:lnTo>
                <a:lnTo>
                  <a:pt x="1515180" y="1307936"/>
                </a:lnTo>
                <a:lnTo>
                  <a:pt x="1504207" y="1291649"/>
                </a:lnTo>
                <a:lnTo>
                  <a:pt x="1500184" y="1271701"/>
                </a:lnTo>
                <a:lnTo>
                  <a:pt x="1504207" y="1251754"/>
                </a:lnTo>
                <a:lnTo>
                  <a:pt x="1515180" y="1235466"/>
                </a:lnTo>
                <a:lnTo>
                  <a:pt x="1531457" y="1224486"/>
                </a:lnTo>
                <a:lnTo>
                  <a:pt x="1551392" y="1220460"/>
                </a:lnTo>
                <a:lnTo>
                  <a:pt x="1571332" y="1224486"/>
                </a:lnTo>
                <a:lnTo>
                  <a:pt x="1587620" y="1235466"/>
                </a:lnTo>
                <a:lnTo>
                  <a:pt x="1598605" y="1251754"/>
                </a:lnTo>
                <a:lnTo>
                  <a:pt x="1602633" y="1271701"/>
                </a:lnTo>
                <a:lnTo>
                  <a:pt x="1598605" y="1291649"/>
                </a:lnTo>
                <a:lnTo>
                  <a:pt x="1587620" y="1307936"/>
                </a:lnTo>
                <a:lnTo>
                  <a:pt x="1571332" y="1318917"/>
                </a:lnTo>
                <a:lnTo>
                  <a:pt x="1551392" y="1322943"/>
                </a:lnTo>
                <a:close/>
              </a:path>
              <a:path w="3719195" h="2204085">
                <a:moveTo>
                  <a:pt x="1854115" y="1326308"/>
                </a:moveTo>
                <a:lnTo>
                  <a:pt x="1832889" y="1322017"/>
                </a:lnTo>
                <a:lnTo>
                  <a:pt x="1815549" y="1310316"/>
                </a:lnTo>
                <a:lnTo>
                  <a:pt x="1803855" y="1292963"/>
                </a:lnTo>
                <a:lnTo>
                  <a:pt x="1799566" y="1271718"/>
                </a:lnTo>
                <a:lnTo>
                  <a:pt x="1803855" y="1250474"/>
                </a:lnTo>
                <a:lnTo>
                  <a:pt x="1815549" y="1233121"/>
                </a:lnTo>
                <a:lnTo>
                  <a:pt x="1832889" y="1221419"/>
                </a:lnTo>
                <a:lnTo>
                  <a:pt x="1854115" y="1217128"/>
                </a:lnTo>
                <a:lnTo>
                  <a:pt x="1875361" y="1221419"/>
                </a:lnTo>
                <a:lnTo>
                  <a:pt x="1892711" y="1233121"/>
                </a:lnTo>
                <a:lnTo>
                  <a:pt x="1904409" y="1250474"/>
                </a:lnTo>
                <a:lnTo>
                  <a:pt x="1908699" y="1271718"/>
                </a:lnTo>
                <a:lnTo>
                  <a:pt x="1904409" y="1292963"/>
                </a:lnTo>
                <a:lnTo>
                  <a:pt x="1892711" y="1310316"/>
                </a:lnTo>
                <a:lnTo>
                  <a:pt x="1875361" y="1322017"/>
                </a:lnTo>
                <a:lnTo>
                  <a:pt x="1854115" y="1326308"/>
                </a:lnTo>
                <a:close/>
              </a:path>
              <a:path w="3719195" h="2204085">
                <a:moveTo>
                  <a:pt x="2156873" y="1328833"/>
                </a:moveTo>
                <a:lnTo>
                  <a:pt x="2134653" y="1324344"/>
                </a:lnTo>
                <a:lnTo>
                  <a:pt x="2116509" y="1312102"/>
                </a:lnTo>
                <a:lnTo>
                  <a:pt x="2104277" y="1293947"/>
                </a:lnTo>
                <a:lnTo>
                  <a:pt x="2099792" y="1271718"/>
                </a:lnTo>
                <a:lnTo>
                  <a:pt x="2104277" y="1249490"/>
                </a:lnTo>
                <a:lnTo>
                  <a:pt x="2116509" y="1231335"/>
                </a:lnTo>
                <a:lnTo>
                  <a:pt x="2134653" y="1219093"/>
                </a:lnTo>
                <a:lnTo>
                  <a:pt x="2156873" y="1214603"/>
                </a:lnTo>
                <a:lnTo>
                  <a:pt x="2179074" y="1219093"/>
                </a:lnTo>
                <a:lnTo>
                  <a:pt x="2197207" y="1231335"/>
                </a:lnTo>
                <a:lnTo>
                  <a:pt x="2209436" y="1249490"/>
                </a:lnTo>
                <a:lnTo>
                  <a:pt x="2213921" y="1271718"/>
                </a:lnTo>
                <a:lnTo>
                  <a:pt x="2209441" y="1293947"/>
                </a:lnTo>
                <a:lnTo>
                  <a:pt x="2197220" y="1312102"/>
                </a:lnTo>
                <a:lnTo>
                  <a:pt x="2179088" y="1324344"/>
                </a:lnTo>
                <a:lnTo>
                  <a:pt x="2156873" y="1328833"/>
                </a:lnTo>
                <a:close/>
              </a:path>
              <a:path w="3719195" h="2204085">
                <a:moveTo>
                  <a:pt x="2459597" y="1331358"/>
                </a:moveTo>
                <a:lnTo>
                  <a:pt x="2436398" y="1326670"/>
                </a:lnTo>
                <a:lnTo>
                  <a:pt x="2417448" y="1313888"/>
                </a:lnTo>
                <a:lnTo>
                  <a:pt x="2404670" y="1294930"/>
                </a:lnTo>
                <a:lnTo>
                  <a:pt x="2399984" y="1271718"/>
                </a:lnTo>
                <a:lnTo>
                  <a:pt x="2404670" y="1248506"/>
                </a:lnTo>
                <a:lnTo>
                  <a:pt x="2417448" y="1229550"/>
                </a:lnTo>
                <a:lnTo>
                  <a:pt x="2436398" y="1216768"/>
                </a:lnTo>
                <a:lnTo>
                  <a:pt x="2459597" y="1212081"/>
                </a:lnTo>
                <a:lnTo>
                  <a:pt x="2482791" y="1216768"/>
                </a:lnTo>
                <a:lnTo>
                  <a:pt x="2501729" y="1229550"/>
                </a:lnTo>
                <a:lnTo>
                  <a:pt x="2514495" y="1248506"/>
                </a:lnTo>
                <a:lnTo>
                  <a:pt x="2519176" y="1271718"/>
                </a:lnTo>
                <a:lnTo>
                  <a:pt x="2514495" y="1294930"/>
                </a:lnTo>
                <a:lnTo>
                  <a:pt x="2501729" y="1313888"/>
                </a:lnTo>
                <a:lnTo>
                  <a:pt x="2482791" y="1326670"/>
                </a:lnTo>
                <a:lnTo>
                  <a:pt x="2459597" y="1331358"/>
                </a:lnTo>
                <a:close/>
              </a:path>
              <a:path w="3719195" h="2204085">
                <a:moveTo>
                  <a:pt x="2762321" y="1335564"/>
                </a:moveTo>
                <a:lnTo>
                  <a:pt x="2737485" y="1330548"/>
                </a:lnTo>
                <a:lnTo>
                  <a:pt x="2717206" y="1316870"/>
                </a:lnTo>
                <a:lnTo>
                  <a:pt x="2703535" y="1296581"/>
                </a:lnTo>
                <a:lnTo>
                  <a:pt x="2698522" y="1271735"/>
                </a:lnTo>
                <a:lnTo>
                  <a:pt x="2703535" y="1246888"/>
                </a:lnTo>
                <a:lnTo>
                  <a:pt x="2717206" y="1226600"/>
                </a:lnTo>
                <a:lnTo>
                  <a:pt x="2737485" y="1212921"/>
                </a:lnTo>
                <a:lnTo>
                  <a:pt x="2762321" y="1207906"/>
                </a:lnTo>
                <a:lnTo>
                  <a:pt x="2787137" y="1212921"/>
                </a:lnTo>
                <a:lnTo>
                  <a:pt x="2807406" y="1226600"/>
                </a:lnTo>
                <a:lnTo>
                  <a:pt x="2821074" y="1246888"/>
                </a:lnTo>
                <a:lnTo>
                  <a:pt x="2826086" y="1271735"/>
                </a:lnTo>
                <a:lnTo>
                  <a:pt x="2821074" y="1296581"/>
                </a:lnTo>
                <a:lnTo>
                  <a:pt x="2807406" y="1316870"/>
                </a:lnTo>
                <a:lnTo>
                  <a:pt x="2787137" y="1330548"/>
                </a:lnTo>
                <a:lnTo>
                  <a:pt x="2762321" y="1335564"/>
                </a:lnTo>
                <a:close/>
              </a:path>
              <a:path w="3719195" h="2204085">
                <a:moveTo>
                  <a:pt x="3065045" y="1338930"/>
                </a:moveTo>
                <a:lnTo>
                  <a:pt x="3038898" y="1333649"/>
                </a:lnTo>
                <a:lnTo>
                  <a:pt x="3017545" y="1319248"/>
                </a:lnTo>
                <a:lnTo>
                  <a:pt x="3003149" y="1297889"/>
                </a:lnTo>
                <a:lnTo>
                  <a:pt x="2997870" y="1271735"/>
                </a:lnTo>
                <a:lnTo>
                  <a:pt x="3003149" y="1245582"/>
                </a:lnTo>
                <a:lnTo>
                  <a:pt x="3017545" y="1224223"/>
                </a:lnTo>
                <a:lnTo>
                  <a:pt x="3038898" y="1209822"/>
                </a:lnTo>
                <a:lnTo>
                  <a:pt x="3065045" y="1204540"/>
                </a:lnTo>
                <a:lnTo>
                  <a:pt x="3091172" y="1209822"/>
                </a:lnTo>
                <a:lnTo>
                  <a:pt x="3112514" y="1224223"/>
                </a:lnTo>
                <a:lnTo>
                  <a:pt x="3126907" y="1245582"/>
                </a:lnTo>
                <a:lnTo>
                  <a:pt x="3132185" y="1271735"/>
                </a:lnTo>
                <a:lnTo>
                  <a:pt x="3126907" y="1297889"/>
                </a:lnTo>
                <a:lnTo>
                  <a:pt x="3112514" y="1319248"/>
                </a:lnTo>
                <a:lnTo>
                  <a:pt x="3091172" y="1333649"/>
                </a:lnTo>
                <a:lnTo>
                  <a:pt x="3065045" y="1338930"/>
                </a:lnTo>
                <a:close/>
              </a:path>
              <a:path w="3719195" h="2204085">
                <a:moveTo>
                  <a:pt x="3367768" y="1337249"/>
                </a:moveTo>
                <a:lnTo>
                  <a:pt x="3342270" y="1332100"/>
                </a:lnTo>
                <a:lnTo>
                  <a:pt x="3321455" y="1318059"/>
                </a:lnTo>
                <a:lnTo>
                  <a:pt x="3307425" y="1297235"/>
                </a:lnTo>
                <a:lnTo>
                  <a:pt x="3302282" y="1271735"/>
                </a:lnTo>
                <a:lnTo>
                  <a:pt x="3307425" y="1246236"/>
                </a:lnTo>
                <a:lnTo>
                  <a:pt x="3321455" y="1225412"/>
                </a:lnTo>
                <a:lnTo>
                  <a:pt x="3342270" y="1211373"/>
                </a:lnTo>
                <a:lnTo>
                  <a:pt x="3367768" y="1206225"/>
                </a:lnTo>
                <a:lnTo>
                  <a:pt x="3393247" y="1211373"/>
                </a:lnTo>
                <a:lnTo>
                  <a:pt x="3414052" y="1225412"/>
                </a:lnTo>
                <a:lnTo>
                  <a:pt x="3428078" y="1246236"/>
                </a:lnTo>
                <a:lnTo>
                  <a:pt x="3433221" y="1271735"/>
                </a:lnTo>
                <a:lnTo>
                  <a:pt x="3428078" y="1297235"/>
                </a:lnTo>
                <a:lnTo>
                  <a:pt x="3414052" y="1318059"/>
                </a:lnTo>
                <a:lnTo>
                  <a:pt x="3393247" y="1332100"/>
                </a:lnTo>
                <a:lnTo>
                  <a:pt x="3367768" y="1337249"/>
                </a:lnTo>
                <a:close/>
              </a:path>
              <a:path w="3719195" h="2204085">
                <a:moveTo>
                  <a:pt x="3677412" y="1284323"/>
                </a:moveTo>
                <a:lnTo>
                  <a:pt x="3663505" y="1284323"/>
                </a:lnTo>
                <a:lnTo>
                  <a:pt x="3657868" y="1278685"/>
                </a:lnTo>
                <a:lnTo>
                  <a:pt x="3657868" y="1264751"/>
                </a:lnTo>
                <a:lnTo>
                  <a:pt x="3663505" y="1259114"/>
                </a:lnTo>
                <a:lnTo>
                  <a:pt x="3677446" y="1259114"/>
                </a:lnTo>
                <a:lnTo>
                  <a:pt x="3683083" y="1264751"/>
                </a:lnTo>
                <a:lnTo>
                  <a:pt x="3683083" y="1278685"/>
                </a:lnTo>
                <a:lnTo>
                  <a:pt x="3677412" y="1284323"/>
                </a:lnTo>
                <a:close/>
              </a:path>
              <a:path w="3719195" h="2204085">
                <a:moveTo>
                  <a:pt x="37773" y="1612488"/>
                </a:moveTo>
                <a:lnTo>
                  <a:pt x="23070" y="1609517"/>
                </a:lnTo>
                <a:lnTo>
                  <a:pt x="11063" y="1601415"/>
                </a:lnTo>
                <a:lnTo>
                  <a:pt x="2968" y="1589401"/>
                </a:lnTo>
                <a:lnTo>
                  <a:pt x="0" y="1574692"/>
                </a:lnTo>
                <a:lnTo>
                  <a:pt x="2968" y="1559984"/>
                </a:lnTo>
                <a:lnTo>
                  <a:pt x="11063" y="1547969"/>
                </a:lnTo>
                <a:lnTo>
                  <a:pt x="23070" y="1539867"/>
                </a:lnTo>
                <a:lnTo>
                  <a:pt x="37773" y="1536895"/>
                </a:lnTo>
                <a:lnTo>
                  <a:pt x="52475" y="1539867"/>
                </a:lnTo>
                <a:lnTo>
                  <a:pt x="64482" y="1547969"/>
                </a:lnTo>
                <a:lnTo>
                  <a:pt x="72577" y="1559984"/>
                </a:lnTo>
                <a:lnTo>
                  <a:pt x="75545" y="1574692"/>
                </a:lnTo>
                <a:lnTo>
                  <a:pt x="72577" y="1589401"/>
                </a:lnTo>
                <a:lnTo>
                  <a:pt x="64482" y="1601415"/>
                </a:lnTo>
                <a:lnTo>
                  <a:pt x="52475" y="1609517"/>
                </a:lnTo>
                <a:lnTo>
                  <a:pt x="37773" y="1612488"/>
                </a:lnTo>
                <a:close/>
              </a:path>
              <a:path w="3719195" h="2204085">
                <a:moveTo>
                  <a:pt x="340496" y="1615854"/>
                </a:moveTo>
                <a:lnTo>
                  <a:pt x="324488" y="1612619"/>
                </a:lnTo>
                <a:lnTo>
                  <a:pt x="311420" y="1603798"/>
                </a:lnTo>
                <a:lnTo>
                  <a:pt x="302611" y="1590714"/>
                </a:lnTo>
                <a:lnTo>
                  <a:pt x="299382" y="1574692"/>
                </a:lnTo>
                <a:lnTo>
                  <a:pt x="302611" y="1558669"/>
                </a:lnTo>
                <a:lnTo>
                  <a:pt x="311420" y="1545585"/>
                </a:lnTo>
                <a:lnTo>
                  <a:pt x="324488" y="1536764"/>
                </a:lnTo>
                <a:lnTo>
                  <a:pt x="340496" y="1533530"/>
                </a:lnTo>
                <a:lnTo>
                  <a:pt x="356510" y="1536764"/>
                </a:lnTo>
                <a:lnTo>
                  <a:pt x="369590" y="1545585"/>
                </a:lnTo>
                <a:lnTo>
                  <a:pt x="378410" y="1558669"/>
                </a:lnTo>
                <a:lnTo>
                  <a:pt x="381645" y="1574692"/>
                </a:lnTo>
                <a:lnTo>
                  <a:pt x="378410" y="1590714"/>
                </a:lnTo>
                <a:lnTo>
                  <a:pt x="369590" y="1603798"/>
                </a:lnTo>
                <a:lnTo>
                  <a:pt x="356510" y="1612619"/>
                </a:lnTo>
                <a:lnTo>
                  <a:pt x="340496" y="1615854"/>
                </a:lnTo>
                <a:close/>
              </a:path>
              <a:path w="3719195" h="2204085">
                <a:moveTo>
                  <a:pt x="643220" y="1618379"/>
                </a:moveTo>
                <a:lnTo>
                  <a:pt x="626233" y="1614946"/>
                </a:lnTo>
                <a:lnTo>
                  <a:pt x="612359" y="1605587"/>
                </a:lnTo>
                <a:lnTo>
                  <a:pt x="603004" y="1591706"/>
                </a:lnTo>
                <a:lnTo>
                  <a:pt x="599574" y="1574709"/>
                </a:lnTo>
                <a:lnTo>
                  <a:pt x="603004" y="1557712"/>
                </a:lnTo>
                <a:lnTo>
                  <a:pt x="612359" y="1543832"/>
                </a:lnTo>
                <a:lnTo>
                  <a:pt x="626233" y="1534473"/>
                </a:lnTo>
                <a:lnTo>
                  <a:pt x="643220" y="1531042"/>
                </a:lnTo>
                <a:lnTo>
                  <a:pt x="660208" y="1534473"/>
                </a:lnTo>
                <a:lnTo>
                  <a:pt x="674082" y="1543832"/>
                </a:lnTo>
                <a:lnTo>
                  <a:pt x="683436" y="1557712"/>
                </a:lnTo>
                <a:lnTo>
                  <a:pt x="686867" y="1574709"/>
                </a:lnTo>
                <a:lnTo>
                  <a:pt x="683436" y="1591706"/>
                </a:lnTo>
                <a:lnTo>
                  <a:pt x="674082" y="1605587"/>
                </a:lnTo>
                <a:lnTo>
                  <a:pt x="660208" y="1614946"/>
                </a:lnTo>
                <a:lnTo>
                  <a:pt x="643220" y="1618379"/>
                </a:lnTo>
                <a:close/>
              </a:path>
              <a:path w="3719195" h="2204085">
                <a:moveTo>
                  <a:pt x="945944" y="1620904"/>
                </a:moveTo>
                <a:lnTo>
                  <a:pt x="927982" y="1617273"/>
                </a:lnTo>
                <a:lnTo>
                  <a:pt x="913315" y="1607373"/>
                </a:lnTo>
                <a:lnTo>
                  <a:pt x="903426" y="1592690"/>
                </a:lnTo>
                <a:lnTo>
                  <a:pt x="899800" y="1574709"/>
                </a:lnTo>
                <a:lnTo>
                  <a:pt x="903426" y="1556728"/>
                </a:lnTo>
                <a:lnTo>
                  <a:pt x="913315" y="1542045"/>
                </a:lnTo>
                <a:lnTo>
                  <a:pt x="927982" y="1532147"/>
                </a:lnTo>
                <a:lnTo>
                  <a:pt x="945944" y="1528517"/>
                </a:lnTo>
                <a:lnTo>
                  <a:pt x="963925" y="1532147"/>
                </a:lnTo>
                <a:lnTo>
                  <a:pt x="978603" y="1542045"/>
                </a:lnTo>
                <a:lnTo>
                  <a:pt x="988496" y="1556728"/>
                </a:lnTo>
                <a:lnTo>
                  <a:pt x="992122" y="1574709"/>
                </a:lnTo>
                <a:lnTo>
                  <a:pt x="988496" y="1592690"/>
                </a:lnTo>
                <a:lnTo>
                  <a:pt x="978603" y="1607373"/>
                </a:lnTo>
                <a:lnTo>
                  <a:pt x="963925" y="1617273"/>
                </a:lnTo>
                <a:lnTo>
                  <a:pt x="945944" y="1620904"/>
                </a:lnTo>
                <a:close/>
              </a:path>
              <a:path w="3719195" h="2204085">
                <a:moveTo>
                  <a:pt x="1248668" y="1623425"/>
                </a:moveTo>
                <a:lnTo>
                  <a:pt x="1229727" y="1619597"/>
                </a:lnTo>
                <a:lnTo>
                  <a:pt x="1214254" y="1609157"/>
                </a:lnTo>
                <a:lnTo>
                  <a:pt x="1203819" y="1593672"/>
                </a:lnTo>
                <a:lnTo>
                  <a:pt x="1199992" y="1574709"/>
                </a:lnTo>
                <a:lnTo>
                  <a:pt x="1203819" y="1555745"/>
                </a:lnTo>
                <a:lnTo>
                  <a:pt x="1214254" y="1540260"/>
                </a:lnTo>
                <a:lnTo>
                  <a:pt x="1229727" y="1529820"/>
                </a:lnTo>
                <a:lnTo>
                  <a:pt x="1248668" y="1525992"/>
                </a:lnTo>
                <a:lnTo>
                  <a:pt x="1267629" y="1529820"/>
                </a:lnTo>
                <a:lnTo>
                  <a:pt x="1283112" y="1540260"/>
                </a:lnTo>
                <a:lnTo>
                  <a:pt x="1293550" y="1555745"/>
                </a:lnTo>
                <a:lnTo>
                  <a:pt x="1297378" y="1574709"/>
                </a:lnTo>
                <a:lnTo>
                  <a:pt x="1293550" y="1593672"/>
                </a:lnTo>
                <a:lnTo>
                  <a:pt x="1283112" y="1609157"/>
                </a:lnTo>
                <a:lnTo>
                  <a:pt x="1267629" y="1619597"/>
                </a:lnTo>
                <a:lnTo>
                  <a:pt x="1248668" y="1623425"/>
                </a:lnTo>
                <a:close/>
              </a:path>
              <a:path w="3719195" h="2204085">
                <a:moveTo>
                  <a:pt x="1551392" y="1625950"/>
                </a:moveTo>
                <a:lnTo>
                  <a:pt x="1531457" y="1621924"/>
                </a:lnTo>
                <a:lnTo>
                  <a:pt x="1515180" y="1610944"/>
                </a:lnTo>
                <a:lnTo>
                  <a:pt x="1504207" y="1594656"/>
                </a:lnTo>
                <a:lnTo>
                  <a:pt x="1500184" y="1574709"/>
                </a:lnTo>
                <a:lnTo>
                  <a:pt x="1504207" y="1554761"/>
                </a:lnTo>
                <a:lnTo>
                  <a:pt x="1515180" y="1538474"/>
                </a:lnTo>
                <a:lnTo>
                  <a:pt x="1531457" y="1527493"/>
                </a:lnTo>
                <a:lnTo>
                  <a:pt x="1551392" y="1523467"/>
                </a:lnTo>
                <a:lnTo>
                  <a:pt x="1571332" y="1527493"/>
                </a:lnTo>
                <a:lnTo>
                  <a:pt x="1587620" y="1538474"/>
                </a:lnTo>
                <a:lnTo>
                  <a:pt x="1598605" y="1554761"/>
                </a:lnTo>
                <a:lnTo>
                  <a:pt x="1602633" y="1574709"/>
                </a:lnTo>
                <a:lnTo>
                  <a:pt x="1598605" y="1594656"/>
                </a:lnTo>
                <a:lnTo>
                  <a:pt x="1587620" y="1610944"/>
                </a:lnTo>
                <a:lnTo>
                  <a:pt x="1571332" y="1621924"/>
                </a:lnTo>
                <a:lnTo>
                  <a:pt x="1551392" y="1625950"/>
                </a:lnTo>
                <a:close/>
              </a:path>
              <a:path w="3719195" h="2204085">
                <a:moveTo>
                  <a:pt x="1854115" y="1629316"/>
                </a:moveTo>
                <a:lnTo>
                  <a:pt x="1832889" y="1625024"/>
                </a:lnTo>
                <a:lnTo>
                  <a:pt x="1815549" y="1613323"/>
                </a:lnTo>
                <a:lnTo>
                  <a:pt x="1803855" y="1595971"/>
                </a:lnTo>
                <a:lnTo>
                  <a:pt x="1799566" y="1574725"/>
                </a:lnTo>
                <a:lnTo>
                  <a:pt x="1803855" y="1553482"/>
                </a:lnTo>
                <a:lnTo>
                  <a:pt x="1815549" y="1536129"/>
                </a:lnTo>
                <a:lnTo>
                  <a:pt x="1832889" y="1524427"/>
                </a:lnTo>
                <a:lnTo>
                  <a:pt x="1854115" y="1520135"/>
                </a:lnTo>
                <a:lnTo>
                  <a:pt x="1875361" y="1524427"/>
                </a:lnTo>
                <a:lnTo>
                  <a:pt x="1892711" y="1536129"/>
                </a:lnTo>
                <a:lnTo>
                  <a:pt x="1904409" y="1553482"/>
                </a:lnTo>
                <a:lnTo>
                  <a:pt x="1908699" y="1574725"/>
                </a:lnTo>
                <a:lnTo>
                  <a:pt x="1904409" y="1595971"/>
                </a:lnTo>
                <a:lnTo>
                  <a:pt x="1892711" y="1613323"/>
                </a:lnTo>
                <a:lnTo>
                  <a:pt x="1875361" y="1625024"/>
                </a:lnTo>
                <a:lnTo>
                  <a:pt x="1854115" y="1629316"/>
                </a:lnTo>
                <a:close/>
              </a:path>
              <a:path w="3719195" h="2204085">
                <a:moveTo>
                  <a:pt x="2156873" y="1631841"/>
                </a:moveTo>
                <a:lnTo>
                  <a:pt x="2134653" y="1627351"/>
                </a:lnTo>
                <a:lnTo>
                  <a:pt x="2116509" y="1615110"/>
                </a:lnTo>
                <a:lnTo>
                  <a:pt x="2104277" y="1596955"/>
                </a:lnTo>
                <a:lnTo>
                  <a:pt x="2099792" y="1574725"/>
                </a:lnTo>
                <a:lnTo>
                  <a:pt x="2104277" y="1552497"/>
                </a:lnTo>
                <a:lnTo>
                  <a:pt x="2116509" y="1534342"/>
                </a:lnTo>
                <a:lnTo>
                  <a:pt x="2134653" y="1522100"/>
                </a:lnTo>
                <a:lnTo>
                  <a:pt x="2156873" y="1517610"/>
                </a:lnTo>
                <a:lnTo>
                  <a:pt x="2179074" y="1522100"/>
                </a:lnTo>
                <a:lnTo>
                  <a:pt x="2197207" y="1534342"/>
                </a:lnTo>
                <a:lnTo>
                  <a:pt x="2209436" y="1552497"/>
                </a:lnTo>
                <a:lnTo>
                  <a:pt x="2213921" y="1574725"/>
                </a:lnTo>
                <a:lnTo>
                  <a:pt x="2209441" y="1596955"/>
                </a:lnTo>
                <a:lnTo>
                  <a:pt x="2197220" y="1615110"/>
                </a:lnTo>
                <a:lnTo>
                  <a:pt x="2179088" y="1627351"/>
                </a:lnTo>
                <a:lnTo>
                  <a:pt x="2156873" y="1631841"/>
                </a:lnTo>
                <a:close/>
              </a:path>
              <a:path w="3719195" h="2204085">
                <a:moveTo>
                  <a:pt x="2459597" y="1634365"/>
                </a:moveTo>
                <a:lnTo>
                  <a:pt x="2436398" y="1629678"/>
                </a:lnTo>
                <a:lnTo>
                  <a:pt x="2417448" y="1616895"/>
                </a:lnTo>
                <a:lnTo>
                  <a:pt x="2404670" y="1597938"/>
                </a:lnTo>
                <a:lnTo>
                  <a:pt x="2399984" y="1574725"/>
                </a:lnTo>
                <a:lnTo>
                  <a:pt x="2404670" y="1551514"/>
                </a:lnTo>
                <a:lnTo>
                  <a:pt x="2417448" y="1532557"/>
                </a:lnTo>
                <a:lnTo>
                  <a:pt x="2436398" y="1519776"/>
                </a:lnTo>
                <a:lnTo>
                  <a:pt x="2459597" y="1515089"/>
                </a:lnTo>
                <a:lnTo>
                  <a:pt x="2482791" y="1519776"/>
                </a:lnTo>
                <a:lnTo>
                  <a:pt x="2501729" y="1532557"/>
                </a:lnTo>
                <a:lnTo>
                  <a:pt x="2514495" y="1551514"/>
                </a:lnTo>
                <a:lnTo>
                  <a:pt x="2519176" y="1574725"/>
                </a:lnTo>
                <a:lnTo>
                  <a:pt x="2514495" y="1597938"/>
                </a:lnTo>
                <a:lnTo>
                  <a:pt x="2501729" y="1616895"/>
                </a:lnTo>
                <a:lnTo>
                  <a:pt x="2482791" y="1629678"/>
                </a:lnTo>
                <a:lnTo>
                  <a:pt x="2459597" y="1634365"/>
                </a:lnTo>
                <a:close/>
              </a:path>
              <a:path w="3719195" h="2204085">
                <a:moveTo>
                  <a:pt x="2762321" y="1636890"/>
                </a:moveTo>
                <a:lnTo>
                  <a:pt x="2738128" y="1632005"/>
                </a:lnTo>
                <a:lnTo>
                  <a:pt x="2718375" y="1618682"/>
                </a:lnTo>
                <a:lnTo>
                  <a:pt x="2705058" y="1598922"/>
                </a:lnTo>
                <a:lnTo>
                  <a:pt x="2700176" y="1574725"/>
                </a:lnTo>
                <a:lnTo>
                  <a:pt x="2705058" y="1550530"/>
                </a:lnTo>
                <a:lnTo>
                  <a:pt x="2718375" y="1530771"/>
                </a:lnTo>
                <a:lnTo>
                  <a:pt x="2738128" y="1517449"/>
                </a:lnTo>
                <a:lnTo>
                  <a:pt x="2762321" y="1512564"/>
                </a:lnTo>
                <a:lnTo>
                  <a:pt x="2786494" y="1517449"/>
                </a:lnTo>
                <a:lnTo>
                  <a:pt x="2806237" y="1530771"/>
                </a:lnTo>
                <a:lnTo>
                  <a:pt x="2819549" y="1550530"/>
                </a:lnTo>
                <a:lnTo>
                  <a:pt x="2824431" y="1574725"/>
                </a:lnTo>
                <a:lnTo>
                  <a:pt x="2819549" y="1598922"/>
                </a:lnTo>
                <a:lnTo>
                  <a:pt x="2806237" y="1618682"/>
                </a:lnTo>
                <a:lnTo>
                  <a:pt x="2786494" y="1632005"/>
                </a:lnTo>
                <a:lnTo>
                  <a:pt x="2762321" y="1636890"/>
                </a:lnTo>
                <a:close/>
              </a:path>
              <a:path w="3719195" h="2204085">
                <a:moveTo>
                  <a:pt x="3065045" y="1622602"/>
                </a:moveTo>
                <a:lnTo>
                  <a:pt x="3046415" y="1618839"/>
                </a:lnTo>
                <a:lnTo>
                  <a:pt x="3031200" y="1608578"/>
                </a:lnTo>
                <a:lnTo>
                  <a:pt x="3020941" y="1593359"/>
                </a:lnTo>
                <a:lnTo>
                  <a:pt x="3017178" y="1574725"/>
                </a:lnTo>
                <a:lnTo>
                  <a:pt x="3020941" y="1556091"/>
                </a:lnTo>
                <a:lnTo>
                  <a:pt x="3031200" y="1540873"/>
                </a:lnTo>
                <a:lnTo>
                  <a:pt x="3046415" y="1530612"/>
                </a:lnTo>
                <a:lnTo>
                  <a:pt x="3065045" y="1526849"/>
                </a:lnTo>
                <a:lnTo>
                  <a:pt x="3083655" y="1530612"/>
                </a:lnTo>
                <a:lnTo>
                  <a:pt x="3098860" y="1540873"/>
                </a:lnTo>
                <a:lnTo>
                  <a:pt x="3109115" y="1556091"/>
                </a:lnTo>
                <a:lnTo>
                  <a:pt x="3112877" y="1574725"/>
                </a:lnTo>
                <a:lnTo>
                  <a:pt x="3109115" y="1593359"/>
                </a:lnTo>
                <a:lnTo>
                  <a:pt x="3098860" y="1608578"/>
                </a:lnTo>
                <a:lnTo>
                  <a:pt x="3083655" y="1618839"/>
                </a:lnTo>
                <a:lnTo>
                  <a:pt x="3065045" y="1622602"/>
                </a:lnTo>
                <a:close/>
              </a:path>
              <a:path w="3719195" h="2204085">
                <a:moveTo>
                  <a:pt x="3374250" y="1586489"/>
                </a:moveTo>
                <a:lnTo>
                  <a:pt x="3361253" y="1586489"/>
                </a:lnTo>
                <a:lnTo>
                  <a:pt x="3355987" y="1581223"/>
                </a:lnTo>
                <a:lnTo>
                  <a:pt x="3355987" y="1568231"/>
                </a:lnTo>
                <a:lnTo>
                  <a:pt x="3361253" y="1562961"/>
                </a:lnTo>
                <a:lnTo>
                  <a:pt x="3374250" y="1562961"/>
                </a:lnTo>
                <a:lnTo>
                  <a:pt x="3379515" y="1568231"/>
                </a:lnTo>
                <a:lnTo>
                  <a:pt x="3379515" y="1581223"/>
                </a:lnTo>
                <a:lnTo>
                  <a:pt x="3374250" y="1586489"/>
                </a:lnTo>
                <a:close/>
              </a:path>
              <a:path w="3719195" h="2204085">
                <a:moveTo>
                  <a:pt x="37773" y="1915462"/>
                </a:moveTo>
                <a:lnTo>
                  <a:pt x="23070" y="1912491"/>
                </a:lnTo>
                <a:lnTo>
                  <a:pt x="11063" y="1904389"/>
                </a:lnTo>
                <a:lnTo>
                  <a:pt x="2968" y="1892375"/>
                </a:lnTo>
                <a:lnTo>
                  <a:pt x="0" y="1877665"/>
                </a:lnTo>
                <a:lnTo>
                  <a:pt x="2968" y="1862956"/>
                </a:lnTo>
                <a:lnTo>
                  <a:pt x="11063" y="1850941"/>
                </a:lnTo>
                <a:lnTo>
                  <a:pt x="23070" y="1842840"/>
                </a:lnTo>
                <a:lnTo>
                  <a:pt x="37773" y="1839869"/>
                </a:lnTo>
                <a:lnTo>
                  <a:pt x="52475" y="1842840"/>
                </a:lnTo>
                <a:lnTo>
                  <a:pt x="64482" y="1850941"/>
                </a:lnTo>
                <a:lnTo>
                  <a:pt x="72577" y="1862956"/>
                </a:lnTo>
                <a:lnTo>
                  <a:pt x="75545" y="1877665"/>
                </a:lnTo>
                <a:lnTo>
                  <a:pt x="72577" y="1892375"/>
                </a:lnTo>
                <a:lnTo>
                  <a:pt x="64482" y="1904389"/>
                </a:lnTo>
                <a:lnTo>
                  <a:pt x="52475" y="1912491"/>
                </a:lnTo>
                <a:lnTo>
                  <a:pt x="37773" y="1915462"/>
                </a:lnTo>
                <a:close/>
              </a:path>
              <a:path w="3719195" h="2204085">
                <a:moveTo>
                  <a:pt x="340496" y="1918827"/>
                </a:moveTo>
                <a:lnTo>
                  <a:pt x="324488" y="1915593"/>
                </a:lnTo>
                <a:lnTo>
                  <a:pt x="311420" y="1906772"/>
                </a:lnTo>
                <a:lnTo>
                  <a:pt x="302611" y="1893688"/>
                </a:lnTo>
                <a:lnTo>
                  <a:pt x="299382" y="1877665"/>
                </a:lnTo>
                <a:lnTo>
                  <a:pt x="302611" y="1861642"/>
                </a:lnTo>
                <a:lnTo>
                  <a:pt x="311420" y="1848559"/>
                </a:lnTo>
                <a:lnTo>
                  <a:pt x="324488" y="1839738"/>
                </a:lnTo>
                <a:lnTo>
                  <a:pt x="340496" y="1836503"/>
                </a:lnTo>
                <a:lnTo>
                  <a:pt x="356510" y="1839738"/>
                </a:lnTo>
                <a:lnTo>
                  <a:pt x="369590" y="1848559"/>
                </a:lnTo>
                <a:lnTo>
                  <a:pt x="378410" y="1861642"/>
                </a:lnTo>
                <a:lnTo>
                  <a:pt x="381645" y="1877665"/>
                </a:lnTo>
                <a:lnTo>
                  <a:pt x="378410" y="1893688"/>
                </a:lnTo>
                <a:lnTo>
                  <a:pt x="369590" y="1906772"/>
                </a:lnTo>
                <a:lnTo>
                  <a:pt x="356510" y="1915593"/>
                </a:lnTo>
                <a:lnTo>
                  <a:pt x="340496" y="1918827"/>
                </a:lnTo>
                <a:close/>
              </a:path>
              <a:path w="3719195" h="2204085">
                <a:moveTo>
                  <a:pt x="643220" y="1921352"/>
                </a:moveTo>
                <a:lnTo>
                  <a:pt x="626233" y="1917920"/>
                </a:lnTo>
                <a:lnTo>
                  <a:pt x="612359" y="1908560"/>
                </a:lnTo>
                <a:lnTo>
                  <a:pt x="603004" y="1894679"/>
                </a:lnTo>
                <a:lnTo>
                  <a:pt x="599574" y="1877682"/>
                </a:lnTo>
                <a:lnTo>
                  <a:pt x="603004" y="1860685"/>
                </a:lnTo>
                <a:lnTo>
                  <a:pt x="612359" y="1846804"/>
                </a:lnTo>
                <a:lnTo>
                  <a:pt x="626233" y="1837444"/>
                </a:lnTo>
                <a:lnTo>
                  <a:pt x="643220" y="1834012"/>
                </a:lnTo>
                <a:lnTo>
                  <a:pt x="660208" y="1837444"/>
                </a:lnTo>
                <a:lnTo>
                  <a:pt x="674082" y="1846804"/>
                </a:lnTo>
                <a:lnTo>
                  <a:pt x="683436" y="1860685"/>
                </a:lnTo>
                <a:lnTo>
                  <a:pt x="686867" y="1877682"/>
                </a:lnTo>
                <a:lnTo>
                  <a:pt x="683436" y="1894679"/>
                </a:lnTo>
                <a:lnTo>
                  <a:pt x="674082" y="1908560"/>
                </a:lnTo>
                <a:lnTo>
                  <a:pt x="660208" y="1917920"/>
                </a:lnTo>
                <a:lnTo>
                  <a:pt x="643220" y="1921352"/>
                </a:lnTo>
                <a:close/>
              </a:path>
              <a:path w="3719195" h="2204085">
                <a:moveTo>
                  <a:pt x="945944" y="1923877"/>
                </a:moveTo>
                <a:lnTo>
                  <a:pt x="927982" y="1920247"/>
                </a:lnTo>
                <a:lnTo>
                  <a:pt x="913315" y="1910347"/>
                </a:lnTo>
                <a:lnTo>
                  <a:pt x="903426" y="1895663"/>
                </a:lnTo>
                <a:lnTo>
                  <a:pt x="899800" y="1877682"/>
                </a:lnTo>
                <a:lnTo>
                  <a:pt x="903426" y="1859703"/>
                </a:lnTo>
                <a:lnTo>
                  <a:pt x="913315" y="1845020"/>
                </a:lnTo>
                <a:lnTo>
                  <a:pt x="927982" y="1835121"/>
                </a:lnTo>
                <a:lnTo>
                  <a:pt x="945944" y="1831491"/>
                </a:lnTo>
                <a:lnTo>
                  <a:pt x="963925" y="1835121"/>
                </a:lnTo>
                <a:lnTo>
                  <a:pt x="978603" y="1845020"/>
                </a:lnTo>
                <a:lnTo>
                  <a:pt x="988496" y="1859703"/>
                </a:lnTo>
                <a:lnTo>
                  <a:pt x="992122" y="1877682"/>
                </a:lnTo>
                <a:lnTo>
                  <a:pt x="988496" y="1895663"/>
                </a:lnTo>
                <a:lnTo>
                  <a:pt x="978603" y="1910347"/>
                </a:lnTo>
                <a:lnTo>
                  <a:pt x="963925" y="1920247"/>
                </a:lnTo>
                <a:lnTo>
                  <a:pt x="945944" y="1923877"/>
                </a:lnTo>
                <a:close/>
              </a:path>
              <a:path w="3719195" h="2204085">
                <a:moveTo>
                  <a:pt x="1248668" y="1926399"/>
                </a:moveTo>
                <a:lnTo>
                  <a:pt x="1229727" y="1922571"/>
                </a:lnTo>
                <a:lnTo>
                  <a:pt x="1214254" y="1912132"/>
                </a:lnTo>
                <a:lnTo>
                  <a:pt x="1203819" y="1896647"/>
                </a:lnTo>
                <a:lnTo>
                  <a:pt x="1199992" y="1877682"/>
                </a:lnTo>
                <a:lnTo>
                  <a:pt x="1203819" y="1858719"/>
                </a:lnTo>
                <a:lnTo>
                  <a:pt x="1214254" y="1843234"/>
                </a:lnTo>
                <a:lnTo>
                  <a:pt x="1229727" y="1832794"/>
                </a:lnTo>
                <a:lnTo>
                  <a:pt x="1248668" y="1828965"/>
                </a:lnTo>
                <a:lnTo>
                  <a:pt x="1267629" y="1832794"/>
                </a:lnTo>
                <a:lnTo>
                  <a:pt x="1283112" y="1843234"/>
                </a:lnTo>
                <a:lnTo>
                  <a:pt x="1293550" y="1858719"/>
                </a:lnTo>
                <a:lnTo>
                  <a:pt x="1297378" y="1877682"/>
                </a:lnTo>
                <a:lnTo>
                  <a:pt x="1293550" y="1896647"/>
                </a:lnTo>
                <a:lnTo>
                  <a:pt x="1283112" y="1912132"/>
                </a:lnTo>
                <a:lnTo>
                  <a:pt x="1267629" y="1922571"/>
                </a:lnTo>
                <a:lnTo>
                  <a:pt x="1248668" y="1926399"/>
                </a:lnTo>
                <a:close/>
              </a:path>
              <a:path w="3719195" h="2204085">
                <a:moveTo>
                  <a:pt x="1551392" y="1928924"/>
                </a:moveTo>
                <a:lnTo>
                  <a:pt x="1531457" y="1924897"/>
                </a:lnTo>
                <a:lnTo>
                  <a:pt x="1515180" y="1913917"/>
                </a:lnTo>
                <a:lnTo>
                  <a:pt x="1504207" y="1897630"/>
                </a:lnTo>
                <a:lnTo>
                  <a:pt x="1500184" y="1877682"/>
                </a:lnTo>
                <a:lnTo>
                  <a:pt x="1504207" y="1857735"/>
                </a:lnTo>
                <a:lnTo>
                  <a:pt x="1515180" y="1841447"/>
                </a:lnTo>
                <a:lnTo>
                  <a:pt x="1531457" y="1830467"/>
                </a:lnTo>
                <a:lnTo>
                  <a:pt x="1551392" y="1826440"/>
                </a:lnTo>
                <a:lnTo>
                  <a:pt x="1571332" y="1830467"/>
                </a:lnTo>
                <a:lnTo>
                  <a:pt x="1587620" y="1841447"/>
                </a:lnTo>
                <a:lnTo>
                  <a:pt x="1598605" y="1857735"/>
                </a:lnTo>
                <a:lnTo>
                  <a:pt x="1602633" y="1877682"/>
                </a:lnTo>
                <a:lnTo>
                  <a:pt x="1598605" y="1897630"/>
                </a:lnTo>
                <a:lnTo>
                  <a:pt x="1587620" y="1913917"/>
                </a:lnTo>
                <a:lnTo>
                  <a:pt x="1571332" y="1924897"/>
                </a:lnTo>
                <a:lnTo>
                  <a:pt x="1551392" y="1928924"/>
                </a:lnTo>
                <a:close/>
              </a:path>
              <a:path w="3719195" h="2204085">
                <a:moveTo>
                  <a:pt x="1854115" y="1928924"/>
                </a:moveTo>
                <a:lnTo>
                  <a:pt x="1834180" y="1924897"/>
                </a:lnTo>
                <a:lnTo>
                  <a:pt x="1817904" y="1913917"/>
                </a:lnTo>
                <a:lnTo>
                  <a:pt x="1806931" y="1897630"/>
                </a:lnTo>
                <a:lnTo>
                  <a:pt x="1802907" y="1877682"/>
                </a:lnTo>
                <a:lnTo>
                  <a:pt x="1806931" y="1857735"/>
                </a:lnTo>
                <a:lnTo>
                  <a:pt x="1817904" y="1841447"/>
                </a:lnTo>
                <a:lnTo>
                  <a:pt x="1834180" y="1830467"/>
                </a:lnTo>
                <a:lnTo>
                  <a:pt x="1854115" y="1826440"/>
                </a:lnTo>
                <a:lnTo>
                  <a:pt x="1874056" y="1830467"/>
                </a:lnTo>
                <a:lnTo>
                  <a:pt x="1890344" y="1841447"/>
                </a:lnTo>
                <a:lnTo>
                  <a:pt x="1901329" y="1857735"/>
                </a:lnTo>
                <a:lnTo>
                  <a:pt x="1905357" y="1877682"/>
                </a:lnTo>
                <a:lnTo>
                  <a:pt x="1901329" y="1897630"/>
                </a:lnTo>
                <a:lnTo>
                  <a:pt x="1890344" y="1913917"/>
                </a:lnTo>
                <a:lnTo>
                  <a:pt x="1874056" y="1924897"/>
                </a:lnTo>
                <a:lnTo>
                  <a:pt x="1854115" y="1928924"/>
                </a:lnTo>
                <a:close/>
              </a:path>
              <a:path w="3719195" h="2204085">
                <a:moveTo>
                  <a:pt x="2156873" y="1923050"/>
                </a:moveTo>
                <a:lnTo>
                  <a:pt x="2139223" y="1919485"/>
                </a:lnTo>
                <a:lnTo>
                  <a:pt x="2124813" y="1909765"/>
                </a:lnTo>
                <a:lnTo>
                  <a:pt x="2115100" y="1895349"/>
                </a:lnTo>
                <a:lnTo>
                  <a:pt x="2111539" y="1877699"/>
                </a:lnTo>
                <a:lnTo>
                  <a:pt x="2115100" y="1860049"/>
                </a:lnTo>
                <a:lnTo>
                  <a:pt x="2124813" y="1845633"/>
                </a:lnTo>
                <a:lnTo>
                  <a:pt x="2139223" y="1835913"/>
                </a:lnTo>
                <a:lnTo>
                  <a:pt x="2156873" y="1832348"/>
                </a:lnTo>
                <a:lnTo>
                  <a:pt x="2174504" y="1835913"/>
                </a:lnTo>
                <a:lnTo>
                  <a:pt x="2188903" y="1845633"/>
                </a:lnTo>
                <a:lnTo>
                  <a:pt x="2198613" y="1860049"/>
                </a:lnTo>
                <a:lnTo>
                  <a:pt x="2202174" y="1877699"/>
                </a:lnTo>
                <a:lnTo>
                  <a:pt x="2198613" y="1895349"/>
                </a:lnTo>
                <a:lnTo>
                  <a:pt x="2188903" y="1909765"/>
                </a:lnTo>
                <a:lnTo>
                  <a:pt x="2174504" y="1919485"/>
                </a:lnTo>
                <a:lnTo>
                  <a:pt x="2156873" y="1923050"/>
                </a:lnTo>
                <a:close/>
              </a:path>
              <a:path w="3719195" h="2204085">
                <a:moveTo>
                  <a:pt x="2459597" y="1908765"/>
                </a:moveTo>
                <a:lnTo>
                  <a:pt x="2447491" y="1906322"/>
                </a:lnTo>
                <a:lnTo>
                  <a:pt x="2437609" y="1899660"/>
                </a:lnTo>
                <a:lnTo>
                  <a:pt x="2430949" y="1889780"/>
                </a:lnTo>
                <a:lnTo>
                  <a:pt x="2428508" y="1877682"/>
                </a:lnTo>
                <a:lnTo>
                  <a:pt x="2430949" y="1865584"/>
                </a:lnTo>
                <a:lnTo>
                  <a:pt x="2437609" y="1855704"/>
                </a:lnTo>
                <a:lnTo>
                  <a:pt x="2447491" y="1849042"/>
                </a:lnTo>
                <a:lnTo>
                  <a:pt x="2459597" y="1846600"/>
                </a:lnTo>
                <a:lnTo>
                  <a:pt x="2471684" y="1849042"/>
                </a:lnTo>
                <a:lnTo>
                  <a:pt x="2481555" y="1855704"/>
                </a:lnTo>
                <a:lnTo>
                  <a:pt x="2488212" y="1865584"/>
                </a:lnTo>
                <a:lnTo>
                  <a:pt x="2490653" y="1877682"/>
                </a:lnTo>
                <a:lnTo>
                  <a:pt x="2488212" y="1889780"/>
                </a:lnTo>
                <a:lnTo>
                  <a:pt x="2481555" y="1899660"/>
                </a:lnTo>
                <a:lnTo>
                  <a:pt x="2471684" y="1906322"/>
                </a:lnTo>
                <a:lnTo>
                  <a:pt x="2459597" y="1908765"/>
                </a:lnTo>
                <a:close/>
              </a:path>
              <a:path w="3719195" h="2204085">
                <a:moveTo>
                  <a:pt x="2769241" y="1890287"/>
                </a:moveTo>
                <a:lnTo>
                  <a:pt x="2755333" y="1890287"/>
                </a:lnTo>
                <a:lnTo>
                  <a:pt x="2749696" y="1884649"/>
                </a:lnTo>
                <a:lnTo>
                  <a:pt x="2749696" y="1870715"/>
                </a:lnTo>
                <a:lnTo>
                  <a:pt x="2755333" y="1865078"/>
                </a:lnTo>
                <a:lnTo>
                  <a:pt x="2769274" y="1865078"/>
                </a:lnTo>
                <a:lnTo>
                  <a:pt x="2774912" y="1870715"/>
                </a:lnTo>
                <a:lnTo>
                  <a:pt x="2774912" y="1884649"/>
                </a:lnTo>
                <a:lnTo>
                  <a:pt x="2769241" y="1890287"/>
                </a:lnTo>
                <a:close/>
              </a:path>
              <a:path w="3719195" h="2204085">
                <a:moveTo>
                  <a:pt x="37773" y="2203306"/>
                </a:moveTo>
                <a:lnTo>
                  <a:pt x="28950" y="2201525"/>
                </a:lnTo>
                <a:lnTo>
                  <a:pt x="21751" y="2196665"/>
                </a:lnTo>
                <a:lnTo>
                  <a:pt x="16900" y="2189455"/>
                </a:lnTo>
                <a:lnTo>
                  <a:pt x="15122" y="2180622"/>
                </a:lnTo>
                <a:lnTo>
                  <a:pt x="16900" y="2171789"/>
                </a:lnTo>
                <a:lnTo>
                  <a:pt x="21751" y="2164579"/>
                </a:lnTo>
                <a:lnTo>
                  <a:pt x="28950" y="2159719"/>
                </a:lnTo>
                <a:lnTo>
                  <a:pt x="37773" y="2157938"/>
                </a:lnTo>
                <a:lnTo>
                  <a:pt x="46600" y="2159719"/>
                </a:lnTo>
                <a:lnTo>
                  <a:pt x="53811" y="2164579"/>
                </a:lnTo>
                <a:lnTo>
                  <a:pt x="58673" y="2171789"/>
                </a:lnTo>
                <a:lnTo>
                  <a:pt x="60457" y="2180622"/>
                </a:lnTo>
                <a:lnTo>
                  <a:pt x="58673" y="2189455"/>
                </a:lnTo>
                <a:lnTo>
                  <a:pt x="53811" y="2196665"/>
                </a:lnTo>
                <a:lnTo>
                  <a:pt x="46600" y="2201525"/>
                </a:lnTo>
                <a:lnTo>
                  <a:pt x="37773" y="2203306"/>
                </a:lnTo>
                <a:close/>
              </a:path>
              <a:path w="3719195" h="2204085">
                <a:moveTo>
                  <a:pt x="346386" y="2203800"/>
                </a:moveTo>
                <a:lnTo>
                  <a:pt x="334607" y="2203800"/>
                </a:lnTo>
                <a:lnTo>
                  <a:pt x="331026" y="2203076"/>
                </a:lnTo>
                <a:lnTo>
                  <a:pt x="323289" y="2197857"/>
                </a:lnTo>
                <a:lnTo>
                  <a:pt x="318072" y="2190116"/>
                </a:lnTo>
                <a:lnTo>
                  <a:pt x="316158" y="2180639"/>
                </a:lnTo>
                <a:lnTo>
                  <a:pt x="318072" y="2171162"/>
                </a:lnTo>
                <a:lnTo>
                  <a:pt x="323289" y="2163423"/>
                </a:lnTo>
                <a:lnTo>
                  <a:pt x="331026" y="2158204"/>
                </a:lnTo>
                <a:lnTo>
                  <a:pt x="340496" y="2156291"/>
                </a:lnTo>
                <a:lnTo>
                  <a:pt x="349967" y="2158204"/>
                </a:lnTo>
                <a:lnTo>
                  <a:pt x="357704" y="2163423"/>
                </a:lnTo>
                <a:lnTo>
                  <a:pt x="362921" y="2171162"/>
                </a:lnTo>
                <a:lnTo>
                  <a:pt x="364835" y="2180639"/>
                </a:lnTo>
                <a:lnTo>
                  <a:pt x="362921" y="2190116"/>
                </a:lnTo>
                <a:lnTo>
                  <a:pt x="357704" y="2197857"/>
                </a:lnTo>
                <a:lnTo>
                  <a:pt x="349967" y="2203076"/>
                </a:lnTo>
                <a:lnTo>
                  <a:pt x="346386" y="2203800"/>
                </a:lnTo>
                <a:close/>
              </a:path>
              <a:path w="3719195" h="2204085">
                <a:moveTo>
                  <a:pt x="643220" y="2203306"/>
                </a:moveTo>
                <a:lnTo>
                  <a:pt x="634398" y="2201525"/>
                </a:lnTo>
                <a:lnTo>
                  <a:pt x="627199" y="2196665"/>
                </a:lnTo>
                <a:lnTo>
                  <a:pt x="622348" y="2189455"/>
                </a:lnTo>
                <a:lnTo>
                  <a:pt x="620570" y="2180622"/>
                </a:lnTo>
                <a:lnTo>
                  <a:pt x="622348" y="2171789"/>
                </a:lnTo>
                <a:lnTo>
                  <a:pt x="627199" y="2164579"/>
                </a:lnTo>
                <a:lnTo>
                  <a:pt x="634398" y="2159719"/>
                </a:lnTo>
                <a:lnTo>
                  <a:pt x="643220" y="2157938"/>
                </a:lnTo>
                <a:lnTo>
                  <a:pt x="652062" y="2159719"/>
                </a:lnTo>
                <a:lnTo>
                  <a:pt x="659271" y="2164579"/>
                </a:lnTo>
                <a:lnTo>
                  <a:pt x="664126" y="2171789"/>
                </a:lnTo>
                <a:lnTo>
                  <a:pt x="665904" y="2180622"/>
                </a:lnTo>
                <a:lnTo>
                  <a:pt x="664121" y="2189455"/>
                </a:lnTo>
                <a:lnTo>
                  <a:pt x="659258" y="2196665"/>
                </a:lnTo>
                <a:lnTo>
                  <a:pt x="652048" y="2201525"/>
                </a:lnTo>
                <a:lnTo>
                  <a:pt x="643220" y="2203306"/>
                </a:lnTo>
                <a:close/>
              </a:path>
              <a:path w="3719195" h="2204085">
                <a:moveTo>
                  <a:pt x="945944" y="2200785"/>
                </a:moveTo>
                <a:lnTo>
                  <a:pt x="938110" y="2199201"/>
                </a:lnTo>
                <a:lnTo>
                  <a:pt x="931703" y="2194881"/>
                </a:lnTo>
                <a:lnTo>
                  <a:pt x="927379" y="2188472"/>
                </a:lnTo>
                <a:lnTo>
                  <a:pt x="925792" y="2180622"/>
                </a:lnTo>
                <a:lnTo>
                  <a:pt x="927379" y="2172773"/>
                </a:lnTo>
                <a:lnTo>
                  <a:pt x="931703" y="2166365"/>
                </a:lnTo>
                <a:lnTo>
                  <a:pt x="938110" y="2162046"/>
                </a:lnTo>
                <a:lnTo>
                  <a:pt x="945944" y="2160463"/>
                </a:lnTo>
                <a:lnTo>
                  <a:pt x="953792" y="2162046"/>
                </a:lnTo>
                <a:lnTo>
                  <a:pt x="960198" y="2166365"/>
                </a:lnTo>
                <a:lnTo>
                  <a:pt x="964514" y="2172773"/>
                </a:lnTo>
                <a:lnTo>
                  <a:pt x="966096" y="2180622"/>
                </a:lnTo>
                <a:lnTo>
                  <a:pt x="964514" y="2188472"/>
                </a:lnTo>
                <a:lnTo>
                  <a:pt x="960198" y="2194881"/>
                </a:lnTo>
                <a:lnTo>
                  <a:pt x="953792" y="2199201"/>
                </a:lnTo>
                <a:lnTo>
                  <a:pt x="945944" y="2200785"/>
                </a:lnTo>
                <a:close/>
              </a:path>
              <a:path w="3719195" h="2204085">
                <a:moveTo>
                  <a:pt x="1257478" y="2196575"/>
                </a:moveTo>
                <a:lnTo>
                  <a:pt x="1239891" y="2196575"/>
                </a:lnTo>
                <a:lnTo>
                  <a:pt x="1232735" y="2189422"/>
                </a:lnTo>
                <a:lnTo>
                  <a:pt x="1232735" y="2171822"/>
                </a:lnTo>
                <a:lnTo>
                  <a:pt x="1239891" y="2164669"/>
                </a:lnTo>
                <a:lnTo>
                  <a:pt x="1257478" y="2164669"/>
                </a:lnTo>
                <a:lnTo>
                  <a:pt x="1264634" y="2171822"/>
                </a:lnTo>
                <a:lnTo>
                  <a:pt x="1264634" y="2189422"/>
                </a:lnTo>
                <a:lnTo>
                  <a:pt x="1257478" y="2196575"/>
                </a:lnTo>
                <a:close/>
              </a:path>
              <a:path w="3719195" h="2204085">
                <a:moveTo>
                  <a:pt x="1556961" y="2190705"/>
                </a:moveTo>
                <a:lnTo>
                  <a:pt x="1545856" y="2190705"/>
                </a:lnTo>
                <a:lnTo>
                  <a:pt x="1541332" y="2186192"/>
                </a:lnTo>
                <a:lnTo>
                  <a:pt x="1541332" y="2175052"/>
                </a:lnTo>
                <a:lnTo>
                  <a:pt x="1545856" y="2170542"/>
                </a:lnTo>
                <a:lnTo>
                  <a:pt x="1556961" y="2170542"/>
                </a:lnTo>
                <a:lnTo>
                  <a:pt x="1561485" y="2175052"/>
                </a:lnTo>
                <a:lnTo>
                  <a:pt x="1561485" y="2186192"/>
                </a:lnTo>
                <a:lnTo>
                  <a:pt x="1556961" y="2190705"/>
                </a:lnTo>
                <a:close/>
              </a:path>
              <a:path w="3719195" h="2204085">
                <a:moveTo>
                  <a:pt x="1855972" y="2183988"/>
                </a:moveTo>
                <a:lnTo>
                  <a:pt x="1852259" y="2183988"/>
                </a:lnTo>
                <a:lnTo>
                  <a:pt x="1850774" y="2182489"/>
                </a:lnTo>
                <a:lnTo>
                  <a:pt x="1850774" y="2178755"/>
                </a:lnTo>
                <a:lnTo>
                  <a:pt x="1852259" y="2177257"/>
                </a:lnTo>
                <a:lnTo>
                  <a:pt x="1856006" y="2177257"/>
                </a:lnTo>
                <a:lnTo>
                  <a:pt x="1857491" y="2178755"/>
                </a:lnTo>
                <a:lnTo>
                  <a:pt x="1857491" y="2182489"/>
                </a:lnTo>
                <a:lnTo>
                  <a:pt x="1855972" y="2183988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7561" y="469385"/>
            <a:ext cx="7416373" cy="3435162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516099" y="4105547"/>
            <a:ext cx="7059295" cy="1196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6500"/>
              </a:lnSpc>
              <a:spcBef>
                <a:spcPts val="100"/>
              </a:spcBef>
              <a:tabLst>
                <a:tab pos="5883275" algn="l"/>
                <a:tab pos="5960110" algn="l"/>
              </a:tabLst>
            </a:pPr>
            <a:r>
              <a:rPr sz="2200" b="1" i="1" spc="-20" dirty="0">
                <a:latin typeface="Arial"/>
                <a:cs typeface="Arial"/>
              </a:rPr>
              <a:t>Результати</a:t>
            </a:r>
            <a:r>
              <a:rPr sz="2200" b="1" i="1" spc="-55" dirty="0">
                <a:latin typeface="Arial"/>
                <a:cs typeface="Arial"/>
              </a:rPr>
              <a:t> </a:t>
            </a:r>
            <a:r>
              <a:rPr sz="2200" b="1" i="1" spc="20" dirty="0">
                <a:latin typeface="Arial"/>
                <a:cs typeface="Arial"/>
              </a:rPr>
              <a:t>дослıдження</a:t>
            </a:r>
            <a:r>
              <a:rPr sz="2200" b="1" i="1" spc="-50" dirty="0">
                <a:latin typeface="Arial"/>
                <a:cs typeface="Arial"/>
              </a:rPr>
              <a:t> </a:t>
            </a:r>
            <a:r>
              <a:rPr sz="2200" b="1" i="1" spc="15" dirty="0">
                <a:latin typeface="Arial"/>
                <a:cs typeface="Arial"/>
              </a:rPr>
              <a:t>тривожностı	</a:t>
            </a:r>
            <a:r>
              <a:rPr sz="2200" b="1" i="1" dirty="0">
                <a:latin typeface="Arial"/>
                <a:cs typeface="Arial"/>
              </a:rPr>
              <a:t>дıтей </a:t>
            </a:r>
            <a:r>
              <a:rPr sz="2200" b="1" i="1" spc="5" dirty="0">
                <a:latin typeface="Arial"/>
                <a:cs typeface="Arial"/>
              </a:rPr>
              <a:t> </a:t>
            </a:r>
            <a:r>
              <a:rPr sz="2200" b="1" i="1" spc="65" dirty="0">
                <a:latin typeface="Arial"/>
                <a:cs typeface="Arial"/>
              </a:rPr>
              <a:t>м</a:t>
            </a:r>
            <a:r>
              <a:rPr sz="2200" b="1" i="1" spc="-65" dirty="0">
                <a:latin typeface="Arial"/>
                <a:cs typeface="Arial"/>
              </a:rPr>
              <a:t>о</a:t>
            </a:r>
            <a:r>
              <a:rPr sz="2200" b="1" i="1" spc="-25" dirty="0">
                <a:latin typeface="Arial"/>
                <a:cs typeface="Arial"/>
              </a:rPr>
              <a:t>л</a:t>
            </a:r>
            <a:r>
              <a:rPr sz="2200" b="1" i="1" spc="-65" dirty="0">
                <a:latin typeface="Arial"/>
                <a:cs typeface="Arial"/>
              </a:rPr>
              <a:t>о</a:t>
            </a:r>
            <a:r>
              <a:rPr sz="2200" b="1" i="1" spc="-45" dirty="0">
                <a:latin typeface="Arial"/>
                <a:cs typeface="Arial"/>
              </a:rPr>
              <a:t>д</a:t>
            </a:r>
            <a:r>
              <a:rPr sz="2200" b="1" i="1" spc="25" dirty="0">
                <a:latin typeface="Arial"/>
                <a:cs typeface="Arial"/>
              </a:rPr>
              <a:t>ш</a:t>
            </a:r>
            <a:r>
              <a:rPr sz="2200" b="1" i="1" spc="-65" dirty="0">
                <a:latin typeface="Arial"/>
                <a:cs typeface="Arial"/>
              </a:rPr>
              <a:t>о</a:t>
            </a:r>
            <a:r>
              <a:rPr sz="2200" b="1" i="1" spc="-130" dirty="0">
                <a:latin typeface="Arial"/>
                <a:cs typeface="Arial"/>
              </a:rPr>
              <a:t>г</a:t>
            </a:r>
            <a:r>
              <a:rPr sz="2200" b="1" i="1" spc="-60" dirty="0">
                <a:latin typeface="Arial"/>
                <a:cs typeface="Arial"/>
              </a:rPr>
              <a:t>о</a:t>
            </a:r>
            <a:r>
              <a:rPr sz="2200" b="1" i="1" spc="-65" dirty="0">
                <a:latin typeface="Arial"/>
                <a:cs typeface="Arial"/>
              </a:rPr>
              <a:t> </a:t>
            </a:r>
            <a:r>
              <a:rPr sz="2200" b="1" i="1" spc="25" dirty="0">
                <a:latin typeface="Arial"/>
                <a:cs typeface="Arial"/>
              </a:rPr>
              <a:t>ш</a:t>
            </a:r>
            <a:r>
              <a:rPr sz="2200" b="1" i="1" spc="150" dirty="0">
                <a:latin typeface="Arial"/>
                <a:cs typeface="Arial"/>
              </a:rPr>
              <a:t>к</a:t>
            </a:r>
            <a:r>
              <a:rPr sz="2200" b="1" i="1" spc="40" dirty="0">
                <a:latin typeface="Arial"/>
                <a:cs typeface="Arial"/>
              </a:rPr>
              <a:t>ı</a:t>
            </a:r>
            <a:r>
              <a:rPr sz="2200" b="1" i="1" spc="-25" dirty="0">
                <a:latin typeface="Arial"/>
                <a:cs typeface="Arial"/>
              </a:rPr>
              <a:t>л</a:t>
            </a:r>
            <a:r>
              <a:rPr sz="2200" b="1" i="1" spc="-75" dirty="0">
                <a:latin typeface="Arial"/>
                <a:cs typeface="Arial"/>
              </a:rPr>
              <a:t>ь</a:t>
            </a:r>
            <a:r>
              <a:rPr sz="2200" b="1" i="1" spc="20" dirty="0">
                <a:latin typeface="Arial"/>
                <a:cs typeface="Arial"/>
              </a:rPr>
              <a:t>н</a:t>
            </a:r>
            <a:r>
              <a:rPr sz="2200" b="1" i="1" spc="-65" dirty="0">
                <a:latin typeface="Arial"/>
                <a:cs typeface="Arial"/>
              </a:rPr>
              <a:t>о</a:t>
            </a:r>
            <a:r>
              <a:rPr sz="2200" b="1" i="1" spc="-130" dirty="0">
                <a:latin typeface="Arial"/>
                <a:cs typeface="Arial"/>
              </a:rPr>
              <a:t>г</a:t>
            </a:r>
            <a:r>
              <a:rPr sz="2200" b="1" i="1" spc="-60" dirty="0">
                <a:latin typeface="Arial"/>
                <a:cs typeface="Arial"/>
              </a:rPr>
              <a:t>о</a:t>
            </a:r>
            <a:r>
              <a:rPr sz="2200" b="1" i="1" spc="-65" dirty="0">
                <a:latin typeface="Arial"/>
                <a:cs typeface="Arial"/>
              </a:rPr>
              <a:t> </a:t>
            </a:r>
            <a:r>
              <a:rPr sz="2200" b="1" i="1" spc="-75" dirty="0">
                <a:latin typeface="Arial"/>
                <a:cs typeface="Arial"/>
              </a:rPr>
              <a:t>в</a:t>
            </a:r>
            <a:r>
              <a:rPr sz="2200" b="1" i="1" spc="40" dirty="0">
                <a:latin typeface="Arial"/>
                <a:cs typeface="Arial"/>
              </a:rPr>
              <a:t>ı</a:t>
            </a:r>
            <a:r>
              <a:rPr sz="2200" b="1" i="1" spc="150" dirty="0">
                <a:latin typeface="Arial"/>
                <a:cs typeface="Arial"/>
              </a:rPr>
              <a:t>к</a:t>
            </a:r>
            <a:r>
              <a:rPr sz="2200" b="1" i="1" spc="-90" dirty="0">
                <a:latin typeface="Arial"/>
                <a:cs typeface="Arial"/>
              </a:rPr>
              <a:t>у</a:t>
            </a:r>
            <a:r>
              <a:rPr sz="2200" b="1" i="1" spc="25" dirty="0">
                <a:latin typeface="Arial"/>
                <a:cs typeface="Arial"/>
              </a:rPr>
              <a:t>з</a:t>
            </a:r>
            <a:r>
              <a:rPr sz="2200" b="1" i="1" spc="80" dirty="0">
                <a:latin typeface="Arial"/>
                <a:cs typeface="Arial"/>
              </a:rPr>
              <a:t>а</a:t>
            </a:r>
            <a:r>
              <a:rPr sz="2200" b="1" i="1" spc="-65" dirty="0">
                <a:latin typeface="Arial"/>
                <a:cs typeface="Arial"/>
              </a:rPr>
              <a:t> </a:t>
            </a:r>
            <a:r>
              <a:rPr sz="2200" b="1" i="1" spc="65" dirty="0">
                <a:latin typeface="Arial"/>
                <a:cs typeface="Arial"/>
              </a:rPr>
              <a:t>м</a:t>
            </a:r>
            <a:r>
              <a:rPr sz="2200" b="1" i="1" spc="-5" dirty="0">
                <a:latin typeface="Arial"/>
                <a:cs typeface="Arial"/>
              </a:rPr>
              <a:t>е</a:t>
            </a:r>
            <a:r>
              <a:rPr sz="2200" b="1" i="1" spc="25" dirty="0">
                <a:latin typeface="Arial"/>
                <a:cs typeface="Arial"/>
              </a:rPr>
              <a:t>т</a:t>
            </a:r>
            <a:r>
              <a:rPr sz="2200" b="1" i="1" spc="-65" dirty="0">
                <a:latin typeface="Arial"/>
                <a:cs typeface="Arial"/>
              </a:rPr>
              <a:t>о</a:t>
            </a:r>
            <a:r>
              <a:rPr sz="2200" b="1" i="1" spc="-45" dirty="0">
                <a:latin typeface="Arial"/>
                <a:cs typeface="Arial"/>
              </a:rPr>
              <a:t>д</a:t>
            </a:r>
            <a:r>
              <a:rPr sz="2200" b="1" i="1" spc="-25" dirty="0">
                <a:latin typeface="Arial"/>
                <a:cs typeface="Arial"/>
              </a:rPr>
              <a:t>и</a:t>
            </a:r>
            <a:r>
              <a:rPr sz="2200" b="1" i="1" spc="150" dirty="0">
                <a:latin typeface="Arial"/>
                <a:cs typeface="Arial"/>
              </a:rPr>
              <a:t>к</a:t>
            </a:r>
            <a:r>
              <a:rPr sz="2200" b="1" i="1" spc="-65" dirty="0">
                <a:latin typeface="Arial"/>
                <a:cs typeface="Arial"/>
              </a:rPr>
              <a:t>о</a:t>
            </a:r>
            <a:r>
              <a:rPr sz="2200" b="1" i="1" spc="-70" dirty="0">
                <a:latin typeface="Arial"/>
                <a:cs typeface="Arial"/>
              </a:rPr>
              <a:t>ю</a:t>
            </a:r>
            <a:r>
              <a:rPr sz="2200" b="1" i="1" dirty="0">
                <a:latin typeface="Arial"/>
                <a:cs typeface="Arial"/>
              </a:rPr>
              <a:t>		</a:t>
            </a:r>
            <a:r>
              <a:rPr sz="2200" b="1" i="1" spc="-5" dirty="0">
                <a:latin typeface="Times New Roman"/>
                <a:cs typeface="Times New Roman"/>
              </a:rPr>
              <a:t>«</a:t>
            </a:r>
            <a:r>
              <a:rPr sz="2200" b="1" i="1" spc="50" dirty="0">
                <a:latin typeface="Arial"/>
                <a:cs typeface="Arial"/>
              </a:rPr>
              <a:t>Ш</a:t>
            </a:r>
            <a:r>
              <a:rPr sz="2200" b="1" i="1" spc="150" dirty="0">
                <a:latin typeface="Arial"/>
                <a:cs typeface="Arial"/>
              </a:rPr>
              <a:t>к</a:t>
            </a:r>
            <a:r>
              <a:rPr sz="2200" b="1" i="1" spc="75" dirty="0">
                <a:latin typeface="Arial"/>
                <a:cs typeface="Arial"/>
              </a:rPr>
              <a:t>а</a:t>
            </a:r>
            <a:r>
              <a:rPr sz="2200" b="1" i="1" spc="-25" dirty="0">
                <a:latin typeface="Arial"/>
                <a:cs typeface="Arial"/>
              </a:rPr>
              <a:t>л</a:t>
            </a:r>
            <a:r>
              <a:rPr sz="2200" b="1" i="1" spc="55" dirty="0">
                <a:latin typeface="Arial"/>
                <a:cs typeface="Arial"/>
              </a:rPr>
              <a:t>а  </a:t>
            </a:r>
            <a:r>
              <a:rPr sz="2200" b="1" i="1" dirty="0">
                <a:latin typeface="Arial"/>
                <a:cs typeface="Arial"/>
              </a:rPr>
              <a:t>наявної</a:t>
            </a:r>
            <a:r>
              <a:rPr sz="2200" b="1" i="1" spc="-70" dirty="0">
                <a:latin typeface="Arial"/>
                <a:cs typeface="Arial"/>
              </a:rPr>
              <a:t> </a:t>
            </a:r>
            <a:r>
              <a:rPr sz="2200" b="1" i="1" spc="15" dirty="0">
                <a:latin typeface="Arial"/>
                <a:cs typeface="Arial"/>
              </a:rPr>
              <a:t>тривожностı</a:t>
            </a:r>
            <a:r>
              <a:rPr sz="2200" b="1" i="1" spc="-65" dirty="0">
                <a:latin typeface="Arial"/>
                <a:cs typeface="Arial"/>
              </a:rPr>
              <a:t> </a:t>
            </a:r>
            <a:r>
              <a:rPr sz="2200" b="1" i="1" spc="105" dirty="0">
                <a:latin typeface="Times New Roman"/>
                <a:cs typeface="Times New Roman"/>
              </a:rPr>
              <a:t>CMAS»</a:t>
            </a:r>
            <a:endParaRPr sz="2200" dirty="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pic>
        <p:nvPicPr>
          <p:cNvPr id="13" name="object 6">
            <a:extLst>
              <a:ext uri="{FF2B5EF4-FFF2-40B4-BE49-F238E27FC236}">
                <a16:creationId xmlns:a16="http://schemas.microsoft.com/office/drawing/2014/main" id="{C873D98F-F32D-460C-AB48-AE05EBB8A2D8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80516" y="584592"/>
            <a:ext cx="5885042" cy="3435163"/>
          </a:xfrm>
          <a:prstGeom prst="rect">
            <a:avLst/>
          </a:prstGeom>
        </p:spPr>
      </p:pic>
      <p:sp>
        <p:nvSpPr>
          <p:cNvPr id="14" name="object 8">
            <a:extLst>
              <a:ext uri="{FF2B5EF4-FFF2-40B4-BE49-F238E27FC236}">
                <a16:creationId xmlns:a16="http://schemas.microsoft.com/office/drawing/2014/main" id="{84671939-7C84-4C68-9606-4F38BC368E69}"/>
              </a:ext>
            </a:extLst>
          </p:cNvPr>
          <p:cNvSpPr txBox="1"/>
          <p:nvPr/>
        </p:nvSpPr>
        <p:spPr>
          <a:xfrm>
            <a:off x="10972800" y="4175967"/>
            <a:ext cx="6097270" cy="1196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16500"/>
              </a:lnSpc>
              <a:spcBef>
                <a:spcPts val="100"/>
              </a:spcBef>
            </a:pPr>
            <a:r>
              <a:rPr sz="2200" b="1" i="1" spc="-20" dirty="0">
                <a:latin typeface="Arial"/>
                <a:cs typeface="Arial"/>
              </a:rPr>
              <a:t>Результати </a:t>
            </a:r>
            <a:r>
              <a:rPr sz="2200" b="1" i="1" spc="20" dirty="0">
                <a:latin typeface="Arial"/>
                <a:cs typeface="Arial"/>
              </a:rPr>
              <a:t>дослıдження </a:t>
            </a:r>
            <a:r>
              <a:rPr sz="2200" b="1" i="1" spc="-5" dirty="0">
                <a:latin typeface="Arial"/>
                <a:cs typeface="Arial"/>
              </a:rPr>
              <a:t>загальної </a:t>
            </a:r>
            <a:r>
              <a:rPr sz="2200" b="1" i="1" dirty="0">
                <a:latin typeface="Arial"/>
                <a:cs typeface="Arial"/>
              </a:rPr>
              <a:t> </a:t>
            </a:r>
            <a:r>
              <a:rPr sz="2200" b="1" i="1" spc="15" dirty="0">
                <a:latin typeface="Arial"/>
                <a:cs typeface="Arial"/>
              </a:rPr>
              <a:t>тривожнıсть</a:t>
            </a:r>
            <a:r>
              <a:rPr sz="2200" b="1" i="1" spc="-70" dirty="0">
                <a:latin typeface="Arial"/>
                <a:cs typeface="Arial"/>
              </a:rPr>
              <a:t> </a:t>
            </a:r>
            <a:r>
              <a:rPr sz="2200" b="1" i="1" dirty="0">
                <a:latin typeface="Arial"/>
                <a:cs typeface="Arial"/>
              </a:rPr>
              <a:t>дıтей</a:t>
            </a:r>
            <a:r>
              <a:rPr sz="2200" b="1" i="1" spc="-65" dirty="0">
                <a:latin typeface="Arial"/>
                <a:cs typeface="Arial"/>
              </a:rPr>
              <a:t> </a:t>
            </a:r>
            <a:r>
              <a:rPr sz="2200" b="1" i="1" spc="-40" dirty="0">
                <a:latin typeface="Arial"/>
                <a:cs typeface="Arial"/>
              </a:rPr>
              <a:t>молодшого</a:t>
            </a:r>
            <a:r>
              <a:rPr sz="2200" b="1" i="1" spc="-65" dirty="0">
                <a:latin typeface="Arial"/>
                <a:cs typeface="Arial"/>
              </a:rPr>
              <a:t> </a:t>
            </a:r>
            <a:r>
              <a:rPr sz="2200" b="1" i="1" spc="-15" dirty="0">
                <a:latin typeface="Arial"/>
                <a:cs typeface="Arial"/>
              </a:rPr>
              <a:t>шкıльного </a:t>
            </a:r>
            <a:r>
              <a:rPr sz="2200" b="1" i="1" spc="-600" dirty="0">
                <a:latin typeface="Arial"/>
                <a:cs typeface="Arial"/>
              </a:rPr>
              <a:t> </a:t>
            </a:r>
            <a:r>
              <a:rPr sz="2200" b="1" i="1" spc="20" dirty="0">
                <a:latin typeface="Arial"/>
                <a:cs typeface="Arial"/>
              </a:rPr>
              <a:t>вıкуза</a:t>
            </a:r>
            <a:r>
              <a:rPr sz="2200" b="1" i="1" spc="-70" dirty="0">
                <a:latin typeface="Arial"/>
                <a:cs typeface="Arial"/>
              </a:rPr>
              <a:t> </a:t>
            </a:r>
            <a:r>
              <a:rPr sz="2200" b="1" i="1" spc="-20" dirty="0">
                <a:latin typeface="Arial"/>
                <a:cs typeface="Arial"/>
              </a:rPr>
              <a:t>тестом</a:t>
            </a:r>
            <a:r>
              <a:rPr sz="2200" b="1" i="1" spc="-65" dirty="0">
                <a:latin typeface="Arial"/>
                <a:cs typeface="Arial"/>
              </a:rPr>
              <a:t> </a:t>
            </a:r>
            <a:r>
              <a:rPr sz="2200" b="1" i="1" dirty="0">
                <a:latin typeface="Arial"/>
                <a:cs typeface="Arial"/>
              </a:rPr>
              <a:t>Фıллıпса</a:t>
            </a:r>
            <a:endParaRPr sz="2200" dirty="0">
              <a:latin typeface="Arial"/>
              <a:cs typeface="Arial"/>
            </a:endParaRPr>
          </a:p>
        </p:txBody>
      </p:sp>
      <p:pic>
        <p:nvPicPr>
          <p:cNvPr id="15" name="object 7">
            <a:extLst>
              <a:ext uri="{FF2B5EF4-FFF2-40B4-BE49-F238E27FC236}">
                <a16:creationId xmlns:a16="http://schemas.microsoft.com/office/drawing/2014/main" id="{1F8DF93B-8CB3-4944-8746-DE01E5C956D4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29238" y="5372942"/>
            <a:ext cx="7629524" cy="4219574"/>
          </a:xfrm>
          <a:prstGeom prst="rect">
            <a:avLst/>
          </a:prstGeom>
        </p:spPr>
      </p:pic>
      <p:sp>
        <p:nvSpPr>
          <p:cNvPr id="16" name="object 9">
            <a:extLst>
              <a:ext uri="{FF2B5EF4-FFF2-40B4-BE49-F238E27FC236}">
                <a16:creationId xmlns:a16="http://schemas.microsoft.com/office/drawing/2014/main" id="{1603E94F-B5EC-4429-85BD-E04C836A2C5A}"/>
              </a:ext>
            </a:extLst>
          </p:cNvPr>
          <p:cNvSpPr txBox="1"/>
          <p:nvPr/>
        </p:nvSpPr>
        <p:spPr>
          <a:xfrm>
            <a:off x="556347" y="6679540"/>
            <a:ext cx="4800600" cy="15910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6500"/>
              </a:lnSpc>
              <a:spcBef>
                <a:spcPts val="100"/>
              </a:spcBef>
            </a:pPr>
            <a:r>
              <a:rPr sz="2200" b="1" i="1" spc="-135" dirty="0">
                <a:latin typeface="Arial"/>
                <a:cs typeface="Arial"/>
              </a:rPr>
              <a:t>Р</a:t>
            </a:r>
            <a:r>
              <a:rPr sz="2200" b="1" i="1" spc="-5" dirty="0">
                <a:latin typeface="Arial"/>
                <a:cs typeface="Arial"/>
              </a:rPr>
              <a:t>е</a:t>
            </a:r>
            <a:r>
              <a:rPr sz="2200" b="1" i="1" spc="25" dirty="0">
                <a:latin typeface="Arial"/>
                <a:cs typeface="Arial"/>
              </a:rPr>
              <a:t>з</a:t>
            </a:r>
            <a:r>
              <a:rPr sz="2200" b="1" i="1" spc="-90" dirty="0">
                <a:latin typeface="Arial"/>
                <a:cs typeface="Arial"/>
              </a:rPr>
              <a:t>у</a:t>
            </a:r>
            <a:r>
              <a:rPr sz="2200" b="1" i="1" spc="-25" dirty="0">
                <a:latin typeface="Arial"/>
                <a:cs typeface="Arial"/>
              </a:rPr>
              <a:t>л</a:t>
            </a:r>
            <a:r>
              <a:rPr sz="2200" b="1" i="1" spc="-75" dirty="0">
                <a:latin typeface="Arial"/>
                <a:cs typeface="Arial"/>
              </a:rPr>
              <a:t>ь</a:t>
            </a:r>
            <a:r>
              <a:rPr sz="2200" b="1" i="1" spc="25" dirty="0">
                <a:latin typeface="Arial"/>
                <a:cs typeface="Arial"/>
              </a:rPr>
              <a:t>т</a:t>
            </a:r>
            <a:r>
              <a:rPr sz="2200" b="1" i="1" spc="75" dirty="0">
                <a:latin typeface="Arial"/>
                <a:cs typeface="Arial"/>
              </a:rPr>
              <a:t>а</a:t>
            </a:r>
            <a:r>
              <a:rPr sz="2200" b="1" i="1" spc="25" dirty="0">
                <a:latin typeface="Arial"/>
                <a:cs typeface="Arial"/>
              </a:rPr>
              <a:t>т</a:t>
            </a:r>
            <a:r>
              <a:rPr sz="2200" b="1" i="1" spc="-20" dirty="0">
                <a:latin typeface="Arial"/>
                <a:cs typeface="Arial"/>
              </a:rPr>
              <a:t>и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-45" dirty="0">
                <a:latin typeface="Arial"/>
                <a:cs typeface="Arial"/>
              </a:rPr>
              <a:t>д</a:t>
            </a:r>
            <a:r>
              <a:rPr sz="2200" b="1" i="1" spc="-65" dirty="0">
                <a:latin typeface="Arial"/>
                <a:cs typeface="Arial"/>
              </a:rPr>
              <a:t>о</a:t>
            </a:r>
            <a:r>
              <a:rPr sz="2200" b="1" i="1" spc="-170" dirty="0">
                <a:latin typeface="Arial"/>
                <a:cs typeface="Arial"/>
              </a:rPr>
              <a:t>с</a:t>
            </a:r>
            <a:r>
              <a:rPr sz="2200" b="1" i="1" spc="-25" dirty="0">
                <a:latin typeface="Arial"/>
                <a:cs typeface="Arial"/>
              </a:rPr>
              <a:t>л</a:t>
            </a:r>
            <a:r>
              <a:rPr sz="2200" b="1" i="1" spc="40" dirty="0">
                <a:latin typeface="Arial"/>
                <a:cs typeface="Arial"/>
              </a:rPr>
              <a:t>ı</a:t>
            </a:r>
            <a:r>
              <a:rPr sz="2200" b="1" i="1" spc="-45" dirty="0">
                <a:latin typeface="Arial"/>
                <a:cs typeface="Arial"/>
              </a:rPr>
              <a:t>д</a:t>
            </a:r>
            <a:r>
              <a:rPr sz="2200" b="1" i="1" spc="484" dirty="0">
                <a:latin typeface="Arial"/>
                <a:cs typeface="Arial"/>
              </a:rPr>
              <a:t>ж</a:t>
            </a:r>
            <a:r>
              <a:rPr sz="2200" b="1" i="1" spc="-5" dirty="0">
                <a:latin typeface="Arial"/>
                <a:cs typeface="Arial"/>
              </a:rPr>
              <a:t>е</a:t>
            </a:r>
            <a:r>
              <a:rPr sz="2200" b="1" i="1" spc="20" dirty="0">
                <a:latin typeface="Arial"/>
                <a:cs typeface="Arial"/>
              </a:rPr>
              <a:t>нн</a:t>
            </a:r>
            <a:r>
              <a:rPr sz="2200" b="1" i="1" spc="-20" dirty="0">
                <a:latin typeface="Arial"/>
                <a:cs typeface="Arial"/>
              </a:rPr>
              <a:t>я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-40" dirty="0">
                <a:latin typeface="Arial"/>
                <a:cs typeface="Arial"/>
              </a:rPr>
              <a:t>р</a:t>
            </a:r>
            <a:r>
              <a:rPr sz="2200" b="1" i="1" spc="40" dirty="0">
                <a:latin typeface="Arial"/>
                <a:cs typeface="Arial"/>
              </a:rPr>
              <a:t>ı</a:t>
            </a:r>
            <a:r>
              <a:rPr sz="2200" b="1" i="1" spc="-75" dirty="0">
                <a:latin typeface="Arial"/>
                <a:cs typeface="Arial"/>
              </a:rPr>
              <a:t>в</a:t>
            </a:r>
            <a:r>
              <a:rPr sz="2200" b="1" i="1" spc="20" dirty="0">
                <a:latin typeface="Arial"/>
                <a:cs typeface="Arial"/>
              </a:rPr>
              <a:t>н</a:t>
            </a:r>
            <a:r>
              <a:rPr sz="2200" b="1" i="1" spc="-20" dirty="0">
                <a:latin typeface="Arial"/>
                <a:cs typeface="Arial"/>
              </a:rPr>
              <a:t>я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-170" dirty="0">
                <a:latin typeface="Arial"/>
                <a:cs typeface="Arial"/>
              </a:rPr>
              <a:t>с</a:t>
            </a:r>
            <a:r>
              <a:rPr sz="2200" b="1" i="1" spc="75" dirty="0">
                <a:latin typeface="Arial"/>
                <a:cs typeface="Arial"/>
              </a:rPr>
              <a:t>а</a:t>
            </a:r>
            <a:r>
              <a:rPr sz="2200" b="1" i="1" spc="65" dirty="0">
                <a:latin typeface="Arial"/>
                <a:cs typeface="Arial"/>
              </a:rPr>
              <a:t>м</a:t>
            </a:r>
            <a:r>
              <a:rPr sz="2200" b="1" i="1" spc="-65" dirty="0">
                <a:latin typeface="Arial"/>
                <a:cs typeface="Arial"/>
              </a:rPr>
              <a:t>ооц</a:t>
            </a:r>
            <a:r>
              <a:rPr sz="2200" b="1" i="1" spc="40" dirty="0">
                <a:latin typeface="Arial"/>
                <a:cs typeface="Arial"/>
              </a:rPr>
              <a:t>ı</a:t>
            </a:r>
            <a:r>
              <a:rPr sz="2200" b="1" i="1" spc="20" dirty="0">
                <a:latin typeface="Arial"/>
                <a:cs typeface="Arial"/>
              </a:rPr>
              <a:t>н</a:t>
            </a:r>
            <a:r>
              <a:rPr sz="2200" b="1" i="1" spc="150" dirty="0">
                <a:latin typeface="Arial"/>
                <a:cs typeface="Arial"/>
              </a:rPr>
              <a:t>к</a:t>
            </a:r>
            <a:r>
              <a:rPr sz="2200" b="1" i="1" spc="-20" dirty="0">
                <a:latin typeface="Arial"/>
                <a:cs typeface="Arial"/>
              </a:rPr>
              <a:t>и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-45" dirty="0">
                <a:latin typeface="Arial"/>
                <a:cs typeface="Arial"/>
              </a:rPr>
              <a:t>д</a:t>
            </a:r>
            <a:r>
              <a:rPr sz="2200" b="1" i="1" spc="40" dirty="0">
                <a:latin typeface="Arial"/>
                <a:cs typeface="Arial"/>
              </a:rPr>
              <a:t>ı</a:t>
            </a:r>
            <a:r>
              <a:rPr sz="2200" b="1" i="1" spc="25" dirty="0">
                <a:latin typeface="Arial"/>
                <a:cs typeface="Arial"/>
              </a:rPr>
              <a:t>т</a:t>
            </a:r>
            <a:r>
              <a:rPr sz="2200" b="1" i="1" spc="-5" dirty="0">
                <a:latin typeface="Arial"/>
                <a:cs typeface="Arial"/>
              </a:rPr>
              <a:t>е</a:t>
            </a:r>
            <a:r>
              <a:rPr sz="2200" b="1" i="1" spc="-10" dirty="0">
                <a:latin typeface="Arial"/>
                <a:cs typeface="Arial"/>
              </a:rPr>
              <a:t>й  </a:t>
            </a:r>
            <a:r>
              <a:rPr sz="2200" b="1" i="1" spc="-40" dirty="0">
                <a:latin typeface="Arial"/>
                <a:cs typeface="Arial"/>
              </a:rPr>
              <a:t>молодшого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-15" dirty="0">
                <a:latin typeface="Arial"/>
                <a:cs typeface="Arial"/>
              </a:rPr>
              <a:t>шкıльного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5" dirty="0">
                <a:latin typeface="Arial"/>
                <a:cs typeface="Arial"/>
              </a:rPr>
              <a:t>вıку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50" dirty="0">
                <a:latin typeface="Arial"/>
                <a:cs typeface="Arial"/>
              </a:rPr>
              <a:t>за</a:t>
            </a:r>
            <a:r>
              <a:rPr sz="2200" b="1" i="1" spc="-195" dirty="0">
                <a:latin typeface="Arial"/>
                <a:cs typeface="Arial"/>
              </a:rPr>
              <a:t> </a:t>
            </a:r>
            <a:r>
              <a:rPr sz="2200" b="1" i="1" spc="-5" dirty="0">
                <a:latin typeface="Arial"/>
                <a:cs typeface="Arial"/>
              </a:rPr>
              <a:t>методикою</a:t>
            </a:r>
            <a:endParaRPr sz="2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34"/>
              </a:spcBef>
            </a:pPr>
            <a:r>
              <a:rPr sz="2200" b="1" i="1" spc="-260" dirty="0">
                <a:latin typeface="Trebuchet MS"/>
                <a:cs typeface="Trebuchet MS"/>
              </a:rPr>
              <a:t>«</a:t>
            </a:r>
            <a:r>
              <a:rPr sz="2200" b="1" i="1" spc="-250" dirty="0">
                <a:latin typeface="Arial"/>
                <a:cs typeface="Arial"/>
              </a:rPr>
              <a:t>С</a:t>
            </a:r>
            <a:r>
              <a:rPr sz="2200" b="1" i="1" spc="-65" dirty="0">
                <a:latin typeface="Arial"/>
                <a:cs typeface="Arial"/>
              </a:rPr>
              <a:t>хо</a:t>
            </a:r>
            <a:r>
              <a:rPr sz="2200" b="1" i="1" spc="-45" dirty="0">
                <a:latin typeface="Arial"/>
                <a:cs typeface="Arial"/>
              </a:rPr>
              <a:t>д</a:t>
            </a:r>
            <a:r>
              <a:rPr sz="2200" b="1" i="1" spc="-25" dirty="0">
                <a:latin typeface="Arial"/>
                <a:cs typeface="Arial"/>
              </a:rPr>
              <a:t>и</a:t>
            </a:r>
            <a:r>
              <a:rPr sz="2200" b="1" i="1" spc="20" dirty="0">
                <a:latin typeface="Arial"/>
                <a:cs typeface="Arial"/>
              </a:rPr>
              <a:t>н</a:t>
            </a:r>
            <a:r>
              <a:rPr sz="2200" b="1" i="1" spc="150" dirty="0">
                <a:latin typeface="Arial"/>
                <a:cs typeface="Arial"/>
              </a:rPr>
              <a:t>к</a:t>
            </a:r>
            <a:r>
              <a:rPr sz="2200" b="1" i="1" spc="-25" dirty="0">
                <a:latin typeface="Arial"/>
                <a:cs typeface="Arial"/>
              </a:rPr>
              <a:t>и</a:t>
            </a:r>
            <a:r>
              <a:rPr sz="2200" b="1" i="1" spc="-254" dirty="0">
                <a:latin typeface="Trebuchet MS"/>
                <a:cs typeface="Trebuchet MS"/>
              </a:rPr>
              <a:t>»</a:t>
            </a:r>
            <a:r>
              <a:rPr sz="2200" b="1" i="1" spc="-245" dirty="0">
                <a:latin typeface="Trebuchet MS"/>
                <a:cs typeface="Trebuchet MS"/>
              </a:rPr>
              <a:t> </a:t>
            </a:r>
            <a:r>
              <a:rPr sz="2200" b="1" i="1" spc="95" dirty="0">
                <a:latin typeface="Arial"/>
                <a:cs typeface="Arial"/>
              </a:rPr>
              <a:t>М</a:t>
            </a:r>
            <a:r>
              <a:rPr sz="2200" b="1" i="1" spc="-390" dirty="0">
                <a:latin typeface="Trebuchet MS"/>
                <a:cs typeface="Trebuchet MS"/>
              </a:rPr>
              <a:t>.</a:t>
            </a:r>
            <a:r>
              <a:rPr sz="2200" b="1" i="1" spc="-245" dirty="0">
                <a:latin typeface="Trebuchet MS"/>
                <a:cs typeface="Trebuchet MS"/>
              </a:rPr>
              <a:t> </a:t>
            </a:r>
            <a:r>
              <a:rPr sz="2200" b="1" i="1" spc="225" dirty="0">
                <a:latin typeface="Arial"/>
                <a:cs typeface="Arial"/>
              </a:rPr>
              <a:t>І</a:t>
            </a:r>
            <a:r>
              <a:rPr sz="2200" b="1" i="1" spc="-390" dirty="0">
                <a:latin typeface="Trebuchet MS"/>
                <a:cs typeface="Trebuchet MS"/>
              </a:rPr>
              <a:t>.</a:t>
            </a:r>
            <a:r>
              <a:rPr sz="2200" b="1" i="1" spc="-245" dirty="0">
                <a:latin typeface="Trebuchet MS"/>
                <a:cs typeface="Trebuchet MS"/>
              </a:rPr>
              <a:t> </a:t>
            </a:r>
            <a:r>
              <a:rPr sz="2200" b="1" i="1" spc="-110" dirty="0">
                <a:latin typeface="Arial"/>
                <a:cs typeface="Arial"/>
              </a:rPr>
              <a:t>З</a:t>
            </a:r>
            <a:r>
              <a:rPr sz="2200" b="1" i="1" spc="75" dirty="0">
                <a:latin typeface="Arial"/>
                <a:cs typeface="Arial"/>
              </a:rPr>
              <a:t>а</a:t>
            </a:r>
            <a:r>
              <a:rPr sz="2200" b="1" i="1" spc="65" dirty="0">
                <a:latin typeface="Arial"/>
                <a:cs typeface="Arial"/>
              </a:rPr>
              <a:t>м</a:t>
            </a:r>
            <a:r>
              <a:rPr sz="2200" b="1" i="1" spc="40" dirty="0">
                <a:latin typeface="Arial"/>
                <a:cs typeface="Arial"/>
              </a:rPr>
              <a:t>ı</a:t>
            </a:r>
            <a:r>
              <a:rPr sz="2200" b="1" i="1" spc="-40" dirty="0">
                <a:latin typeface="Arial"/>
                <a:cs typeface="Arial"/>
              </a:rPr>
              <a:t>щ</a:t>
            </a:r>
            <a:r>
              <a:rPr sz="2200" b="1" i="1" spc="75" dirty="0">
                <a:latin typeface="Arial"/>
                <a:cs typeface="Arial"/>
              </a:rPr>
              <a:t>а</a:t>
            </a:r>
            <a:r>
              <a:rPr sz="2200" b="1" i="1" spc="150" dirty="0">
                <a:latin typeface="Arial"/>
                <a:cs typeface="Arial"/>
              </a:rPr>
              <a:t>к</a:t>
            </a:r>
            <a:r>
              <a:rPr sz="2200" b="1" i="1" spc="-254" dirty="0">
                <a:latin typeface="Trebuchet MS"/>
                <a:cs typeface="Trebuchet MS"/>
              </a:rPr>
              <a:t>»</a:t>
            </a:r>
            <a:endParaRPr sz="22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4820" y="7257545"/>
            <a:ext cx="4893310" cy="2475230"/>
          </a:xfrm>
          <a:custGeom>
            <a:avLst/>
            <a:gdLst/>
            <a:ahLst/>
            <a:cxnLst/>
            <a:rect l="l" t="t" r="r" b="b"/>
            <a:pathLst>
              <a:path w="4893309" h="2475229">
                <a:moveTo>
                  <a:pt x="1817659" y="28506"/>
                </a:moveTo>
                <a:lnTo>
                  <a:pt x="1816717" y="28506"/>
                </a:lnTo>
                <a:lnTo>
                  <a:pt x="1816349" y="28136"/>
                </a:lnTo>
                <a:lnTo>
                  <a:pt x="1816349" y="27194"/>
                </a:lnTo>
                <a:lnTo>
                  <a:pt x="1816717" y="26824"/>
                </a:lnTo>
                <a:lnTo>
                  <a:pt x="1817659" y="26824"/>
                </a:lnTo>
                <a:lnTo>
                  <a:pt x="1818030" y="27194"/>
                </a:lnTo>
                <a:lnTo>
                  <a:pt x="1818030" y="28136"/>
                </a:lnTo>
                <a:lnTo>
                  <a:pt x="1817659" y="28506"/>
                </a:lnTo>
                <a:close/>
              </a:path>
              <a:path w="4893309" h="2475229">
                <a:moveTo>
                  <a:pt x="2120838" y="29348"/>
                </a:moveTo>
                <a:lnTo>
                  <a:pt x="2118989" y="29348"/>
                </a:lnTo>
                <a:lnTo>
                  <a:pt x="2118232" y="28591"/>
                </a:lnTo>
                <a:lnTo>
                  <a:pt x="2118232" y="26740"/>
                </a:lnTo>
                <a:lnTo>
                  <a:pt x="2118989" y="25982"/>
                </a:lnTo>
                <a:lnTo>
                  <a:pt x="2120838" y="25982"/>
                </a:lnTo>
                <a:lnTo>
                  <a:pt x="2121594" y="26740"/>
                </a:lnTo>
                <a:lnTo>
                  <a:pt x="2121594" y="28591"/>
                </a:lnTo>
                <a:lnTo>
                  <a:pt x="2120838" y="29348"/>
                </a:lnTo>
                <a:close/>
              </a:path>
              <a:path w="4893309" h="2475229">
                <a:moveTo>
                  <a:pt x="2425415" y="32713"/>
                </a:moveTo>
                <a:lnTo>
                  <a:pt x="2419863" y="32713"/>
                </a:lnTo>
                <a:lnTo>
                  <a:pt x="2417611" y="30459"/>
                </a:lnTo>
                <a:lnTo>
                  <a:pt x="2417611" y="24905"/>
                </a:lnTo>
                <a:lnTo>
                  <a:pt x="2419863" y="22650"/>
                </a:lnTo>
                <a:lnTo>
                  <a:pt x="2425415" y="22650"/>
                </a:lnTo>
                <a:lnTo>
                  <a:pt x="2427667" y="24905"/>
                </a:lnTo>
                <a:lnTo>
                  <a:pt x="2427667" y="30459"/>
                </a:lnTo>
                <a:lnTo>
                  <a:pt x="2425415" y="32713"/>
                </a:lnTo>
                <a:close/>
              </a:path>
              <a:path w="4893309" h="2475229">
                <a:moveTo>
                  <a:pt x="2730006" y="36079"/>
                </a:moveTo>
                <a:lnTo>
                  <a:pt x="2720723" y="36079"/>
                </a:lnTo>
                <a:lnTo>
                  <a:pt x="2716973" y="32327"/>
                </a:lnTo>
                <a:lnTo>
                  <a:pt x="2716973" y="23038"/>
                </a:lnTo>
                <a:lnTo>
                  <a:pt x="2720723" y="19285"/>
                </a:lnTo>
                <a:lnTo>
                  <a:pt x="2730006" y="19285"/>
                </a:lnTo>
                <a:lnTo>
                  <a:pt x="2733756" y="23038"/>
                </a:lnTo>
                <a:lnTo>
                  <a:pt x="2733756" y="32327"/>
                </a:lnTo>
                <a:lnTo>
                  <a:pt x="2730006" y="36079"/>
                </a:lnTo>
                <a:close/>
              </a:path>
              <a:path w="4893309" h="2475229">
                <a:moveTo>
                  <a:pt x="3034580" y="39445"/>
                </a:moveTo>
                <a:lnTo>
                  <a:pt x="3021597" y="39445"/>
                </a:lnTo>
                <a:lnTo>
                  <a:pt x="3016335" y="34178"/>
                </a:lnTo>
                <a:lnTo>
                  <a:pt x="3016335" y="21186"/>
                </a:lnTo>
                <a:lnTo>
                  <a:pt x="3021597" y="15919"/>
                </a:lnTo>
                <a:lnTo>
                  <a:pt x="3034580" y="15919"/>
                </a:lnTo>
                <a:lnTo>
                  <a:pt x="3039845" y="21186"/>
                </a:lnTo>
                <a:lnTo>
                  <a:pt x="3039845" y="34178"/>
                </a:lnTo>
                <a:lnTo>
                  <a:pt x="3034580" y="39445"/>
                </a:lnTo>
                <a:close/>
              </a:path>
              <a:path w="4893309" h="2475229">
                <a:moveTo>
                  <a:pt x="3339157" y="42811"/>
                </a:moveTo>
                <a:lnTo>
                  <a:pt x="3322471" y="42811"/>
                </a:lnTo>
                <a:lnTo>
                  <a:pt x="3315710" y="36046"/>
                </a:lnTo>
                <a:lnTo>
                  <a:pt x="3315710" y="19352"/>
                </a:lnTo>
                <a:lnTo>
                  <a:pt x="3322471" y="12587"/>
                </a:lnTo>
                <a:lnTo>
                  <a:pt x="3339157" y="12587"/>
                </a:lnTo>
                <a:lnTo>
                  <a:pt x="3345918" y="19352"/>
                </a:lnTo>
                <a:lnTo>
                  <a:pt x="3345918" y="36046"/>
                </a:lnTo>
                <a:lnTo>
                  <a:pt x="3339157" y="42811"/>
                </a:lnTo>
                <a:close/>
              </a:path>
              <a:path w="4893309" h="2475229">
                <a:moveTo>
                  <a:pt x="3633529" y="46176"/>
                </a:moveTo>
                <a:lnTo>
                  <a:pt x="3626343" y="44723"/>
                </a:lnTo>
                <a:lnTo>
                  <a:pt x="3620474" y="40762"/>
                </a:lnTo>
                <a:lnTo>
                  <a:pt x="3616516" y="34888"/>
                </a:lnTo>
                <a:lnTo>
                  <a:pt x="3615064" y="27699"/>
                </a:lnTo>
                <a:lnTo>
                  <a:pt x="3616516" y="20510"/>
                </a:lnTo>
                <a:lnTo>
                  <a:pt x="3620474" y="14636"/>
                </a:lnTo>
                <a:lnTo>
                  <a:pt x="3626343" y="10674"/>
                </a:lnTo>
                <a:lnTo>
                  <a:pt x="3633529" y="9221"/>
                </a:lnTo>
                <a:lnTo>
                  <a:pt x="3640715" y="10674"/>
                </a:lnTo>
                <a:lnTo>
                  <a:pt x="3646584" y="14636"/>
                </a:lnTo>
                <a:lnTo>
                  <a:pt x="3650542" y="20510"/>
                </a:lnTo>
                <a:lnTo>
                  <a:pt x="3651994" y="27699"/>
                </a:lnTo>
                <a:lnTo>
                  <a:pt x="3650542" y="34888"/>
                </a:lnTo>
                <a:lnTo>
                  <a:pt x="3646584" y="40762"/>
                </a:lnTo>
                <a:lnTo>
                  <a:pt x="3640715" y="44723"/>
                </a:lnTo>
                <a:lnTo>
                  <a:pt x="3633529" y="46176"/>
                </a:lnTo>
                <a:close/>
              </a:path>
              <a:path w="4893309" h="2475229">
                <a:moveTo>
                  <a:pt x="3936253" y="50383"/>
                </a:moveTo>
                <a:lnTo>
                  <a:pt x="3927431" y="48602"/>
                </a:lnTo>
                <a:lnTo>
                  <a:pt x="3920232" y="43743"/>
                </a:lnTo>
                <a:lnTo>
                  <a:pt x="3915381" y="36532"/>
                </a:lnTo>
                <a:lnTo>
                  <a:pt x="3913603" y="27699"/>
                </a:lnTo>
                <a:lnTo>
                  <a:pt x="3915381" y="18866"/>
                </a:lnTo>
                <a:lnTo>
                  <a:pt x="3920232" y="11655"/>
                </a:lnTo>
                <a:lnTo>
                  <a:pt x="3927431" y="6796"/>
                </a:lnTo>
                <a:lnTo>
                  <a:pt x="3936253" y="5014"/>
                </a:lnTo>
                <a:lnTo>
                  <a:pt x="3945081" y="6796"/>
                </a:lnTo>
                <a:lnTo>
                  <a:pt x="3952292" y="11655"/>
                </a:lnTo>
                <a:lnTo>
                  <a:pt x="3957154" y="18866"/>
                </a:lnTo>
                <a:lnTo>
                  <a:pt x="3958937" y="27699"/>
                </a:lnTo>
                <a:lnTo>
                  <a:pt x="3957154" y="36532"/>
                </a:lnTo>
                <a:lnTo>
                  <a:pt x="3952292" y="43743"/>
                </a:lnTo>
                <a:lnTo>
                  <a:pt x="3945081" y="48602"/>
                </a:lnTo>
                <a:lnTo>
                  <a:pt x="3936253" y="50383"/>
                </a:lnTo>
                <a:close/>
              </a:path>
              <a:path w="4893309" h="2475229">
                <a:moveTo>
                  <a:pt x="4238977" y="52907"/>
                </a:moveTo>
                <a:lnTo>
                  <a:pt x="4229180" y="50928"/>
                </a:lnTo>
                <a:lnTo>
                  <a:pt x="4221187" y="45530"/>
                </a:lnTo>
                <a:lnTo>
                  <a:pt x="4215802" y="37523"/>
                </a:lnTo>
                <a:lnTo>
                  <a:pt x="4213828" y="27716"/>
                </a:lnTo>
                <a:lnTo>
                  <a:pt x="4215802" y="17908"/>
                </a:lnTo>
                <a:lnTo>
                  <a:pt x="4221187" y="9901"/>
                </a:lnTo>
                <a:lnTo>
                  <a:pt x="4229180" y="4503"/>
                </a:lnTo>
                <a:lnTo>
                  <a:pt x="4238977" y="2524"/>
                </a:lnTo>
                <a:lnTo>
                  <a:pt x="4248779" y="4503"/>
                </a:lnTo>
                <a:lnTo>
                  <a:pt x="4256783" y="9901"/>
                </a:lnTo>
                <a:lnTo>
                  <a:pt x="4262180" y="17908"/>
                </a:lnTo>
                <a:lnTo>
                  <a:pt x="4264159" y="27716"/>
                </a:lnTo>
                <a:lnTo>
                  <a:pt x="4262180" y="37523"/>
                </a:lnTo>
                <a:lnTo>
                  <a:pt x="4256783" y="45530"/>
                </a:lnTo>
                <a:lnTo>
                  <a:pt x="4248779" y="50928"/>
                </a:lnTo>
                <a:lnTo>
                  <a:pt x="4238977" y="52907"/>
                </a:lnTo>
                <a:close/>
              </a:path>
              <a:path w="4893309" h="2475229">
                <a:moveTo>
                  <a:pt x="4541701" y="54590"/>
                </a:moveTo>
                <a:lnTo>
                  <a:pt x="4531256" y="52478"/>
                </a:lnTo>
                <a:lnTo>
                  <a:pt x="4522726" y="46719"/>
                </a:lnTo>
                <a:lnTo>
                  <a:pt x="4516974" y="38176"/>
                </a:lnTo>
                <a:lnTo>
                  <a:pt x="4514865" y="27716"/>
                </a:lnTo>
                <a:lnTo>
                  <a:pt x="4516974" y="17255"/>
                </a:lnTo>
                <a:lnTo>
                  <a:pt x="4522726" y="8712"/>
                </a:lnTo>
                <a:lnTo>
                  <a:pt x="4531256" y="2953"/>
                </a:lnTo>
                <a:lnTo>
                  <a:pt x="4541701" y="841"/>
                </a:lnTo>
                <a:lnTo>
                  <a:pt x="4552165" y="2953"/>
                </a:lnTo>
                <a:lnTo>
                  <a:pt x="4560705" y="8712"/>
                </a:lnTo>
                <a:lnTo>
                  <a:pt x="4566461" y="17255"/>
                </a:lnTo>
                <a:lnTo>
                  <a:pt x="4568571" y="27716"/>
                </a:lnTo>
                <a:lnTo>
                  <a:pt x="4566461" y="38176"/>
                </a:lnTo>
                <a:lnTo>
                  <a:pt x="4560705" y="46719"/>
                </a:lnTo>
                <a:lnTo>
                  <a:pt x="4552165" y="52478"/>
                </a:lnTo>
                <a:lnTo>
                  <a:pt x="4541701" y="54590"/>
                </a:lnTo>
                <a:close/>
              </a:path>
              <a:path w="4893309" h="2475229">
                <a:moveTo>
                  <a:pt x="4844424" y="55432"/>
                </a:moveTo>
                <a:lnTo>
                  <a:pt x="4833648" y="53254"/>
                </a:lnTo>
                <a:lnTo>
                  <a:pt x="4824850" y="47316"/>
                </a:lnTo>
                <a:lnTo>
                  <a:pt x="4818919" y="38506"/>
                </a:lnTo>
                <a:lnTo>
                  <a:pt x="4816745" y="27716"/>
                </a:lnTo>
                <a:lnTo>
                  <a:pt x="4818919" y="16924"/>
                </a:lnTo>
                <a:lnTo>
                  <a:pt x="4824850" y="8115"/>
                </a:lnTo>
                <a:lnTo>
                  <a:pt x="4833648" y="2177"/>
                </a:lnTo>
                <a:lnTo>
                  <a:pt x="4844424" y="0"/>
                </a:lnTo>
                <a:lnTo>
                  <a:pt x="4855220" y="2177"/>
                </a:lnTo>
                <a:lnTo>
                  <a:pt x="4864028" y="8115"/>
                </a:lnTo>
                <a:lnTo>
                  <a:pt x="4869963" y="16924"/>
                </a:lnTo>
                <a:lnTo>
                  <a:pt x="4872138" y="27716"/>
                </a:lnTo>
                <a:lnTo>
                  <a:pt x="4869963" y="38506"/>
                </a:lnTo>
                <a:lnTo>
                  <a:pt x="4864028" y="47316"/>
                </a:lnTo>
                <a:lnTo>
                  <a:pt x="4855220" y="53254"/>
                </a:lnTo>
                <a:lnTo>
                  <a:pt x="4844424" y="55432"/>
                </a:lnTo>
                <a:close/>
              </a:path>
              <a:path w="4893309" h="2475229">
                <a:moveTo>
                  <a:pt x="910409" y="333146"/>
                </a:moveTo>
                <a:lnTo>
                  <a:pt x="907617" y="333146"/>
                </a:lnTo>
                <a:lnTo>
                  <a:pt x="906493" y="332018"/>
                </a:lnTo>
                <a:lnTo>
                  <a:pt x="906493" y="329225"/>
                </a:lnTo>
                <a:lnTo>
                  <a:pt x="907617" y="328098"/>
                </a:lnTo>
                <a:lnTo>
                  <a:pt x="910409" y="328098"/>
                </a:lnTo>
                <a:lnTo>
                  <a:pt x="911536" y="329225"/>
                </a:lnTo>
                <a:lnTo>
                  <a:pt x="911536" y="332018"/>
                </a:lnTo>
                <a:lnTo>
                  <a:pt x="910409" y="333146"/>
                </a:lnTo>
                <a:close/>
              </a:path>
              <a:path w="4893309" h="2475229">
                <a:moveTo>
                  <a:pt x="1215911" y="338179"/>
                </a:moveTo>
                <a:lnTo>
                  <a:pt x="1207570" y="338179"/>
                </a:lnTo>
                <a:lnTo>
                  <a:pt x="1204187" y="334795"/>
                </a:lnTo>
                <a:lnTo>
                  <a:pt x="1204187" y="326448"/>
                </a:lnTo>
                <a:lnTo>
                  <a:pt x="1207570" y="323066"/>
                </a:lnTo>
                <a:lnTo>
                  <a:pt x="1215911" y="323066"/>
                </a:lnTo>
                <a:lnTo>
                  <a:pt x="1219290" y="326448"/>
                </a:lnTo>
                <a:lnTo>
                  <a:pt x="1219290" y="334795"/>
                </a:lnTo>
                <a:lnTo>
                  <a:pt x="1215911" y="338179"/>
                </a:lnTo>
                <a:close/>
              </a:path>
              <a:path w="4893309" h="2475229">
                <a:moveTo>
                  <a:pt x="1521410" y="343209"/>
                </a:moveTo>
                <a:lnTo>
                  <a:pt x="1507502" y="343209"/>
                </a:lnTo>
                <a:lnTo>
                  <a:pt x="1501868" y="337572"/>
                </a:lnTo>
                <a:lnTo>
                  <a:pt x="1501868" y="323639"/>
                </a:lnTo>
                <a:lnTo>
                  <a:pt x="1507502" y="318001"/>
                </a:lnTo>
                <a:lnTo>
                  <a:pt x="1521426" y="318001"/>
                </a:lnTo>
                <a:lnTo>
                  <a:pt x="1527060" y="323639"/>
                </a:lnTo>
                <a:lnTo>
                  <a:pt x="1527060" y="337572"/>
                </a:lnTo>
                <a:lnTo>
                  <a:pt x="1521410" y="343209"/>
                </a:lnTo>
                <a:close/>
              </a:path>
              <a:path w="4893309" h="2475229">
                <a:moveTo>
                  <a:pt x="1826928" y="348242"/>
                </a:moveTo>
                <a:lnTo>
                  <a:pt x="1807451" y="348242"/>
                </a:lnTo>
                <a:lnTo>
                  <a:pt x="1799562" y="340350"/>
                </a:lnTo>
                <a:lnTo>
                  <a:pt x="1799562" y="320862"/>
                </a:lnTo>
                <a:lnTo>
                  <a:pt x="1807451" y="312970"/>
                </a:lnTo>
                <a:lnTo>
                  <a:pt x="1826928" y="312970"/>
                </a:lnTo>
                <a:lnTo>
                  <a:pt x="1834814" y="320862"/>
                </a:lnTo>
                <a:lnTo>
                  <a:pt x="1834814" y="340350"/>
                </a:lnTo>
                <a:lnTo>
                  <a:pt x="1826928" y="348242"/>
                </a:lnTo>
                <a:close/>
              </a:path>
              <a:path w="4893309" h="2475229">
                <a:moveTo>
                  <a:pt x="2119913" y="353272"/>
                </a:moveTo>
                <a:lnTo>
                  <a:pt x="2111085" y="351490"/>
                </a:lnTo>
                <a:lnTo>
                  <a:pt x="2103879" y="346631"/>
                </a:lnTo>
                <a:lnTo>
                  <a:pt x="2099023" y="339421"/>
                </a:lnTo>
                <a:lnTo>
                  <a:pt x="2097243" y="330589"/>
                </a:lnTo>
                <a:lnTo>
                  <a:pt x="2099023" y="321755"/>
                </a:lnTo>
                <a:lnTo>
                  <a:pt x="2103879" y="314545"/>
                </a:lnTo>
                <a:lnTo>
                  <a:pt x="2111085" y="309685"/>
                </a:lnTo>
                <a:lnTo>
                  <a:pt x="2119913" y="307904"/>
                </a:lnTo>
                <a:lnTo>
                  <a:pt x="2128742" y="309685"/>
                </a:lnTo>
                <a:lnTo>
                  <a:pt x="2135948" y="314545"/>
                </a:lnTo>
                <a:lnTo>
                  <a:pt x="2140804" y="321755"/>
                </a:lnTo>
                <a:lnTo>
                  <a:pt x="2142584" y="330589"/>
                </a:lnTo>
                <a:lnTo>
                  <a:pt x="2140801" y="339421"/>
                </a:lnTo>
                <a:lnTo>
                  <a:pt x="2135941" y="346631"/>
                </a:lnTo>
                <a:lnTo>
                  <a:pt x="2128735" y="351490"/>
                </a:lnTo>
                <a:lnTo>
                  <a:pt x="2119913" y="353272"/>
                </a:lnTo>
                <a:close/>
              </a:path>
              <a:path w="4893309" h="2475229">
                <a:moveTo>
                  <a:pt x="2422641" y="356637"/>
                </a:moveTo>
                <a:lnTo>
                  <a:pt x="2412516" y="354591"/>
                </a:lnTo>
                <a:lnTo>
                  <a:pt x="2404245" y="349011"/>
                </a:lnTo>
                <a:lnTo>
                  <a:pt x="2398667" y="340736"/>
                </a:lnTo>
                <a:lnTo>
                  <a:pt x="2396622" y="330605"/>
                </a:lnTo>
                <a:lnTo>
                  <a:pt x="2398667" y="320475"/>
                </a:lnTo>
                <a:lnTo>
                  <a:pt x="2404245" y="312199"/>
                </a:lnTo>
                <a:lnTo>
                  <a:pt x="2412516" y="306619"/>
                </a:lnTo>
                <a:lnTo>
                  <a:pt x="2422641" y="304572"/>
                </a:lnTo>
                <a:lnTo>
                  <a:pt x="2432764" y="306619"/>
                </a:lnTo>
                <a:lnTo>
                  <a:pt x="2441033" y="312199"/>
                </a:lnTo>
                <a:lnTo>
                  <a:pt x="2446611" y="320475"/>
                </a:lnTo>
                <a:lnTo>
                  <a:pt x="2448656" y="330605"/>
                </a:lnTo>
                <a:lnTo>
                  <a:pt x="2446613" y="340736"/>
                </a:lnTo>
                <a:lnTo>
                  <a:pt x="2441040" y="349011"/>
                </a:lnTo>
                <a:lnTo>
                  <a:pt x="2432771" y="354591"/>
                </a:lnTo>
                <a:lnTo>
                  <a:pt x="2422641" y="356637"/>
                </a:lnTo>
                <a:close/>
              </a:path>
              <a:path w="4893309" h="2475229">
                <a:moveTo>
                  <a:pt x="2725365" y="360003"/>
                </a:moveTo>
                <a:lnTo>
                  <a:pt x="2713927" y="357693"/>
                </a:lnTo>
                <a:lnTo>
                  <a:pt x="2704588" y="351394"/>
                </a:lnTo>
                <a:lnTo>
                  <a:pt x="2698292" y="342050"/>
                </a:lnTo>
                <a:lnTo>
                  <a:pt x="2695983" y="330605"/>
                </a:lnTo>
                <a:lnTo>
                  <a:pt x="2698292" y="319161"/>
                </a:lnTo>
                <a:lnTo>
                  <a:pt x="2704588" y="309816"/>
                </a:lnTo>
                <a:lnTo>
                  <a:pt x="2713927" y="303517"/>
                </a:lnTo>
                <a:lnTo>
                  <a:pt x="2725365" y="301207"/>
                </a:lnTo>
                <a:lnTo>
                  <a:pt x="2736802" y="303517"/>
                </a:lnTo>
                <a:lnTo>
                  <a:pt x="2746141" y="309816"/>
                </a:lnTo>
                <a:lnTo>
                  <a:pt x="2752437" y="319161"/>
                </a:lnTo>
                <a:lnTo>
                  <a:pt x="2754746" y="330605"/>
                </a:lnTo>
                <a:lnTo>
                  <a:pt x="2752437" y="342050"/>
                </a:lnTo>
                <a:lnTo>
                  <a:pt x="2746141" y="351394"/>
                </a:lnTo>
                <a:lnTo>
                  <a:pt x="2736802" y="357693"/>
                </a:lnTo>
                <a:lnTo>
                  <a:pt x="2725365" y="360003"/>
                </a:lnTo>
                <a:close/>
              </a:path>
              <a:path w="4893309" h="2475229">
                <a:moveTo>
                  <a:pt x="3028088" y="363368"/>
                </a:moveTo>
                <a:lnTo>
                  <a:pt x="3015345" y="360793"/>
                </a:lnTo>
                <a:lnTo>
                  <a:pt x="3004937" y="353770"/>
                </a:lnTo>
                <a:lnTo>
                  <a:pt x="2997919" y="343356"/>
                </a:lnTo>
                <a:lnTo>
                  <a:pt x="2995345" y="330605"/>
                </a:lnTo>
                <a:lnTo>
                  <a:pt x="2997919" y="317854"/>
                </a:lnTo>
                <a:lnTo>
                  <a:pt x="3004937" y="307439"/>
                </a:lnTo>
                <a:lnTo>
                  <a:pt x="3015345" y="300416"/>
                </a:lnTo>
                <a:lnTo>
                  <a:pt x="3028088" y="297841"/>
                </a:lnTo>
                <a:lnTo>
                  <a:pt x="3040832" y="300416"/>
                </a:lnTo>
                <a:lnTo>
                  <a:pt x="3051242" y="307439"/>
                </a:lnTo>
                <a:lnTo>
                  <a:pt x="3058261" y="317854"/>
                </a:lnTo>
                <a:lnTo>
                  <a:pt x="3060835" y="330605"/>
                </a:lnTo>
                <a:lnTo>
                  <a:pt x="3058261" y="343356"/>
                </a:lnTo>
                <a:lnTo>
                  <a:pt x="3051242" y="353770"/>
                </a:lnTo>
                <a:lnTo>
                  <a:pt x="3040832" y="360793"/>
                </a:lnTo>
                <a:lnTo>
                  <a:pt x="3028088" y="363368"/>
                </a:lnTo>
                <a:close/>
              </a:path>
              <a:path w="4893309" h="2475229">
                <a:moveTo>
                  <a:pt x="3330812" y="365893"/>
                </a:moveTo>
                <a:lnTo>
                  <a:pt x="3317096" y="363120"/>
                </a:lnTo>
                <a:lnTo>
                  <a:pt x="3305892" y="355559"/>
                </a:lnTo>
                <a:lnTo>
                  <a:pt x="3298335" y="344347"/>
                </a:lnTo>
                <a:lnTo>
                  <a:pt x="3295564" y="330622"/>
                </a:lnTo>
                <a:lnTo>
                  <a:pt x="3298335" y="316897"/>
                </a:lnTo>
                <a:lnTo>
                  <a:pt x="3305892" y="305685"/>
                </a:lnTo>
                <a:lnTo>
                  <a:pt x="3317096" y="298124"/>
                </a:lnTo>
                <a:lnTo>
                  <a:pt x="3330812" y="295350"/>
                </a:lnTo>
                <a:lnTo>
                  <a:pt x="3344530" y="298124"/>
                </a:lnTo>
                <a:lnTo>
                  <a:pt x="3355735" y="305685"/>
                </a:lnTo>
                <a:lnTo>
                  <a:pt x="3363292" y="316897"/>
                </a:lnTo>
                <a:lnTo>
                  <a:pt x="3366064" y="330622"/>
                </a:lnTo>
                <a:lnTo>
                  <a:pt x="3363294" y="344347"/>
                </a:lnTo>
                <a:lnTo>
                  <a:pt x="3355742" y="355559"/>
                </a:lnTo>
                <a:lnTo>
                  <a:pt x="3344537" y="363120"/>
                </a:lnTo>
                <a:lnTo>
                  <a:pt x="3330812" y="365893"/>
                </a:lnTo>
                <a:close/>
              </a:path>
              <a:path w="4893309" h="2475229">
                <a:moveTo>
                  <a:pt x="3633529" y="368418"/>
                </a:moveTo>
                <a:lnTo>
                  <a:pt x="3618826" y="365447"/>
                </a:lnTo>
                <a:lnTo>
                  <a:pt x="3606820" y="357345"/>
                </a:lnTo>
                <a:lnTo>
                  <a:pt x="3598725" y="345331"/>
                </a:lnTo>
                <a:lnTo>
                  <a:pt x="3595756" y="330622"/>
                </a:lnTo>
                <a:lnTo>
                  <a:pt x="3598725" y="315913"/>
                </a:lnTo>
                <a:lnTo>
                  <a:pt x="3606820" y="303899"/>
                </a:lnTo>
                <a:lnTo>
                  <a:pt x="3618826" y="295797"/>
                </a:lnTo>
                <a:lnTo>
                  <a:pt x="3633529" y="292826"/>
                </a:lnTo>
                <a:lnTo>
                  <a:pt x="3648232" y="295797"/>
                </a:lnTo>
                <a:lnTo>
                  <a:pt x="3660239" y="303899"/>
                </a:lnTo>
                <a:lnTo>
                  <a:pt x="3668334" y="315913"/>
                </a:lnTo>
                <a:lnTo>
                  <a:pt x="3671302" y="330622"/>
                </a:lnTo>
                <a:lnTo>
                  <a:pt x="3668334" y="345331"/>
                </a:lnTo>
                <a:lnTo>
                  <a:pt x="3660239" y="357345"/>
                </a:lnTo>
                <a:lnTo>
                  <a:pt x="3648232" y="365447"/>
                </a:lnTo>
                <a:lnTo>
                  <a:pt x="3633529" y="368418"/>
                </a:lnTo>
                <a:close/>
              </a:path>
              <a:path w="4893309" h="2475229">
                <a:moveTo>
                  <a:pt x="3936253" y="371783"/>
                </a:moveTo>
                <a:lnTo>
                  <a:pt x="3920245" y="368549"/>
                </a:lnTo>
                <a:lnTo>
                  <a:pt x="3907176" y="359728"/>
                </a:lnTo>
                <a:lnTo>
                  <a:pt x="3898368" y="346644"/>
                </a:lnTo>
                <a:lnTo>
                  <a:pt x="3895138" y="330622"/>
                </a:lnTo>
                <a:lnTo>
                  <a:pt x="3898368" y="314599"/>
                </a:lnTo>
                <a:lnTo>
                  <a:pt x="3907176" y="301516"/>
                </a:lnTo>
                <a:lnTo>
                  <a:pt x="3920245" y="292695"/>
                </a:lnTo>
                <a:lnTo>
                  <a:pt x="3936253" y="289461"/>
                </a:lnTo>
                <a:lnTo>
                  <a:pt x="3952266" y="292695"/>
                </a:lnTo>
                <a:lnTo>
                  <a:pt x="3965346" y="301516"/>
                </a:lnTo>
                <a:lnTo>
                  <a:pt x="3974167" y="314599"/>
                </a:lnTo>
                <a:lnTo>
                  <a:pt x="3977402" y="330622"/>
                </a:lnTo>
                <a:lnTo>
                  <a:pt x="3974167" y="346644"/>
                </a:lnTo>
                <a:lnTo>
                  <a:pt x="3965346" y="359728"/>
                </a:lnTo>
                <a:lnTo>
                  <a:pt x="3952266" y="368549"/>
                </a:lnTo>
                <a:lnTo>
                  <a:pt x="3936253" y="371783"/>
                </a:lnTo>
                <a:close/>
              </a:path>
              <a:path w="4893309" h="2475229">
                <a:moveTo>
                  <a:pt x="4238977" y="374308"/>
                </a:moveTo>
                <a:lnTo>
                  <a:pt x="4221989" y="370876"/>
                </a:lnTo>
                <a:lnTo>
                  <a:pt x="4208115" y="361517"/>
                </a:lnTo>
                <a:lnTo>
                  <a:pt x="4198761" y="347636"/>
                </a:lnTo>
                <a:lnTo>
                  <a:pt x="4195330" y="330639"/>
                </a:lnTo>
                <a:lnTo>
                  <a:pt x="4198761" y="313642"/>
                </a:lnTo>
                <a:lnTo>
                  <a:pt x="4208115" y="299761"/>
                </a:lnTo>
                <a:lnTo>
                  <a:pt x="4221989" y="290402"/>
                </a:lnTo>
                <a:lnTo>
                  <a:pt x="4238977" y="286970"/>
                </a:lnTo>
                <a:lnTo>
                  <a:pt x="4255965" y="290402"/>
                </a:lnTo>
                <a:lnTo>
                  <a:pt x="4269838" y="299761"/>
                </a:lnTo>
                <a:lnTo>
                  <a:pt x="4279193" y="313642"/>
                </a:lnTo>
                <a:lnTo>
                  <a:pt x="4282623" y="330639"/>
                </a:lnTo>
                <a:lnTo>
                  <a:pt x="4279193" y="347636"/>
                </a:lnTo>
                <a:lnTo>
                  <a:pt x="4269838" y="361517"/>
                </a:lnTo>
                <a:lnTo>
                  <a:pt x="4255965" y="370876"/>
                </a:lnTo>
                <a:lnTo>
                  <a:pt x="4238977" y="374308"/>
                </a:lnTo>
                <a:close/>
              </a:path>
              <a:path w="4893309" h="2475229">
                <a:moveTo>
                  <a:pt x="4541701" y="376833"/>
                </a:moveTo>
                <a:lnTo>
                  <a:pt x="4523739" y="373203"/>
                </a:lnTo>
                <a:lnTo>
                  <a:pt x="4509071" y="363303"/>
                </a:lnTo>
                <a:lnTo>
                  <a:pt x="4499182" y="348620"/>
                </a:lnTo>
                <a:lnTo>
                  <a:pt x="4495556" y="330639"/>
                </a:lnTo>
                <a:lnTo>
                  <a:pt x="4499182" y="312659"/>
                </a:lnTo>
                <a:lnTo>
                  <a:pt x="4509071" y="297976"/>
                </a:lnTo>
                <a:lnTo>
                  <a:pt x="4523739" y="288076"/>
                </a:lnTo>
                <a:lnTo>
                  <a:pt x="4541701" y="284446"/>
                </a:lnTo>
                <a:lnTo>
                  <a:pt x="4559682" y="288076"/>
                </a:lnTo>
                <a:lnTo>
                  <a:pt x="4574360" y="297976"/>
                </a:lnTo>
                <a:lnTo>
                  <a:pt x="4584252" y="312659"/>
                </a:lnTo>
                <a:lnTo>
                  <a:pt x="4587879" y="330639"/>
                </a:lnTo>
                <a:lnTo>
                  <a:pt x="4584252" y="348620"/>
                </a:lnTo>
                <a:lnTo>
                  <a:pt x="4574360" y="363303"/>
                </a:lnTo>
                <a:lnTo>
                  <a:pt x="4559682" y="373203"/>
                </a:lnTo>
                <a:lnTo>
                  <a:pt x="4541701" y="376833"/>
                </a:lnTo>
                <a:close/>
              </a:path>
              <a:path w="4893309" h="2475229">
                <a:moveTo>
                  <a:pt x="4844424" y="379355"/>
                </a:moveTo>
                <a:lnTo>
                  <a:pt x="4825483" y="375527"/>
                </a:lnTo>
                <a:lnTo>
                  <a:pt x="4810010" y="365088"/>
                </a:lnTo>
                <a:lnTo>
                  <a:pt x="4799575" y="349603"/>
                </a:lnTo>
                <a:lnTo>
                  <a:pt x="4795748" y="330639"/>
                </a:lnTo>
                <a:lnTo>
                  <a:pt x="4799575" y="311675"/>
                </a:lnTo>
                <a:lnTo>
                  <a:pt x="4810010" y="296190"/>
                </a:lnTo>
                <a:lnTo>
                  <a:pt x="4825483" y="285750"/>
                </a:lnTo>
                <a:lnTo>
                  <a:pt x="4844424" y="281922"/>
                </a:lnTo>
                <a:lnTo>
                  <a:pt x="4863385" y="285750"/>
                </a:lnTo>
                <a:lnTo>
                  <a:pt x="4878868" y="296190"/>
                </a:lnTo>
                <a:lnTo>
                  <a:pt x="4889307" y="311675"/>
                </a:lnTo>
                <a:lnTo>
                  <a:pt x="4893135" y="330639"/>
                </a:lnTo>
                <a:lnTo>
                  <a:pt x="4889307" y="349603"/>
                </a:lnTo>
                <a:lnTo>
                  <a:pt x="4878868" y="365088"/>
                </a:lnTo>
                <a:lnTo>
                  <a:pt x="4863385" y="375527"/>
                </a:lnTo>
                <a:lnTo>
                  <a:pt x="4844424" y="379355"/>
                </a:lnTo>
                <a:close/>
              </a:path>
              <a:path w="4893309" h="2475229">
                <a:moveTo>
                  <a:pt x="304490" y="635246"/>
                </a:moveTo>
                <a:lnTo>
                  <a:pt x="302640" y="635246"/>
                </a:lnTo>
                <a:lnTo>
                  <a:pt x="301883" y="634486"/>
                </a:lnTo>
                <a:lnTo>
                  <a:pt x="301883" y="632636"/>
                </a:lnTo>
                <a:lnTo>
                  <a:pt x="302640" y="631880"/>
                </a:lnTo>
                <a:lnTo>
                  <a:pt x="304490" y="631880"/>
                </a:lnTo>
                <a:lnTo>
                  <a:pt x="305247" y="632636"/>
                </a:lnTo>
                <a:lnTo>
                  <a:pt x="305247" y="634486"/>
                </a:lnTo>
                <a:lnTo>
                  <a:pt x="304490" y="635246"/>
                </a:lnTo>
                <a:close/>
              </a:path>
              <a:path w="4893309" h="2475229">
                <a:moveTo>
                  <a:pt x="609535" y="639452"/>
                </a:moveTo>
                <a:lnTo>
                  <a:pt x="603044" y="639452"/>
                </a:lnTo>
                <a:lnTo>
                  <a:pt x="600421" y="636825"/>
                </a:lnTo>
                <a:lnTo>
                  <a:pt x="600421" y="630331"/>
                </a:lnTo>
                <a:lnTo>
                  <a:pt x="603044" y="627704"/>
                </a:lnTo>
                <a:lnTo>
                  <a:pt x="609535" y="627704"/>
                </a:lnTo>
                <a:lnTo>
                  <a:pt x="612161" y="630331"/>
                </a:lnTo>
                <a:lnTo>
                  <a:pt x="612161" y="636825"/>
                </a:lnTo>
                <a:lnTo>
                  <a:pt x="609535" y="639452"/>
                </a:lnTo>
                <a:close/>
              </a:path>
              <a:path w="4893309" h="2475229">
                <a:moveTo>
                  <a:pt x="914581" y="643658"/>
                </a:moveTo>
                <a:lnTo>
                  <a:pt x="903448" y="643658"/>
                </a:lnTo>
                <a:lnTo>
                  <a:pt x="898942" y="639148"/>
                </a:lnTo>
                <a:lnTo>
                  <a:pt x="898942" y="628008"/>
                </a:lnTo>
                <a:lnTo>
                  <a:pt x="903448" y="623498"/>
                </a:lnTo>
                <a:lnTo>
                  <a:pt x="914581" y="623498"/>
                </a:lnTo>
                <a:lnTo>
                  <a:pt x="919088" y="628008"/>
                </a:lnTo>
                <a:lnTo>
                  <a:pt x="919088" y="639148"/>
                </a:lnTo>
                <a:lnTo>
                  <a:pt x="914581" y="643658"/>
                </a:lnTo>
                <a:close/>
              </a:path>
              <a:path w="4893309" h="2475229">
                <a:moveTo>
                  <a:pt x="1219155" y="647023"/>
                </a:moveTo>
                <a:lnTo>
                  <a:pt x="1204323" y="647023"/>
                </a:lnTo>
                <a:lnTo>
                  <a:pt x="1198304" y="641001"/>
                </a:lnTo>
                <a:lnTo>
                  <a:pt x="1198304" y="626158"/>
                </a:lnTo>
                <a:lnTo>
                  <a:pt x="1204323" y="620133"/>
                </a:lnTo>
                <a:lnTo>
                  <a:pt x="1219155" y="620133"/>
                </a:lnTo>
                <a:lnTo>
                  <a:pt x="1225177" y="626158"/>
                </a:lnTo>
                <a:lnTo>
                  <a:pt x="1225177" y="641001"/>
                </a:lnTo>
                <a:lnTo>
                  <a:pt x="1219155" y="647023"/>
                </a:lnTo>
                <a:close/>
              </a:path>
              <a:path w="4893309" h="2475229">
                <a:moveTo>
                  <a:pt x="1523732" y="650392"/>
                </a:moveTo>
                <a:lnTo>
                  <a:pt x="1505196" y="650392"/>
                </a:lnTo>
                <a:lnTo>
                  <a:pt x="1497679" y="642868"/>
                </a:lnTo>
                <a:lnTo>
                  <a:pt x="1497679" y="624322"/>
                </a:lnTo>
                <a:lnTo>
                  <a:pt x="1505196" y="616801"/>
                </a:lnTo>
                <a:lnTo>
                  <a:pt x="1523732" y="616801"/>
                </a:lnTo>
                <a:lnTo>
                  <a:pt x="1531249" y="624322"/>
                </a:lnTo>
                <a:lnTo>
                  <a:pt x="1531249" y="642868"/>
                </a:lnTo>
                <a:lnTo>
                  <a:pt x="1523732" y="650392"/>
                </a:lnTo>
                <a:close/>
              </a:path>
              <a:path w="4893309" h="2475229">
                <a:moveTo>
                  <a:pt x="1817190" y="653754"/>
                </a:moveTo>
                <a:lnTo>
                  <a:pt x="1809345" y="652171"/>
                </a:lnTo>
                <a:lnTo>
                  <a:pt x="1802940" y="647852"/>
                </a:lnTo>
                <a:lnTo>
                  <a:pt x="1798623" y="641444"/>
                </a:lnTo>
                <a:lnTo>
                  <a:pt x="1797041" y="633595"/>
                </a:lnTo>
                <a:lnTo>
                  <a:pt x="1798623" y="625746"/>
                </a:lnTo>
                <a:lnTo>
                  <a:pt x="1802940" y="619338"/>
                </a:lnTo>
                <a:lnTo>
                  <a:pt x="1809345" y="615019"/>
                </a:lnTo>
                <a:lnTo>
                  <a:pt x="1817190" y="613436"/>
                </a:lnTo>
                <a:lnTo>
                  <a:pt x="1825035" y="615019"/>
                </a:lnTo>
                <a:lnTo>
                  <a:pt x="1831439" y="619338"/>
                </a:lnTo>
                <a:lnTo>
                  <a:pt x="1835756" y="625746"/>
                </a:lnTo>
                <a:lnTo>
                  <a:pt x="1837339" y="633595"/>
                </a:lnTo>
                <a:lnTo>
                  <a:pt x="1835756" y="641444"/>
                </a:lnTo>
                <a:lnTo>
                  <a:pt x="1831439" y="647852"/>
                </a:lnTo>
                <a:lnTo>
                  <a:pt x="1825035" y="652171"/>
                </a:lnTo>
                <a:lnTo>
                  <a:pt x="1817190" y="653754"/>
                </a:lnTo>
                <a:close/>
              </a:path>
              <a:path w="4893309" h="2475229">
                <a:moveTo>
                  <a:pt x="2119913" y="657123"/>
                </a:moveTo>
                <a:lnTo>
                  <a:pt x="2110763" y="655274"/>
                </a:lnTo>
                <a:lnTo>
                  <a:pt x="2103290" y="650231"/>
                </a:lnTo>
                <a:lnTo>
                  <a:pt x="2098250" y="642752"/>
                </a:lnTo>
                <a:lnTo>
                  <a:pt x="2096403" y="633595"/>
                </a:lnTo>
                <a:lnTo>
                  <a:pt x="2098250" y="624439"/>
                </a:lnTo>
                <a:lnTo>
                  <a:pt x="2103290" y="616962"/>
                </a:lnTo>
                <a:lnTo>
                  <a:pt x="2110763" y="611919"/>
                </a:lnTo>
                <a:lnTo>
                  <a:pt x="2119913" y="610070"/>
                </a:lnTo>
                <a:lnTo>
                  <a:pt x="2129064" y="611919"/>
                </a:lnTo>
                <a:lnTo>
                  <a:pt x="2136537" y="616962"/>
                </a:lnTo>
                <a:lnTo>
                  <a:pt x="2141577" y="624439"/>
                </a:lnTo>
                <a:lnTo>
                  <a:pt x="2143425" y="633595"/>
                </a:lnTo>
                <a:lnTo>
                  <a:pt x="2141577" y="642752"/>
                </a:lnTo>
                <a:lnTo>
                  <a:pt x="2136537" y="650231"/>
                </a:lnTo>
                <a:lnTo>
                  <a:pt x="2129064" y="655274"/>
                </a:lnTo>
                <a:lnTo>
                  <a:pt x="2119913" y="657123"/>
                </a:lnTo>
                <a:close/>
              </a:path>
              <a:path w="4893309" h="2475229">
                <a:moveTo>
                  <a:pt x="2422641" y="659644"/>
                </a:moveTo>
                <a:lnTo>
                  <a:pt x="2412516" y="657598"/>
                </a:lnTo>
                <a:lnTo>
                  <a:pt x="2404245" y="652018"/>
                </a:lnTo>
                <a:lnTo>
                  <a:pt x="2398667" y="643743"/>
                </a:lnTo>
                <a:lnTo>
                  <a:pt x="2396622" y="633612"/>
                </a:lnTo>
                <a:lnTo>
                  <a:pt x="2398667" y="623482"/>
                </a:lnTo>
                <a:lnTo>
                  <a:pt x="2404245" y="615207"/>
                </a:lnTo>
                <a:lnTo>
                  <a:pt x="2412516" y="609626"/>
                </a:lnTo>
                <a:lnTo>
                  <a:pt x="2422641" y="607579"/>
                </a:lnTo>
                <a:lnTo>
                  <a:pt x="2432764" y="609626"/>
                </a:lnTo>
                <a:lnTo>
                  <a:pt x="2441033" y="615207"/>
                </a:lnTo>
                <a:lnTo>
                  <a:pt x="2446611" y="623482"/>
                </a:lnTo>
                <a:lnTo>
                  <a:pt x="2448656" y="633612"/>
                </a:lnTo>
                <a:lnTo>
                  <a:pt x="2446613" y="643743"/>
                </a:lnTo>
                <a:lnTo>
                  <a:pt x="2441040" y="652018"/>
                </a:lnTo>
                <a:lnTo>
                  <a:pt x="2432771" y="657598"/>
                </a:lnTo>
                <a:lnTo>
                  <a:pt x="2422641" y="659644"/>
                </a:lnTo>
                <a:close/>
              </a:path>
              <a:path w="4893309" h="2475229">
                <a:moveTo>
                  <a:pt x="2725365" y="663010"/>
                </a:moveTo>
                <a:lnTo>
                  <a:pt x="2713927" y="660700"/>
                </a:lnTo>
                <a:lnTo>
                  <a:pt x="2704588" y="654401"/>
                </a:lnTo>
                <a:lnTo>
                  <a:pt x="2698292" y="645056"/>
                </a:lnTo>
                <a:lnTo>
                  <a:pt x="2695983" y="633612"/>
                </a:lnTo>
                <a:lnTo>
                  <a:pt x="2698292" y="622167"/>
                </a:lnTo>
                <a:lnTo>
                  <a:pt x="2704588" y="612823"/>
                </a:lnTo>
                <a:lnTo>
                  <a:pt x="2713927" y="606523"/>
                </a:lnTo>
                <a:lnTo>
                  <a:pt x="2725365" y="604214"/>
                </a:lnTo>
                <a:lnTo>
                  <a:pt x="2736802" y="606523"/>
                </a:lnTo>
                <a:lnTo>
                  <a:pt x="2746141" y="612823"/>
                </a:lnTo>
                <a:lnTo>
                  <a:pt x="2752437" y="622167"/>
                </a:lnTo>
                <a:lnTo>
                  <a:pt x="2754746" y="633612"/>
                </a:lnTo>
                <a:lnTo>
                  <a:pt x="2752437" y="645056"/>
                </a:lnTo>
                <a:lnTo>
                  <a:pt x="2746141" y="654401"/>
                </a:lnTo>
                <a:lnTo>
                  <a:pt x="2736802" y="660700"/>
                </a:lnTo>
                <a:lnTo>
                  <a:pt x="2725365" y="663010"/>
                </a:lnTo>
                <a:close/>
              </a:path>
              <a:path w="4893309" h="2475229">
                <a:moveTo>
                  <a:pt x="3028088" y="666375"/>
                </a:moveTo>
                <a:lnTo>
                  <a:pt x="3015345" y="663800"/>
                </a:lnTo>
                <a:lnTo>
                  <a:pt x="3004937" y="656777"/>
                </a:lnTo>
                <a:lnTo>
                  <a:pt x="2997919" y="646363"/>
                </a:lnTo>
                <a:lnTo>
                  <a:pt x="2995345" y="633612"/>
                </a:lnTo>
                <a:lnTo>
                  <a:pt x="2997919" y="620861"/>
                </a:lnTo>
                <a:lnTo>
                  <a:pt x="3004937" y="610446"/>
                </a:lnTo>
                <a:lnTo>
                  <a:pt x="3015345" y="603424"/>
                </a:lnTo>
                <a:lnTo>
                  <a:pt x="3028088" y="600848"/>
                </a:lnTo>
                <a:lnTo>
                  <a:pt x="3040832" y="603424"/>
                </a:lnTo>
                <a:lnTo>
                  <a:pt x="3051242" y="610446"/>
                </a:lnTo>
                <a:lnTo>
                  <a:pt x="3058261" y="620861"/>
                </a:lnTo>
                <a:lnTo>
                  <a:pt x="3060835" y="633612"/>
                </a:lnTo>
                <a:lnTo>
                  <a:pt x="3058261" y="646363"/>
                </a:lnTo>
                <a:lnTo>
                  <a:pt x="3051242" y="656777"/>
                </a:lnTo>
                <a:lnTo>
                  <a:pt x="3040832" y="663800"/>
                </a:lnTo>
                <a:lnTo>
                  <a:pt x="3028088" y="666375"/>
                </a:lnTo>
                <a:close/>
              </a:path>
              <a:path w="4893309" h="2475229">
                <a:moveTo>
                  <a:pt x="3330812" y="668900"/>
                </a:moveTo>
                <a:lnTo>
                  <a:pt x="3317096" y="666127"/>
                </a:lnTo>
                <a:lnTo>
                  <a:pt x="3305892" y="658566"/>
                </a:lnTo>
                <a:lnTo>
                  <a:pt x="3298335" y="647354"/>
                </a:lnTo>
                <a:lnTo>
                  <a:pt x="3295564" y="633629"/>
                </a:lnTo>
                <a:lnTo>
                  <a:pt x="3298335" y="619903"/>
                </a:lnTo>
                <a:lnTo>
                  <a:pt x="3305892" y="608691"/>
                </a:lnTo>
                <a:lnTo>
                  <a:pt x="3317096" y="601130"/>
                </a:lnTo>
                <a:lnTo>
                  <a:pt x="3330812" y="598357"/>
                </a:lnTo>
                <a:lnTo>
                  <a:pt x="3344530" y="601130"/>
                </a:lnTo>
                <a:lnTo>
                  <a:pt x="3355735" y="608691"/>
                </a:lnTo>
                <a:lnTo>
                  <a:pt x="3363292" y="619903"/>
                </a:lnTo>
                <a:lnTo>
                  <a:pt x="3366064" y="633629"/>
                </a:lnTo>
                <a:lnTo>
                  <a:pt x="3363294" y="647354"/>
                </a:lnTo>
                <a:lnTo>
                  <a:pt x="3355742" y="658566"/>
                </a:lnTo>
                <a:lnTo>
                  <a:pt x="3344537" y="666127"/>
                </a:lnTo>
                <a:lnTo>
                  <a:pt x="3330812" y="668900"/>
                </a:lnTo>
                <a:close/>
              </a:path>
              <a:path w="4893309" h="2475229">
                <a:moveTo>
                  <a:pt x="3633529" y="671425"/>
                </a:moveTo>
                <a:lnTo>
                  <a:pt x="3618826" y="668454"/>
                </a:lnTo>
                <a:lnTo>
                  <a:pt x="3606820" y="660352"/>
                </a:lnTo>
                <a:lnTo>
                  <a:pt x="3598725" y="648338"/>
                </a:lnTo>
                <a:lnTo>
                  <a:pt x="3595756" y="633629"/>
                </a:lnTo>
                <a:lnTo>
                  <a:pt x="3598725" y="618921"/>
                </a:lnTo>
                <a:lnTo>
                  <a:pt x="3606820" y="606906"/>
                </a:lnTo>
                <a:lnTo>
                  <a:pt x="3618826" y="598804"/>
                </a:lnTo>
                <a:lnTo>
                  <a:pt x="3633529" y="595832"/>
                </a:lnTo>
                <a:lnTo>
                  <a:pt x="3648232" y="598804"/>
                </a:lnTo>
                <a:lnTo>
                  <a:pt x="3660239" y="606906"/>
                </a:lnTo>
                <a:lnTo>
                  <a:pt x="3668334" y="618921"/>
                </a:lnTo>
                <a:lnTo>
                  <a:pt x="3671302" y="633629"/>
                </a:lnTo>
                <a:lnTo>
                  <a:pt x="3668334" y="648338"/>
                </a:lnTo>
                <a:lnTo>
                  <a:pt x="3660239" y="660352"/>
                </a:lnTo>
                <a:lnTo>
                  <a:pt x="3648232" y="668454"/>
                </a:lnTo>
                <a:lnTo>
                  <a:pt x="3633529" y="671425"/>
                </a:lnTo>
                <a:close/>
              </a:path>
              <a:path w="4893309" h="2475229">
                <a:moveTo>
                  <a:pt x="3936253" y="674791"/>
                </a:moveTo>
                <a:lnTo>
                  <a:pt x="3920245" y="671556"/>
                </a:lnTo>
                <a:lnTo>
                  <a:pt x="3907176" y="662735"/>
                </a:lnTo>
                <a:lnTo>
                  <a:pt x="3898368" y="649651"/>
                </a:lnTo>
                <a:lnTo>
                  <a:pt x="3895138" y="633629"/>
                </a:lnTo>
                <a:lnTo>
                  <a:pt x="3898368" y="617606"/>
                </a:lnTo>
                <a:lnTo>
                  <a:pt x="3907176" y="604522"/>
                </a:lnTo>
                <a:lnTo>
                  <a:pt x="3920245" y="595701"/>
                </a:lnTo>
                <a:lnTo>
                  <a:pt x="3936253" y="592467"/>
                </a:lnTo>
                <a:lnTo>
                  <a:pt x="3952266" y="595701"/>
                </a:lnTo>
                <a:lnTo>
                  <a:pt x="3965346" y="604522"/>
                </a:lnTo>
                <a:lnTo>
                  <a:pt x="3974167" y="617606"/>
                </a:lnTo>
                <a:lnTo>
                  <a:pt x="3977402" y="633629"/>
                </a:lnTo>
                <a:lnTo>
                  <a:pt x="3974167" y="649651"/>
                </a:lnTo>
                <a:lnTo>
                  <a:pt x="3965346" y="662735"/>
                </a:lnTo>
                <a:lnTo>
                  <a:pt x="3952266" y="671556"/>
                </a:lnTo>
                <a:lnTo>
                  <a:pt x="3936253" y="674791"/>
                </a:lnTo>
                <a:close/>
              </a:path>
              <a:path w="4893309" h="2475229">
                <a:moveTo>
                  <a:pt x="4238977" y="677316"/>
                </a:moveTo>
                <a:lnTo>
                  <a:pt x="4221989" y="673883"/>
                </a:lnTo>
                <a:lnTo>
                  <a:pt x="4208115" y="664524"/>
                </a:lnTo>
                <a:lnTo>
                  <a:pt x="4198761" y="650643"/>
                </a:lnTo>
                <a:lnTo>
                  <a:pt x="4195330" y="633646"/>
                </a:lnTo>
                <a:lnTo>
                  <a:pt x="4198761" y="616649"/>
                </a:lnTo>
                <a:lnTo>
                  <a:pt x="4208115" y="602769"/>
                </a:lnTo>
                <a:lnTo>
                  <a:pt x="4221989" y="593410"/>
                </a:lnTo>
                <a:lnTo>
                  <a:pt x="4238977" y="589979"/>
                </a:lnTo>
                <a:lnTo>
                  <a:pt x="4255965" y="593410"/>
                </a:lnTo>
                <a:lnTo>
                  <a:pt x="4269838" y="602769"/>
                </a:lnTo>
                <a:lnTo>
                  <a:pt x="4279193" y="616649"/>
                </a:lnTo>
                <a:lnTo>
                  <a:pt x="4282623" y="633646"/>
                </a:lnTo>
                <a:lnTo>
                  <a:pt x="4279193" y="650643"/>
                </a:lnTo>
                <a:lnTo>
                  <a:pt x="4269838" y="664524"/>
                </a:lnTo>
                <a:lnTo>
                  <a:pt x="4255965" y="673883"/>
                </a:lnTo>
                <a:lnTo>
                  <a:pt x="4238977" y="677316"/>
                </a:lnTo>
                <a:close/>
              </a:path>
              <a:path w="4893309" h="2475229">
                <a:moveTo>
                  <a:pt x="4541701" y="679841"/>
                </a:moveTo>
                <a:lnTo>
                  <a:pt x="4523739" y="676210"/>
                </a:lnTo>
                <a:lnTo>
                  <a:pt x="4509071" y="666310"/>
                </a:lnTo>
                <a:lnTo>
                  <a:pt x="4499182" y="651627"/>
                </a:lnTo>
                <a:lnTo>
                  <a:pt x="4495556" y="633646"/>
                </a:lnTo>
                <a:lnTo>
                  <a:pt x="4499182" y="615666"/>
                </a:lnTo>
                <a:lnTo>
                  <a:pt x="4509071" y="600984"/>
                </a:lnTo>
                <a:lnTo>
                  <a:pt x="4523739" y="591084"/>
                </a:lnTo>
                <a:lnTo>
                  <a:pt x="4541701" y="587454"/>
                </a:lnTo>
                <a:lnTo>
                  <a:pt x="4559682" y="591084"/>
                </a:lnTo>
                <a:lnTo>
                  <a:pt x="4574360" y="600984"/>
                </a:lnTo>
                <a:lnTo>
                  <a:pt x="4584252" y="615666"/>
                </a:lnTo>
                <a:lnTo>
                  <a:pt x="4587879" y="633646"/>
                </a:lnTo>
                <a:lnTo>
                  <a:pt x="4584252" y="651627"/>
                </a:lnTo>
                <a:lnTo>
                  <a:pt x="4574360" y="666310"/>
                </a:lnTo>
                <a:lnTo>
                  <a:pt x="4559682" y="676210"/>
                </a:lnTo>
                <a:lnTo>
                  <a:pt x="4541701" y="679841"/>
                </a:lnTo>
                <a:close/>
              </a:path>
              <a:path w="4893309" h="2475229">
                <a:moveTo>
                  <a:pt x="4844424" y="682362"/>
                </a:moveTo>
                <a:lnTo>
                  <a:pt x="4825483" y="678534"/>
                </a:lnTo>
                <a:lnTo>
                  <a:pt x="4810010" y="668095"/>
                </a:lnTo>
                <a:lnTo>
                  <a:pt x="4799575" y="652610"/>
                </a:lnTo>
                <a:lnTo>
                  <a:pt x="4795748" y="633646"/>
                </a:lnTo>
                <a:lnTo>
                  <a:pt x="4799575" y="614682"/>
                </a:lnTo>
                <a:lnTo>
                  <a:pt x="4810010" y="599197"/>
                </a:lnTo>
                <a:lnTo>
                  <a:pt x="4825483" y="588757"/>
                </a:lnTo>
                <a:lnTo>
                  <a:pt x="4844424" y="584929"/>
                </a:lnTo>
                <a:lnTo>
                  <a:pt x="4863385" y="588757"/>
                </a:lnTo>
                <a:lnTo>
                  <a:pt x="4878868" y="599197"/>
                </a:lnTo>
                <a:lnTo>
                  <a:pt x="4889307" y="614682"/>
                </a:lnTo>
                <a:lnTo>
                  <a:pt x="4893135" y="633646"/>
                </a:lnTo>
                <a:lnTo>
                  <a:pt x="4889307" y="652610"/>
                </a:lnTo>
                <a:lnTo>
                  <a:pt x="4878868" y="668095"/>
                </a:lnTo>
                <a:lnTo>
                  <a:pt x="4863385" y="678534"/>
                </a:lnTo>
                <a:lnTo>
                  <a:pt x="4844424" y="682362"/>
                </a:lnTo>
                <a:close/>
              </a:path>
              <a:path w="4893309" h="2475229">
                <a:moveTo>
                  <a:pt x="1311" y="937429"/>
                </a:moveTo>
                <a:lnTo>
                  <a:pt x="370" y="937429"/>
                </a:lnTo>
                <a:lnTo>
                  <a:pt x="0" y="937058"/>
                </a:lnTo>
                <a:lnTo>
                  <a:pt x="0" y="936116"/>
                </a:lnTo>
                <a:lnTo>
                  <a:pt x="370" y="935745"/>
                </a:lnTo>
                <a:lnTo>
                  <a:pt x="1311" y="935745"/>
                </a:lnTo>
                <a:lnTo>
                  <a:pt x="1681" y="936116"/>
                </a:lnTo>
                <a:lnTo>
                  <a:pt x="1681" y="937058"/>
                </a:lnTo>
                <a:lnTo>
                  <a:pt x="1311" y="937429"/>
                </a:lnTo>
                <a:close/>
              </a:path>
              <a:path w="4893309" h="2475229">
                <a:moveTo>
                  <a:pt x="305415" y="939951"/>
                </a:moveTo>
                <a:lnTo>
                  <a:pt x="301698" y="939951"/>
                </a:lnTo>
                <a:lnTo>
                  <a:pt x="300201" y="938456"/>
                </a:lnTo>
                <a:lnTo>
                  <a:pt x="300201" y="934719"/>
                </a:lnTo>
                <a:lnTo>
                  <a:pt x="301698" y="933220"/>
                </a:lnTo>
                <a:lnTo>
                  <a:pt x="305432" y="933220"/>
                </a:lnTo>
                <a:lnTo>
                  <a:pt x="306929" y="934719"/>
                </a:lnTo>
                <a:lnTo>
                  <a:pt x="306929" y="938456"/>
                </a:lnTo>
                <a:lnTo>
                  <a:pt x="305415" y="939951"/>
                </a:lnTo>
                <a:close/>
              </a:path>
              <a:path w="4893309" h="2475229">
                <a:moveTo>
                  <a:pt x="610008" y="943316"/>
                </a:moveTo>
                <a:lnTo>
                  <a:pt x="602591" y="943316"/>
                </a:lnTo>
                <a:lnTo>
                  <a:pt x="599580" y="940305"/>
                </a:lnTo>
                <a:lnTo>
                  <a:pt x="599580" y="932903"/>
                </a:lnTo>
                <a:lnTo>
                  <a:pt x="602591" y="929888"/>
                </a:lnTo>
                <a:lnTo>
                  <a:pt x="609991" y="929888"/>
                </a:lnTo>
                <a:lnTo>
                  <a:pt x="613002" y="932903"/>
                </a:lnTo>
                <a:lnTo>
                  <a:pt x="613002" y="940305"/>
                </a:lnTo>
                <a:lnTo>
                  <a:pt x="610008" y="943316"/>
                </a:lnTo>
                <a:close/>
              </a:path>
              <a:path w="4893309" h="2475229">
                <a:moveTo>
                  <a:pt x="914581" y="946682"/>
                </a:moveTo>
                <a:lnTo>
                  <a:pt x="903448" y="946682"/>
                </a:lnTo>
                <a:lnTo>
                  <a:pt x="898942" y="942172"/>
                </a:lnTo>
                <a:lnTo>
                  <a:pt x="898942" y="931033"/>
                </a:lnTo>
                <a:lnTo>
                  <a:pt x="903448" y="926523"/>
                </a:lnTo>
                <a:lnTo>
                  <a:pt x="914581" y="926523"/>
                </a:lnTo>
                <a:lnTo>
                  <a:pt x="919088" y="931033"/>
                </a:lnTo>
                <a:lnTo>
                  <a:pt x="919088" y="942172"/>
                </a:lnTo>
                <a:lnTo>
                  <a:pt x="914581" y="946682"/>
                </a:lnTo>
                <a:close/>
              </a:path>
              <a:path w="4893309" h="2475229">
                <a:moveTo>
                  <a:pt x="1219155" y="950051"/>
                </a:moveTo>
                <a:lnTo>
                  <a:pt x="1204323" y="950051"/>
                </a:lnTo>
                <a:lnTo>
                  <a:pt x="1198304" y="944025"/>
                </a:lnTo>
                <a:lnTo>
                  <a:pt x="1198304" y="929183"/>
                </a:lnTo>
                <a:lnTo>
                  <a:pt x="1204323" y="923157"/>
                </a:lnTo>
                <a:lnTo>
                  <a:pt x="1219155" y="923157"/>
                </a:lnTo>
                <a:lnTo>
                  <a:pt x="1225177" y="929183"/>
                </a:lnTo>
                <a:lnTo>
                  <a:pt x="1225177" y="944025"/>
                </a:lnTo>
                <a:lnTo>
                  <a:pt x="1219155" y="950051"/>
                </a:lnTo>
                <a:close/>
              </a:path>
              <a:path w="4893309" h="2475229">
                <a:moveTo>
                  <a:pt x="1523732" y="953413"/>
                </a:moveTo>
                <a:lnTo>
                  <a:pt x="1505196" y="953413"/>
                </a:lnTo>
                <a:lnTo>
                  <a:pt x="1497679" y="945892"/>
                </a:lnTo>
                <a:lnTo>
                  <a:pt x="1497679" y="927346"/>
                </a:lnTo>
                <a:lnTo>
                  <a:pt x="1505196" y="919826"/>
                </a:lnTo>
                <a:lnTo>
                  <a:pt x="1523732" y="919826"/>
                </a:lnTo>
                <a:lnTo>
                  <a:pt x="1531249" y="927346"/>
                </a:lnTo>
                <a:lnTo>
                  <a:pt x="1531249" y="945892"/>
                </a:lnTo>
                <a:lnTo>
                  <a:pt x="1523732" y="953413"/>
                </a:lnTo>
                <a:close/>
              </a:path>
              <a:path w="4893309" h="2475229">
                <a:moveTo>
                  <a:pt x="1817190" y="956782"/>
                </a:moveTo>
                <a:lnTo>
                  <a:pt x="1809345" y="955198"/>
                </a:lnTo>
                <a:lnTo>
                  <a:pt x="1802940" y="950878"/>
                </a:lnTo>
                <a:lnTo>
                  <a:pt x="1798623" y="944469"/>
                </a:lnTo>
                <a:lnTo>
                  <a:pt x="1797041" y="936619"/>
                </a:lnTo>
                <a:lnTo>
                  <a:pt x="1798623" y="928770"/>
                </a:lnTo>
                <a:lnTo>
                  <a:pt x="1802940" y="922362"/>
                </a:lnTo>
                <a:lnTo>
                  <a:pt x="1809345" y="918043"/>
                </a:lnTo>
                <a:lnTo>
                  <a:pt x="1817190" y="916460"/>
                </a:lnTo>
                <a:lnTo>
                  <a:pt x="1825035" y="918043"/>
                </a:lnTo>
                <a:lnTo>
                  <a:pt x="1831439" y="922362"/>
                </a:lnTo>
                <a:lnTo>
                  <a:pt x="1835756" y="928770"/>
                </a:lnTo>
                <a:lnTo>
                  <a:pt x="1837339" y="936619"/>
                </a:lnTo>
                <a:lnTo>
                  <a:pt x="1835756" y="944469"/>
                </a:lnTo>
                <a:lnTo>
                  <a:pt x="1831439" y="950878"/>
                </a:lnTo>
                <a:lnTo>
                  <a:pt x="1825035" y="955198"/>
                </a:lnTo>
                <a:lnTo>
                  <a:pt x="1817190" y="956782"/>
                </a:lnTo>
                <a:close/>
              </a:path>
              <a:path w="4893309" h="2475229">
                <a:moveTo>
                  <a:pt x="2119913" y="960147"/>
                </a:moveTo>
                <a:lnTo>
                  <a:pt x="2110763" y="958298"/>
                </a:lnTo>
                <a:lnTo>
                  <a:pt x="2103290" y="953255"/>
                </a:lnTo>
                <a:lnTo>
                  <a:pt x="2098250" y="945777"/>
                </a:lnTo>
                <a:lnTo>
                  <a:pt x="2096403" y="936619"/>
                </a:lnTo>
                <a:lnTo>
                  <a:pt x="2098250" y="927464"/>
                </a:lnTo>
                <a:lnTo>
                  <a:pt x="2103290" y="919986"/>
                </a:lnTo>
                <a:lnTo>
                  <a:pt x="2110763" y="914944"/>
                </a:lnTo>
                <a:lnTo>
                  <a:pt x="2119913" y="913095"/>
                </a:lnTo>
                <a:lnTo>
                  <a:pt x="2129064" y="914944"/>
                </a:lnTo>
                <a:lnTo>
                  <a:pt x="2136537" y="919986"/>
                </a:lnTo>
                <a:lnTo>
                  <a:pt x="2141577" y="927464"/>
                </a:lnTo>
                <a:lnTo>
                  <a:pt x="2143425" y="936619"/>
                </a:lnTo>
                <a:lnTo>
                  <a:pt x="2141577" y="945777"/>
                </a:lnTo>
                <a:lnTo>
                  <a:pt x="2136537" y="953255"/>
                </a:lnTo>
                <a:lnTo>
                  <a:pt x="2129064" y="958298"/>
                </a:lnTo>
                <a:lnTo>
                  <a:pt x="2119913" y="960147"/>
                </a:lnTo>
                <a:close/>
              </a:path>
              <a:path w="4893309" h="2475229">
                <a:moveTo>
                  <a:pt x="2422641" y="962669"/>
                </a:moveTo>
                <a:lnTo>
                  <a:pt x="2412516" y="960622"/>
                </a:lnTo>
                <a:lnTo>
                  <a:pt x="2404245" y="955042"/>
                </a:lnTo>
                <a:lnTo>
                  <a:pt x="2398667" y="946767"/>
                </a:lnTo>
                <a:lnTo>
                  <a:pt x="2396622" y="936636"/>
                </a:lnTo>
                <a:lnTo>
                  <a:pt x="2398667" y="926506"/>
                </a:lnTo>
                <a:lnTo>
                  <a:pt x="2404245" y="918231"/>
                </a:lnTo>
                <a:lnTo>
                  <a:pt x="2412516" y="912650"/>
                </a:lnTo>
                <a:lnTo>
                  <a:pt x="2422641" y="910603"/>
                </a:lnTo>
                <a:lnTo>
                  <a:pt x="2432764" y="912650"/>
                </a:lnTo>
                <a:lnTo>
                  <a:pt x="2441033" y="918231"/>
                </a:lnTo>
                <a:lnTo>
                  <a:pt x="2446611" y="926506"/>
                </a:lnTo>
                <a:lnTo>
                  <a:pt x="2448656" y="936636"/>
                </a:lnTo>
                <a:lnTo>
                  <a:pt x="2446613" y="946767"/>
                </a:lnTo>
                <a:lnTo>
                  <a:pt x="2441040" y="955042"/>
                </a:lnTo>
                <a:lnTo>
                  <a:pt x="2432771" y="960622"/>
                </a:lnTo>
                <a:lnTo>
                  <a:pt x="2422641" y="962669"/>
                </a:lnTo>
                <a:close/>
              </a:path>
              <a:path w="4893309" h="2475229">
                <a:moveTo>
                  <a:pt x="2725365" y="966034"/>
                </a:moveTo>
                <a:lnTo>
                  <a:pt x="2713927" y="963724"/>
                </a:lnTo>
                <a:lnTo>
                  <a:pt x="2704588" y="957425"/>
                </a:lnTo>
                <a:lnTo>
                  <a:pt x="2698292" y="948081"/>
                </a:lnTo>
                <a:lnTo>
                  <a:pt x="2695983" y="936636"/>
                </a:lnTo>
                <a:lnTo>
                  <a:pt x="2698292" y="925191"/>
                </a:lnTo>
                <a:lnTo>
                  <a:pt x="2704588" y="915847"/>
                </a:lnTo>
                <a:lnTo>
                  <a:pt x="2713927" y="909548"/>
                </a:lnTo>
                <a:lnTo>
                  <a:pt x="2725365" y="907238"/>
                </a:lnTo>
                <a:lnTo>
                  <a:pt x="2736802" y="909548"/>
                </a:lnTo>
                <a:lnTo>
                  <a:pt x="2746141" y="915847"/>
                </a:lnTo>
                <a:lnTo>
                  <a:pt x="2752437" y="925191"/>
                </a:lnTo>
                <a:lnTo>
                  <a:pt x="2754746" y="936636"/>
                </a:lnTo>
                <a:lnTo>
                  <a:pt x="2752437" y="948081"/>
                </a:lnTo>
                <a:lnTo>
                  <a:pt x="2746141" y="957425"/>
                </a:lnTo>
                <a:lnTo>
                  <a:pt x="2736802" y="963724"/>
                </a:lnTo>
                <a:lnTo>
                  <a:pt x="2725365" y="966034"/>
                </a:lnTo>
                <a:close/>
              </a:path>
              <a:path w="4893309" h="2475229">
                <a:moveTo>
                  <a:pt x="3028088" y="969400"/>
                </a:moveTo>
                <a:lnTo>
                  <a:pt x="3015345" y="966824"/>
                </a:lnTo>
                <a:lnTo>
                  <a:pt x="3004937" y="959802"/>
                </a:lnTo>
                <a:lnTo>
                  <a:pt x="2997919" y="949387"/>
                </a:lnTo>
                <a:lnTo>
                  <a:pt x="2995345" y="936636"/>
                </a:lnTo>
                <a:lnTo>
                  <a:pt x="2997919" y="923885"/>
                </a:lnTo>
                <a:lnTo>
                  <a:pt x="3004937" y="913471"/>
                </a:lnTo>
                <a:lnTo>
                  <a:pt x="3015345" y="906448"/>
                </a:lnTo>
                <a:lnTo>
                  <a:pt x="3028088" y="903872"/>
                </a:lnTo>
                <a:lnTo>
                  <a:pt x="3040832" y="906448"/>
                </a:lnTo>
                <a:lnTo>
                  <a:pt x="3051242" y="913471"/>
                </a:lnTo>
                <a:lnTo>
                  <a:pt x="3058261" y="923885"/>
                </a:lnTo>
                <a:lnTo>
                  <a:pt x="3060835" y="936636"/>
                </a:lnTo>
                <a:lnTo>
                  <a:pt x="3058261" y="949387"/>
                </a:lnTo>
                <a:lnTo>
                  <a:pt x="3051242" y="959802"/>
                </a:lnTo>
                <a:lnTo>
                  <a:pt x="3040832" y="966824"/>
                </a:lnTo>
                <a:lnTo>
                  <a:pt x="3028088" y="969400"/>
                </a:lnTo>
                <a:close/>
              </a:path>
              <a:path w="4893309" h="2475229">
                <a:moveTo>
                  <a:pt x="3330812" y="971925"/>
                </a:moveTo>
                <a:lnTo>
                  <a:pt x="3317096" y="969151"/>
                </a:lnTo>
                <a:lnTo>
                  <a:pt x="3305892" y="961590"/>
                </a:lnTo>
                <a:lnTo>
                  <a:pt x="3298335" y="950378"/>
                </a:lnTo>
                <a:lnTo>
                  <a:pt x="3295564" y="936653"/>
                </a:lnTo>
                <a:lnTo>
                  <a:pt x="3298335" y="922928"/>
                </a:lnTo>
                <a:lnTo>
                  <a:pt x="3305892" y="911716"/>
                </a:lnTo>
                <a:lnTo>
                  <a:pt x="3317096" y="904154"/>
                </a:lnTo>
                <a:lnTo>
                  <a:pt x="3330812" y="901381"/>
                </a:lnTo>
                <a:lnTo>
                  <a:pt x="3344530" y="904154"/>
                </a:lnTo>
                <a:lnTo>
                  <a:pt x="3355735" y="911716"/>
                </a:lnTo>
                <a:lnTo>
                  <a:pt x="3363292" y="922928"/>
                </a:lnTo>
                <a:lnTo>
                  <a:pt x="3366064" y="936653"/>
                </a:lnTo>
                <a:lnTo>
                  <a:pt x="3363294" y="950378"/>
                </a:lnTo>
                <a:lnTo>
                  <a:pt x="3355742" y="961590"/>
                </a:lnTo>
                <a:lnTo>
                  <a:pt x="3344537" y="969151"/>
                </a:lnTo>
                <a:lnTo>
                  <a:pt x="3330812" y="971925"/>
                </a:lnTo>
                <a:close/>
              </a:path>
              <a:path w="4893309" h="2475229">
                <a:moveTo>
                  <a:pt x="3633529" y="974450"/>
                </a:moveTo>
                <a:lnTo>
                  <a:pt x="3618826" y="971478"/>
                </a:lnTo>
                <a:lnTo>
                  <a:pt x="3606820" y="963377"/>
                </a:lnTo>
                <a:lnTo>
                  <a:pt x="3598725" y="951362"/>
                </a:lnTo>
                <a:lnTo>
                  <a:pt x="3595756" y="936653"/>
                </a:lnTo>
                <a:lnTo>
                  <a:pt x="3598725" y="921944"/>
                </a:lnTo>
                <a:lnTo>
                  <a:pt x="3606820" y="909929"/>
                </a:lnTo>
                <a:lnTo>
                  <a:pt x="3618826" y="901827"/>
                </a:lnTo>
                <a:lnTo>
                  <a:pt x="3633529" y="898856"/>
                </a:lnTo>
                <a:lnTo>
                  <a:pt x="3648232" y="901827"/>
                </a:lnTo>
                <a:lnTo>
                  <a:pt x="3660239" y="909929"/>
                </a:lnTo>
                <a:lnTo>
                  <a:pt x="3668334" y="921944"/>
                </a:lnTo>
                <a:lnTo>
                  <a:pt x="3671302" y="936653"/>
                </a:lnTo>
                <a:lnTo>
                  <a:pt x="3668334" y="951362"/>
                </a:lnTo>
                <a:lnTo>
                  <a:pt x="3660239" y="963377"/>
                </a:lnTo>
                <a:lnTo>
                  <a:pt x="3648232" y="971478"/>
                </a:lnTo>
                <a:lnTo>
                  <a:pt x="3633529" y="974450"/>
                </a:lnTo>
                <a:close/>
              </a:path>
              <a:path w="4893309" h="2475229">
                <a:moveTo>
                  <a:pt x="3936253" y="977815"/>
                </a:moveTo>
                <a:lnTo>
                  <a:pt x="3920245" y="974581"/>
                </a:lnTo>
                <a:lnTo>
                  <a:pt x="3907176" y="965759"/>
                </a:lnTo>
                <a:lnTo>
                  <a:pt x="3898368" y="952676"/>
                </a:lnTo>
                <a:lnTo>
                  <a:pt x="3895138" y="936653"/>
                </a:lnTo>
                <a:lnTo>
                  <a:pt x="3898368" y="920630"/>
                </a:lnTo>
                <a:lnTo>
                  <a:pt x="3907176" y="907546"/>
                </a:lnTo>
                <a:lnTo>
                  <a:pt x="3920245" y="898725"/>
                </a:lnTo>
                <a:lnTo>
                  <a:pt x="3936253" y="895491"/>
                </a:lnTo>
                <a:lnTo>
                  <a:pt x="3952266" y="898725"/>
                </a:lnTo>
                <a:lnTo>
                  <a:pt x="3965346" y="907546"/>
                </a:lnTo>
                <a:lnTo>
                  <a:pt x="3974167" y="920630"/>
                </a:lnTo>
                <a:lnTo>
                  <a:pt x="3977402" y="936653"/>
                </a:lnTo>
                <a:lnTo>
                  <a:pt x="3974167" y="952676"/>
                </a:lnTo>
                <a:lnTo>
                  <a:pt x="3965346" y="965759"/>
                </a:lnTo>
                <a:lnTo>
                  <a:pt x="3952266" y="974581"/>
                </a:lnTo>
                <a:lnTo>
                  <a:pt x="3936253" y="977815"/>
                </a:lnTo>
                <a:close/>
              </a:path>
              <a:path w="4893309" h="2475229">
                <a:moveTo>
                  <a:pt x="4238977" y="980340"/>
                </a:moveTo>
                <a:lnTo>
                  <a:pt x="4221989" y="976908"/>
                </a:lnTo>
                <a:lnTo>
                  <a:pt x="4208115" y="967548"/>
                </a:lnTo>
                <a:lnTo>
                  <a:pt x="4198761" y="953667"/>
                </a:lnTo>
                <a:lnTo>
                  <a:pt x="4195330" y="936670"/>
                </a:lnTo>
                <a:lnTo>
                  <a:pt x="4198761" y="919673"/>
                </a:lnTo>
                <a:lnTo>
                  <a:pt x="4208115" y="905793"/>
                </a:lnTo>
                <a:lnTo>
                  <a:pt x="4221989" y="896435"/>
                </a:lnTo>
                <a:lnTo>
                  <a:pt x="4238977" y="893003"/>
                </a:lnTo>
                <a:lnTo>
                  <a:pt x="4255965" y="896435"/>
                </a:lnTo>
                <a:lnTo>
                  <a:pt x="4269838" y="905793"/>
                </a:lnTo>
                <a:lnTo>
                  <a:pt x="4279193" y="919673"/>
                </a:lnTo>
                <a:lnTo>
                  <a:pt x="4282623" y="936670"/>
                </a:lnTo>
                <a:lnTo>
                  <a:pt x="4279193" y="953667"/>
                </a:lnTo>
                <a:lnTo>
                  <a:pt x="4269838" y="967548"/>
                </a:lnTo>
                <a:lnTo>
                  <a:pt x="4255965" y="976908"/>
                </a:lnTo>
                <a:lnTo>
                  <a:pt x="4238977" y="980340"/>
                </a:lnTo>
                <a:close/>
              </a:path>
              <a:path w="4893309" h="2475229">
                <a:moveTo>
                  <a:pt x="4541701" y="982865"/>
                </a:moveTo>
                <a:lnTo>
                  <a:pt x="4523739" y="979235"/>
                </a:lnTo>
                <a:lnTo>
                  <a:pt x="4509071" y="969335"/>
                </a:lnTo>
                <a:lnTo>
                  <a:pt x="4499182" y="954651"/>
                </a:lnTo>
                <a:lnTo>
                  <a:pt x="4495556" y="936670"/>
                </a:lnTo>
                <a:lnTo>
                  <a:pt x="4499182" y="918691"/>
                </a:lnTo>
                <a:lnTo>
                  <a:pt x="4509071" y="904008"/>
                </a:lnTo>
                <a:lnTo>
                  <a:pt x="4523739" y="894108"/>
                </a:lnTo>
                <a:lnTo>
                  <a:pt x="4541701" y="890478"/>
                </a:lnTo>
                <a:lnTo>
                  <a:pt x="4559682" y="894108"/>
                </a:lnTo>
                <a:lnTo>
                  <a:pt x="4574360" y="904008"/>
                </a:lnTo>
                <a:lnTo>
                  <a:pt x="4584252" y="918691"/>
                </a:lnTo>
                <a:lnTo>
                  <a:pt x="4587879" y="936670"/>
                </a:lnTo>
                <a:lnTo>
                  <a:pt x="4584252" y="954651"/>
                </a:lnTo>
                <a:lnTo>
                  <a:pt x="4574360" y="969335"/>
                </a:lnTo>
                <a:lnTo>
                  <a:pt x="4559682" y="979235"/>
                </a:lnTo>
                <a:lnTo>
                  <a:pt x="4541701" y="982865"/>
                </a:lnTo>
                <a:close/>
              </a:path>
              <a:path w="4893309" h="2475229">
                <a:moveTo>
                  <a:pt x="4844424" y="985386"/>
                </a:moveTo>
                <a:lnTo>
                  <a:pt x="4825483" y="981559"/>
                </a:lnTo>
                <a:lnTo>
                  <a:pt x="4810010" y="971119"/>
                </a:lnTo>
                <a:lnTo>
                  <a:pt x="4799575" y="955635"/>
                </a:lnTo>
                <a:lnTo>
                  <a:pt x="4795748" y="936670"/>
                </a:lnTo>
                <a:lnTo>
                  <a:pt x="4799575" y="917706"/>
                </a:lnTo>
                <a:lnTo>
                  <a:pt x="4810010" y="902221"/>
                </a:lnTo>
                <a:lnTo>
                  <a:pt x="4825483" y="891781"/>
                </a:lnTo>
                <a:lnTo>
                  <a:pt x="4844424" y="887953"/>
                </a:lnTo>
                <a:lnTo>
                  <a:pt x="4863385" y="891781"/>
                </a:lnTo>
                <a:lnTo>
                  <a:pt x="4878868" y="902221"/>
                </a:lnTo>
                <a:lnTo>
                  <a:pt x="4889307" y="917706"/>
                </a:lnTo>
                <a:lnTo>
                  <a:pt x="4893135" y="936670"/>
                </a:lnTo>
                <a:lnTo>
                  <a:pt x="4889307" y="955635"/>
                </a:lnTo>
                <a:lnTo>
                  <a:pt x="4878868" y="971119"/>
                </a:lnTo>
                <a:lnTo>
                  <a:pt x="4863385" y="981559"/>
                </a:lnTo>
                <a:lnTo>
                  <a:pt x="4844424" y="985386"/>
                </a:lnTo>
                <a:close/>
              </a:path>
              <a:path w="4893309" h="2475229">
                <a:moveTo>
                  <a:pt x="1311" y="1240454"/>
                </a:moveTo>
                <a:lnTo>
                  <a:pt x="370" y="1240454"/>
                </a:lnTo>
                <a:lnTo>
                  <a:pt x="0" y="1240082"/>
                </a:lnTo>
                <a:lnTo>
                  <a:pt x="0" y="1239140"/>
                </a:lnTo>
                <a:lnTo>
                  <a:pt x="370" y="1238769"/>
                </a:lnTo>
                <a:lnTo>
                  <a:pt x="1311" y="1238769"/>
                </a:lnTo>
                <a:lnTo>
                  <a:pt x="1681" y="1239140"/>
                </a:lnTo>
                <a:lnTo>
                  <a:pt x="1681" y="1240082"/>
                </a:lnTo>
                <a:lnTo>
                  <a:pt x="1311" y="1240454"/>
                </a:lnTo>
                <a:close/>
              </a:path>
              <a:path w="4893309" h="2475229">
                <a:moveTo>
                  <a:pt x="305415" y="1242975"/>
                </a:moveTo>
                <a:lnTo>
                  <a:pt x="301698" y="1242975"/>
                </a:lnTo>
                <a:lnTo>
                  <a:pt x="300201" y="1241480"/>
                </a:lnTo>
                <a:lnTo>
                  <a:pt x="300201" y="1237743"/>
                </a:lnTo>
                <a:lnTo>
                  <a:pt x="301698" y="1236244"/>
                </a:lnTo>
                <a:lnTo>
                  <a:pt x="305432" y="1236244"/>
                </a:lnTo>
                <a:lnTo>
                  <a:pt x="306929" y="1237743"/>
                </a:lnTo>
                <a:lnTo>
                  <a:pt x="306929" y="1241480"/>
                </a:lnTo>
                <a:lnTo>
                  <a:pt x="305415" y="1242975"/>
                </a:lnTo>
                <a:close/>
              </a:path>
              <a:path w="4893309" h="2475229">
                <a:moveTo>
                  <a:pt x="610008" y="1246341"/>
                </a:moveTo>
                <a:lnTo>
                  <a:pt x="602591" y="1246341"/>
                </a:lnTo>
                <a:lnTo>
                  <a:pt x="599580" y="1243330"/>
                </a:lnTo>
                <a:lnTo>
                  <a:pt x="599580" y="1235923"/>
                </a:lnTo>
                <a:lnTo>
                  <a:pt x="602591" y="1232912"/>
                </a:lnTo>
                <a:lnTo>
                  <a:pt x="609991" y="1232912"/>
                </a:lnTo>
                <a:lnTo>
                  <a:pt x="613002" y="1235923"/>
                </a:lnTo>
                <a:lnTo>
                  <a:pt x="613002" y="1243330"/>
                </a:lnTo>
                <a:lnTo>
                  <a:pt x="610008" y="1246341"/>
                </a:lnTo>
                <a:close/>
              </a:path>
              <a:path w="4893309" h="2475229">
                <a:moveTo>
                  <a:pt x="914581" y="1249706"/>
                </a:moveTo>
                <a:lnTo>
                  <a:pt x="903448" y="1249706"/>
                </a:lnTo>
                <a:lnTo>
                  <a:pt x="898942" y="1245196"/>
                </a:lnTo>
                <a:lnTo>
                  <a:pt x="898942" y="1234057"/>
                </a:lnTo>
                <a:lnTo>
                  <a:pt x="903448" y="1229547"/>
                </a:lnTo>
                <a:lnTo>
                  <a:pt x="914581" y="1229547"/>
                </a:lnTo>
                <a:lnTo>
                  <a:pt x="919088" y="1234057"/>
                </a:lnTo>
                <a:lnTo>
                  <a:pt x="919088" y="1245196"/>
                </a:lnTo>
                <a:lnTo>
                  <a:pt x="914581" y="1249706"/>
                </a:lnTo>
                <a:close/>
              </a:path>
              <a:path w="4893309" h="2475229">
                <a:moveTo>
                  <a:pt x="1219155" y="1253072"/>
                </a:moveTo>
                <a:lnTo>
                  <a:pt x="1204323" y="1253072"/>
                </a:lnTo>
                <a:lnTo>
                  <a:pt x="1198304" y="1247049"/>
                </a:lnTo>
                <a:lnTo>
                  <a:pt x="1198304" y="1232207"/>
                </a:lnTo>
                <a:lnTo>
                  <a:pt x="1204323" y="1226182"/>
                </a:lnTo>
                <a:lnTo>
                  <a:pt x="1219155" y="1226182"/>
                </a:lnTo>
                <a:lnTo>
                  <a:pt x="1225177" y="1232207"/>
                </a:lnTo>
                <a:lnTo>
                  <a:pt x="1225177" y="1247049"/>
                </a:lnTo>
                <a:lnTo>
                  <a:pt x="1219155" y="1253072"/>
                </a:lnTo>
                <a:close/>
              </a:path>
              <a:path w="4893309" h="2475229">
                <a:moveTo>
                  <a:pt x="1523732" y="1256440"/>
                </a:moveTo>
                <a:lnTo>
                  <a:pt x="1505196" y="1256440"/>
                </a:lnTo>
                <a:lnTo>
                  <a:pt x="1497679" y="1248916"/>
                </a:lnTo>
                <a:lnTo>
                  <a:pt x="1497679" y="1230371"/>
                </a:lnTo>
                <a:lnTo>
                  <a:pt x="1505196" y="1222850"/>
                </a:lnTo>
                <a:lnTo>
                  <a:pt x="1523732" y="1222850"/>
                </a:lnTo>
                <a:lnTo>
                  <a:pt x="1531249" y="1230371"/>
                </a:lnTo>
                <a:lnTo>
                  <a:pt x="1531249" y="1248916"/>
                </a:lnTo>
                <a:lnTo>
                  <a:pt x="1523732" y="1256440"/>
                </a:lnTo>
                <a:close/>
              </a:path>
              <a:path w="4893309" h="2475229">
                <a:moveTo>
                  <a:pt x="1817190" y="1259802"/>
                </a:moveTo>
                <a:lnTo>
                  <a:pt x="1809345" y="1258219"/>
                </a:lnTo>
                <a:lnTo>
                  <a:pt x="1802940" y="1253900"/>
                </a:lnTo>
                <a:lnTo>
                  <a:pt x="1798623" y="1247493"/>
                </a:lnTo>
                <a:lnTo>
                  <a:pt x="1797041" y="1239643"/>
                </a:lnTo>
                <a:lnTo>
                  <a:pt x="1798623" y="1231794"/>
                </a:lnTo>
                <a:lnTo>
                  <a:pt x="1802940" y="1225387"/>
                </a:lnTo>
                <a:lnTo>
                  <a:pt x="1809345" y="1221068"/>
                </a:lnTo>
                <a:lnTo>
                  <a:pt x="1817190" y="1219484"/>
                </a:lnTo>
                <a:lnTo>
                  <a:pt x="1825035" y="1221068"/>
                </a:lnTo>
                <a:lnTo>
                  <a:pt x="1831439" y="1225387"/>
                </a:lnTo>
                <a:lnTo>
                  <a:pt x="1835756" y="1231794"/>
                </a:lnTo>
                <a:lnTo>
                  <a:pt x="1837339" y="1239643"/>
                </a:lnTo>
                <a:lnTo>
                  <a:pt x="1835756" y="1247493"/>
                </a:lnTo>
                <a:lnTo>
                  <a:pt x="1831439" y="1253900"/>
                </a:lnTo>
                <a:lnTo>
                  <a:pt x="1825035" y="1258219"/>
                </a:lnTo>
                <a:lnTo>
                  <a:pt x="1817190" y="1259802"/>
                </a:lnTo>
                <a:close/>
              </a:path>
              <a:path w="4893309" h="2475229">
                <a:moveTo>
                  <a:pt x="2119913" y="1263171"/>
                </a:moveTo>
                <a:lnTo>
                  <a:pt x="2110763" y="1261322"/>
                </a:lnTo>
                <a:lnTo>
                  <a:pt x="2103290" y="1256280"/>
                </a:lnTo>
                <a:lnTo>
                  <a:pt x="2098250" y="1248801"/>
                </a:lnTo>
                <a:lnTo>
                  <a:pt x="2096403" y="1239643"/>
                </a:lnTo>
                <a:lnTo>
                  <a:pt x="2098250" y="1230488"/>
                </a:lnTo>
                <a:lnTo>
                  <a:pt x="2103290" y="1223010"/>
                </a:lnTo>
                <a:lnTo>
                  <a:pt x="2110763" y="1217968"/>
                </a:lnTo>
                <a:lnTo>
                  <a:pt x="2119913" y="1216119"/>
                </a:lnTo>
                <a:lnTo>
                  <a:pt x="2129064" y="1217968"/>
                </a:lnTo>
                <a:lnTo>
                  <a:pt x="2136537" y="1223010"/>
                </a:lnTo>
                <a:lnTo>
                  <a:pt x="2141577" y="1230488"/>
                </a:lnTo>
                <a:lnTo>
                  <a:pt x="2143425" y="1239643"/>
                </a:lnTo>
                <a:lnTo>
                  <a:pt x="2141577" y="1248801"/>
                </a:lnTo>
                <a:lnTo>
                  <a:pt x="2136537" y="1256280"/>
                </a:lnTo>
                <a:lnTo>
                  <a:pt x="2129064" y="1261322"/>
                </a:lnTo>
                <a:lnTo>
                  <a:pt x="2119913" y="1263171"/>
                </a:lnTo>
                <a:close/>
              </a:path>
              <a:path w="4893309" h="2475229">
                <a:moveTo>
                  <a:pt x="2422641" y="1265693"/>
                </a:moveTo>
                <a:lnTo>
                  <a:pt x="2412516" y="1263647"/>
                </a:lnTo>
                <a:lnTo>
                  <a:pt x="2404245" y="1258067"/>
                </a:lnTo>
                <a:lnTo>
                  <a:pt x="2398667" y="1249792"/>
                </a:lnTo>
                <a:lnTo>
                  <a:pt x="2396622" y="1239660"/>
                </a:lnTo>
                <a:lnTo>
                  <a:pt x="2398667" y="1229530"/>
                </a:lnTo>
                <a:lnTo>
                  <a:pt x="2404245" y="1221255"/>
                </a:lnTo>
                <a:lnTo>
                  <a:pt x="2412516" y="1215675"/>
                </a:lnTo>
                <a:lnTo>
                  <a:pt x="2422641" y="1213628"/>
                </a:lnTo>
                <a:lnTo>
                  <a:pt x="2432764" y="1215675"/>
                </a:lnTo>
                <a:lnTo>
                  <a:pt x="2441033" y="1221255"/>
                </a:lnTo>
                <a:lnTo>
                  <a:pt x="2446611" y="1229530"/>
                </a:lnTo>
                <a:lnTo>
                  <a:pt x="2448656" y="1239660"/>
                </a:lnTo>
                <a:lnTo>
                  <a:pt x="2446613" y="1249792"/>
                </a:lnTo>
                <a:lnTo>
                  <a:pt x="2441040" y="1258067"/>
                </a:lnTo>
                <a:lnTo>
                  <a:pt x="2432771" y="1263647"/>
                </a:lnTo>
                <a:lnTo>
                  <a:pt x="2422641" y="1265693"/>
                </a:lnTo>
                <a:close/>
              </a:path>
              <a:path w="4893309" h="2475229">
                <a:moveTo>
                  <a:pt x="2725365" y="1269058"/>
                </a:moveTo>
                <a:lnTo>
                  <a:pt x="2713927" y="1266749"/>
                </a:lnTo>
                <a:lnTo>
                  <a:pt x="2704588" y="1260449"/>
                </a:lnTo>
                <a:lnTo>
                  <a:pt x="2698292" y="1251105"/>
                </a:lnTo>
                <a:lnTo>
                  <a:pt x="2695983" y="1239660"/>
                </a:lnTo>
                <a:lnTo>
                  <a:pt x="2698292" y="1228216"/>
                </a:lnTo>
                <a:lnTo>
                  <a:pt x="2704588" y="1218871"/>
                </a:lnTo>
                <a:lnTo>
                  <a:pt x="2713927" y="1212572"/>
                </a:lnTo>
                <a:lnTo>
                  <a:pt x="2725365" y="1210262"/>
                </a:lnTo>
                <a:lnTo>
                  <a:pt x="2736802" y="1212572"/>
                </a:lnTo>
                <a:lnTo>
                  <a:pt x="2746141" y="1218871"/>
                </a:lnTo>
                <a:lnTo>
                  <a:pt x="2752437" y="1228216"/>
                </a:lnTo>
                <a:lnTo>
                  <a:pt x="2754746" y="1239660"/>
                </a:lnTo>
                <a:lnTo>
                  <a:pt x="2752437" y="1251105"/>
                </a:lnTo>
                <a:lnTo>
                  <a:pt x="2746141" y="1260449"/>
                </a:lnTo>
                <a:lnTo>
                  <a:pt x="2736802" y="1266749"/>
                </a:lnTo>
                <a:lnTo>
                  <a:pt x="2725365" y="1269058"/>
                </a:lnTo>
                <a:close/>
              </a:path>
              <a:path w="4893309" h="2475229">
                <a:moveTo>
                  <a:pt x="3028088" y="1272424"/>
                </a:moveTo>
                <a:lnTo>
                  <a:pt x="3015345" y="1269848"/>
                </a:lnTo>
                <a:lnTo>
                  <a:pt x="3004937" y="1262826"/>
                </a:lnTo>
                <a:lnTo>
                  <a:pt x="2997919" y="1252411"/>
                </a:lnTo>
                <a:lnTo>
                  <a:pt x="2995345" y="1239660"/>
                </a:lnTo>
                <a:lnTo>
                  <a:pt x="2997919" y="1226909"/>
                </a:lnTo>
                <a:lnTo>
                  <a:pt x="3004937" y="1216495"/>
                </a:lnTo>
                <a:lnTo>
                  <a:pt x="3015345" y="1209472"/>
                </a:lnTo>
                <a:lnTo>
                  <a:pt x="3028088" y="1206897"/>
                </a:lnTo>
                <a:lnTo>
                  <a:pt x="3040832" y="1209472"/>
                </a:lnTo>
                <a:lnTo>
                  <a:pt x="3051242" y="1216495"/>
                </a:lnTo>
                <a:lnTo>
                  <a:pt x="3058261" y="1226909"/>
                </a:lnTo>
                <a:lnTo>
                  <a:pt x="3060835" y="1239660"/>
                </a:lnTo>
                <a:lnTo>
                  <a:pt x="3058261" y="1252411"/>
                </a:lnTo>
                <a:lnTo>
                  <a:pt x="3051242" y="1262826"/>
                </a:lnTo>
                <a:lnTo>
                  <a:pt x="3040832" y="1269848"/>
                </a:lnTo>
                <a:lnTo>
                  <a:pt x="3028088" y="1272424"/>
                </a:lnTo>
                <a:close/>
              </a:path>
              <a:path w="4893309" h="2475229">
                <a:moveTo>
                  <a:pt x="3330812" y="1274949"/>
                </a:moveTo>
                <a:lnTo>
                  <a:pt x="3317096" y="1272176"/>
                </a:lnTo>
                <a:lnTo>
                  <a:pt x="3305892" y="1264614"/>
                </a:lnTo>
                <a:lnTo>
                  <a:pt x="3298335" y="1253402"/>
                </a:lnTo>
                <a:lnTo>
                  <a:pt x="3295564" y="1239677"/>
                </a:lnTo>
                <a:lnTo>
                  <a:pt x="3298335" y="1225952"/>
                </a:lnTo>
                <a:lnTo>
                  <a:pt x="3305892" y="1214740"/>
                </a:lnTo>
                <a:lnTo>
                  <a:pt x="3317096" y="1207179"/>
                </a:lnTo>
                <a:lnTo>
                  <a:pt x="3330812" y="1204405"/>
                </a:lnTo>
                <a:lnTo>
                  <a:pt x="3344530" y="1207179"/>
                </a:lnTo>
                <a:lnTo>
                  <a:pt x="3355735" y="1214740"/>
                </a:lnTo>
                <a:lnTo>
                  <a:pt x="3363292" y="1225952"/>
                </a:lnTo>
                <a:lnTo>
                  <a:pt x="3366064" y="1239677"/>
                </a:lnTo>
                <a:lnTo>
                  <a:pt x="3363294" y="1253402"/>
                </a:lnTo>
                <a:lnTo>
                  <a:pt x="3355742" y="1264614"/>
                </a:lnTo>
                <a:lnTo>
                  <a:pt x="3344537" y="1272176"/>
                </a:lnTo>
                <a:lnTo>
                  <a:pt x="3330812" y="1274949"/>
                </a:lnTo>
                <a:close/>
              </a:path>
              <a:path w="4893309" h="2475229">
                <a:moveTo>
                  <a:pt x="3633529" y="1277474"/>
                </a:moveTo>
                <a:lnTo>
                  <a:pt x="3618826" y="1274503"/>
                </a:lnTo>
                <a:lnTo>
                  <a:pt x="3606820" y="1266401"/>
                </a:lnTo>
                <a:lnTo>
                  <a:pt x="3598725" y="1254387"/>
                </a:lnTo>
                <a:lnTo>
                  <a:pt x="3595756" y="1239677"/>
                </a:lnTo>
                <a:lnTo>
                  <a:pt x="3598725" y="1224969"/>
                </a:lnTo>
                <a:lnTo>
                  <a:pt x="3606820" y="1212955"/>
                </a:lnTo>
                <a:lnTo>
                  <a:pt x="3618826" y="1204852"/>
                </a:lnTo>
                <a:lnTo>
                  <a:pt x="3633529" y="1201881"/>
                </a:lnTo>
                <a:lnTo>
                  <a:pt x="3648232" y="1204852"/>
                </a:lnTo>
                <a:lnTo>
                  <a:pt x="3660239" y="1212955"/>
                </a:lnTo>
                <a:lnTo>
                  <a:pt x="3668334" y="1224969"/>
                </a:lnTo>
                <a:lnTo>
                  <a:pt x="3671302" y="1239677"/>
                </a:lnTo>
                <a:lnTo>
                  <a:pt x="3668334" y="1254387"/>
                </a:lnTo>
                <a:lnTo>
                  <a:pt x="3660239" y="1266401"/>
                </a:lnTo>
                <a:lnTo>
                  <a:pt x="3648232" y="1274503"/>
                </a:lnTo>
                <a:lnTo>
                  <a:pt x="3633529" y="1277474"/>
                </a:lnTo>
                <a:close/>
              </a:path>
              <a:path w="4893309" h="2475229">
                <a:moveTo>
                  <a:pt x="3936253" y="1280839"/>
                </a:moveTo>
                <a:lnTo>
                  <a:pt x="3920245" y="1277605"/>
                </a:lnTo>
                <a:lnTo>
                  <a:pt x="3907176" y="1268784"/>
                </a:lnTo>
                <a:lnTo>
                  <a:pt x="3898368" y="1255700"/>
                </a:lnTo>
                <a:lnTo>
                  <a:pt x="3895138" y="1239677"/>
                </a:lnTo>
                <a:lnTo>
                  <a:pt x="3898368" y="1223654"/>
                </a:lnTo>
                <a:lnTo>
                  <a:pt x="3907176" y="1210571"/>
                </a:lnTo>
                <a:lnTo>
                  <a:pt x="3920245" y="1201750"/>
                </a:lnTo>
                <a:lnTo>
                  <a:pt x="3936253" y="1198515"/>
                </a:lnTo>
                <a:lnTo>
                  <a:pt x="3952266" y="1201750"/>
                </a:lnTo>
                <a:lnTo>
                  <a:pt x="3965346" y="1210571"/>
                </a:lnTo>
                <a:lnTo>
                  <a:pt x="3974167" y="1223654"/>
                </a:lnTo>
                <a:lnTo>
                  <a:pt x="3977402" y="1239677"/>
                </a:lnTo>
                <a:lnTo>
                  <a:pt x="3974167" y="1255700"/>
                </a:lnTo>
                <a:lnTo>
                  <a:pt x="3965346" y="1268784"/>
                </a:lnTo>
                <a:lnTo>
                  <a:pt x="3952266" y="1277605"/>
                </a:lnTo>
                <a:lnTo>
                  <a:pt x="3936253" y="1280839"/>
                </a:lnTo>
                <a:close/>
              </a:path>
              <a:path w="4893309" h="2475229">
                <a:moveTo>
                  <a:pt x="4238977" y="1283364"/>
                </a:moveTo>
                <a:lnTo>
                  <a:pt x="4221989" y="1279932"/>
                </a:lnTo>
                <a:lnTo>
                  <a:pt x="4208115" y="1270572"/>
                </a:lnTo>
                <a:lnTo>
                  <a:pt x="4198761" y="1256691"/>
                </a:lnTo>
                <a:lnTo>
                  <a:pt x="4195330" y="1239694"/>
                </a:lnTo>
                <a:lnTo>
                  <a:pt x="4198761" y="1222697"/>
                </a:lnTo>
                <a:lnTo>
                  <a:pt x="4208115" y="1208816"/>
                </a:lnTo>
                <a:lnTo>
                  <a:pt x="4221989" y="1199456"/>
                </a:lnTo>
                <a:lnTo>
                  <a:pt x="4238977" y="1196024"/>
                </a:lnTo>
                <a:lnTo>
                  <a:pt x="4255965" y="1199456"/>
                </a:lnTo>
                <a:lnTo>
                  <a:pt x="4269838" y="1208816"/>
                </a:lnTo>
                <a:lnTo>
                  <a:pt x="4279193" y="1222697"/>
                </a:lnTo>
                <a:lnTo>
                  <a:pt x="4282623" y="1239694"/>
                </a:lnTo>
                <a:lnTo>
                  <a:pt x="4279193" y="1256691"/>
                </a:lnTo>
                <a:lnTo>
                  <a:pt x="4269838" y="1270572"/>
                </a:lnTo>
                <a:lnTo>
                  <a:pt x="4255965" y="1279932"/>
                </a:lnTo>
                <a:lnTo>
                  <a:pt x="4238977" y="1283364"/>
                </a:lnTo>
                <a:close/>
              </a:path>
              <a:path w="4893309" h="2475229">
                <a:moveTo>
                  <a:pt x="4541701" y="1285889"/>
                </a:moveTo>
                <a:lnTo>
                  <a:pt x="4523739" y="1282259"/>
                </a:lnTo>
                <a:lnTo>
                  <a:pt x="4509071" y="1272359"/>
                </a:lnTo>
                <a:lnTo>
                  <a:pt x="4499182" y="1257675"/>
                </a:lnTo>
                <a:lnTo>
                  <a:pt x="4495556" y="1239694"/>
                </a:lnTo>
                <a:lnTo>
                  <a:pt x="4499182" y="1221715"/>
                </a:lnTo>
                <a:lnTo>
                  <a:pt x="4509071" y="1207032"/>
                </a:lnTo>
                <a:lnTo>
                  <a:pt x="4523739" y="1197133"/>
                </a:lnTo>
                <a:lnTo>
                  <a:pt x="4541701" y="1193502"/>
                </a:lnTo>
                <a:lnTo>
                  <a:pt x="4559682" y="1197133"/>
                </a:lnTo>
                <a:lnTo>
                  <a:pt x="4574360" y="1207032"/>
                </a:lnTo>
                <a:lnTo>
                  <a:pt x="4584252" y="1221715"/>
                </a:lnTo>
                <a:lnTo>
                  <a:pt x="4587879" y="1239694"/>
                </a:lnTo>
                <a:lnTo>
                  <a:pt x="4584252" y="1257675"/>
                </a:lnTo>
                <a:lnTo>
                  <a:pt x="4574360" y="1272359"/>
                </a:lnTo>
                <a:lnTo>
                  <a:pt x="4559682" y="1282259"/>
                </a:lnTo>
                <a:lnTo>
                  <a:pt x="4541701" y="1285889"/>
                </a:lnTo>
                <a:close/>
              </a:path>
              <a:path w="4893309" h="2475229">
                <a:moveTo>
                  <a:pt x="4844424" y="1288411"/>
                </a:moveTo>
                <a:lnTo>
                  <a:pt x="4825483" y="1284583"/>
                </a:lnTo>
                <a:lnTo>
                  <a:pt x="4810010" y="1274142"/>
                </a:lnTo>
                <a:lnTo>
                  <a:pt x="4799575" y="1258657"/>
                </a:lnTo>
                <a:lnTo>
                  <a:pt x="4795748" y="1239694"/>
                </a:lnTo>
                <a:lnTo>
                  <a:pt x="4799575" y="1220731"/>
                </a:lnTo>
                <a:lnTo>
                  <a:pt x="4810010" y="1205246"/>
                </a:lnTo>
                <a:lnTo>
                  <a:pt x="4825483" y="1194806"/>
                </a:lnTo>
                <a:lnTo>
                  <a:pt x="4844424" y="1190977"/>
                </a:lnTo>
                <a:lnTo>
                  <a:pt x="4863385" y="1194806"/>
                </a:lnTo>
                <a:lnTo>
                  <a:pt x="4878868" y="1205246"/>
                </a:lnTo>
                <a:lnTo>
                  <a:pt x="4889307" y="1220731"/>
                </a:lnTo>
                <a:lnTo>
                  <a:pt x="4893135" y="1239694"/>
                </a:lnTo>
                <a:lnTo>
                  <a:pt x="4889307" y="1258657"/>
                </a:lnTo>
                <a:lnTo>
                  <a:pt x="4878868" y="1274142"/>
                </a:lnTo>
                <a:lnTo>
                  <a:pt x="4863385" y="1284583"/>
                </a:lnTo>
                <a:lnTo>
                  <a:pt x="4844424" y="1288411"/>
                </a:lnTo>
                <a:close/>
              </a:path>
              <a:path w="4893309" h="2475229">
                <a:moveTo>
                  <a:pt x="1311" y="1543474"/>
                </a:moveTo>
                <a:lnTo>
                  <a:pt x="370" y="1543474"/>
                </a:lnTo>
                <a:lnTo>
                  <a:pt x="0" y="1543106"/>
                </a:lnTo>
                <a:lnTo>
                  <a:pt x="0" y="1542165"/>
                </a:lnTo>
                <a:lnTo>
                  <a:pt x="370" y="1541793"/>
                </a:lnTo>
                <a:lnTo>
                  <a:pt x="1311" y="1541793"/>
                </a:lnTo>
                <a:lnTo>
                  <a:pt x="1681" y="1542165"/>
                </a:lnTo>
                <a:lnTo>
                  <a:pt x="1681" y="1543106"/>
                </a:lnTo>
                <a:lnTo>
                  <a:pt x="1311" y="1543474"/>
                </a:lnTo>
                <a:close/>
              </a:path>
              <a:path w="4893309" h="2475229">
                <a:moveTo>
                  <a:pt x="305415" y="1545999"/>
                </a:moveTo>
                <a:lnTo>
                  <a:pt x="301698" y="1545999"/>
                </a:lnTo>
                <a:lnTo>
                  <a:pt x="300201" y="1544504"/>
                </a:lnTo>
                <a:lnTo>
                  <a:pt x="300201" y="1540767"/>
                </a:lnTo>
                <a:lnTo>
                  <a:pt x="301698" y="1539268"/>
                </a:lnTo>
                <a:lnTo>
                  <a:pt x="305432" y="1539268"/>
                </a:lnTo>
                <a:lnTo>
                  <a:pt x="306929" y="1540767"/>
                </a:lnTo>
                <a:lnTo>
                  <a:pt x="306929" y="1544504"/>
                </a:lnTo>
                <a:lnTo>
                  <a:pt x="305415" y="1545999"/>
                </a:lnTo>
                <a:close/>
              </a:path>
              <a:path w="4893309" h="2475229">
                <a:moveTo>
                  <a:pt x="610008" y="1549365"/>
                </a:moveTo>
                <a:lnTo>
                  <a:pt x="602591" y="1549365"/>
                </a:lnTo>
                <a:lnTo>
                  <a:pt x="599580" y="1546354"/>
                </a:lnTo>
                <a:lnTo>
                  <a:pt x="599580" y="1538951"/>
                </a:lnTo>
                <a:lnTo>
                  <a:pt x="602591" y="1535937"/>
                </a:lnTo>
                <a:lnTo>
                  <a:pt x="609991" y="1535937"/>
                </a:lnTo>
                <a:lnTo>
                  <a:pt x="613002" y="1538951"/>
                </a:lnTo>
                <a:lnTo>
                  <a:pt x="613002" y="1546354"/>
                </a:lnTo>
                <a:lnTo>
                  <a:pt x="610008" y="1549365"/>
                </a:lnTo>
                <a:close/>
              </a:path>
              <a:path w="4893309" h="2475229">
                <a:moveTo>
                  <a:pt x="914581" y="1552730"/>
                </a:moveTo>
                <a:lnTo>
                  <a:pt x="903448" y="1552730"/>
                </a:lnTo>
                <a:lnTo>
                  <a:pt x="898942" y="1548220"/>
                </a:lnTo>
                <a:lnTo>
                  <a:pt x="898942" y="1537081"/>
                </a:lnTo>
                <a:lnTo>
                  <a:pt x="903448" y="1532571"/>
                </a:lnTo>
                <a:lnTo>
                  <a:pt x="914581" y="1532571"/>
                </a:lnTo>
                <a:lnTo>
                  <a:pt x="919088" y="1537081"/>
                </a:lnTo>
                <a:lnTo>
                  <a:pt x="919088" y="1548220"/>
                </a:lnTo>
                <a:lnTo>
                  <a:pt x="914581" y="1552730"/>
                </a:lnTo>
                <a:close/>
              </a:path>
              <a:path w="4893309" h="2475229">
                <a:moveTo>
                  <a:pt x="1219155" y="1556096"/>
                </a:moveTo>
                <a:lnTo>
                  <a:pt x="1204323" y="1556096"/>
                </a:lnTo>
                <a:lnTo>
                  <a:pt x="1198304" y="1550074"/>
                </a:lnTo>
                <a:lnTo>
                  <a:pt x="1198304" y="1535231"/>
                </a:lnTo>
                <a:lnTo>
                  <a:pt x="1204323" y="1529206"/>
                </a:lnTo>
                <a:lnTo>
                  <a:pt x="1219155" y="1529206"/>
                </a:lnTo>
                <a:lnTo>
                  <a:pt x="1225177" y="1535231"/>
                </a:lnTo>
                <a:lnTo>
                  <a:pt x="1225177" y="1550074"/>
                </a:lnTo>
                <a:lnTo>
                  <a:pt x="1219155" y="1556096"/>
                </a:lnTo>
                <a:close/>
              </a:path>
              <a:path w="4893309" h="2475229">
                <a:moveTo>
                  <a:pt x="1523732" y="1559461"/>
                </a:moveTo>
                <a:lnTo>
                  <a:pt x="1505196" y="1559461"/>
                </a:lnTo>
                <a:lnTo>
                  <a:pt x="1497679" y="1551940"/>
                </a:lnTo>
                <a:lnTo>
                  <a:pt x="1497679" y="1533395"/>
                </a:lnTo>
                <a:lnTo>
                  <a:pt x="1505196" y="1525874"/>
                </a:lnTo>
                <a:lnTo>
                  <a:pt x="1523732" y="1525874"/>
                </a:lnTo>
                <a:lnTo>
                  <a:pt x="1531249" y="1533395"/>
                </a:lnTo>
                <a:lnTo>
                  <a:pt x="1531249" y="1551940"/>
                </a:lnTo>
                <a:lnTo>
                  <a:pt x="1523732" y="1559461"/>
                </a:lnTo>
                <a:close/>
              </a:path>
              <a:path w="4893309" h="2475229">
                <a:moveTo>
                  <a:pt x="1817190" y="1562830"/>
                </a:moveTo>
                <a:lnTo>
                  <a:pt x="1809345" y="1561246"/>
                </a:lnTo>
                <a:lnTo>
                  <a:pt x="1802940" y="1556926"/>
                </a:lnTo>
                <a:lnTo>
                  <a:pt x="1798623" y="1550517"/>
                </a:lnTo>
                <a:lnTo>
                  <a:pt x="1797041" y="1542668"/>
                </a:lnTo>
                <a:lnTo>
                  <a:pt x="1798623" y="1534818"/>
                </a:lnTo>
                <a:lnTo>
                  <a:pt x="1802940" y="1528411"/>
                </a:lnTo>
                <a:lnTo>
                  <a:pt x="1809345" y="1524092"/>
                </a:lnTo>
                <a:lnTo>
                  <a:pt x="1817190" y="1522509"/>
                </a:lnTo>
                <a:lnTo>
                  <a:pt x="1825035" y="1524092"/>
                </a:lnTo>
                <a:lnTo>
                  <a:pt x="1831439" y="1528411"/>
                </a:lnTo>
                <a:lnTo>
                  <a:pt x="1835756" y="1534818"/>
                </a:lnTo>
                <a:lnTo>
                  <a:pt x="1837339" y="1542668"/>
                </a:lnTo>
                <a:lnTo>
                  <a:pt x="1835756" y="1550517"/>
                </a:lnTo>
                <a:lnTo>
                  <a:pt x="1831439" y="1556926"/>
                </a:lnTo>
                <a:lnTo>
                  <a:pt x="1825035" y="1561246"/>
                </a:lnTo>
                <a:lnTo>
                  <a:pt x="1817190" y="1562830"/>
                </a:lnTo>
                <a:close/>
              </a:path>
              <a:path w="4893309" h="2475229">
                <a:moveTo>
                  <a:pt x="2119913" y="1566196"/>
                </a:moveTo>
                <a:lnTo>
                  <a:pt x="2110763" y="1564346"/>
                </a:lnTo>
                <a:lnTo>
                  <a:pt x="2103290" y="1559304"/>
                </a:lnTo>
                <a:lnTo>
                  <a:pt x="2098250" y="1551825"/>
                </a:lnTo>
                <a:lnTo>
                  <a:pt x="2096403" y="1542668"/>
                </a:lnTo>
                <a:lnTo>
                  <a:pt x="2098250" y="1533512"/>
                </a:lnTo>
                <a:lnTo>
                  <a:pt x="2103290" y="1526034"/>
                </a:lnTo>
                <a:lnTo>
                  <a:pt x="2110763" y="1520992"/>
                </a:lnTo>
                <a:lnTo>
                  <a:pt x="2119913" y="1519143"/>
                </a:lnTo>
                <a:lnTo>
                  <a:pt x="2129064" y="1520992"/>
                </a:lnTo>
                <a:lnTo>
                  <a:pt x="2136537" y="1526034"/>
                </a:lnTo>
                <a:lnTo>
                  <a:pt x="2141577" y="1533512"/>
                </a:lnTo>
                <a:lnTo>
                  <a:pt x="2143425" y="1542668"/>
                </a:lnTo>
                <a:lnTo>
                  <a:pt x="2141577" y="1551825"/>
                </a:lnTo>
                <a:lnTo>
                  <a:pt x="2136537" y="1559304"/>
                </a:lnTo>
                <a:lnTo>
                  <a:pt x="2129064" y="1564346"/>
                </a:lnTo>
                <a:lnTo>
                  <a:pt x="2119913" y="1566196"/>
                </a:lnTo>
                <a:close/>
              </a:path>
              <a:path w="4893309" h="2475229">
                <a:moveTo>
                  <a:pt x="2422641" y="1568717"/>
                </a:moveTo>
                <a:lnTo>
                  <a:pt x="2412516" y="1566671"/>
                </a:lnTo>
                <a:lnTo>
                  <a:pt x="2404245" y="1561091"/>
                </a:lnTo>
                <a:lnTo>
                  <a:pt x="2398667" y="1552816"/>
                </a:lnTo>
                <a:lnTo>
                  <a:pt x="2396622" y="1542685"/>
                </a:lnTo>
                <a:lnTo>
                  <a:pt x="2398667" y="1532555"/>
                </a:lnTo>
                <a:lnTo>
                  <a:pt x="2404245" y="1524280"/>
                </a:lnTo>
                <a:lnTo>
                  <a:pt x="2412516" y="1518699"/>
                </a:lnTo>
                <a:lnTo>
                  <a:pt x="2422641" y="1516652"/>
                </a:lnTo>
                <a:lnTo>
                  <a:pt x="2432764" y="1518699"/>
                </a:lnTo>
                <a:lnTo>
                  <a:pt x="2441033" y="1524280"/>
                </a:lnTo>
                <a:lnTo>
                  <a:pt x="2446611" y="1532555"/>
                </a:lnTo>
                <a:lnTo>
                  <a:pt x="2448656" y="1542685"/>
                </a:lnTo>
                <a:lnTo>
                  <a:pt x="2446613" y="1552816"/>
                </a:lnTo>
                <a:lnTo>
                  <a:pt x="2441040" y="1561091"/>
                </a:lnTo>
                <a:lnTo>
                  <a:pt x="2432771" y="1566671"/>
                </a:lnTo>
                <a:lnTo>
                  <a:pt x="2422641" y="1568717"/>
                </a:lnTo>
                <a:close/>
              </a:path>
              <a:path w="4893309" h="2475229">
                <a:moveTo>
                  <a:pt x="2725365" y="1572083"/>
                </a:moveTo>
                <a:lnTo>
                  <a:pt x="2713927" y="1569773"/>
                </a:lnTo>
                <a:lnTo>
                  <a:pt x="2704588" y="1563474"/>
                </a:lnTo>
                <a:lnTo>
                  <a:pt x="2698292" y="1554129"/>
                </a:lnTo>
                <a:lnTo>
                  <a:pt x="2695983" y="1542685"/>
                </a:lnTo>
                <a:lnTo>
                  <a:pt x="2698292" y="1531240"/>
                </a:lnTo>
                <a:lnTo>
                  <a:pt x="2704588" y="1521895"/>
                </a:lnTo>
                <a:lnTo>
                  <a:pt x="2713927" y="1515596"/>
                </a:lnTo>
                <a:lnTo>
                  <a:pt x="2725365" y="1513286"/>
                </a:lnTo>
                <a:lnTo>
                  <a:pt x="2736802" y="1515596"/>
                </a:lnTo>
                <a:lnTo>
                  <a:pt x="2746141" y="1521895"/>
                </a:lnTo>
                <a:lnTo>
                  <a:pt x="2752437" y="1531240"/>
                </a:lnTo>
                <a:lnTo>
                  <a:pt x="2754746" y="1542685"/>
                </a:lnTo>
                <a:lnTo>
                  <a:pt x="2752437" y="1554129"/>
                </a:lnTo>
                <a:lnTo>
                  <a:pt x="2746141" y="1563474"/>
                </a:lnTo>
                <a:lnTo>
                  <a:pt x="2736802" y="1569773"/>
                </a:lnTo>
                <a:lnTo>
                  <a:pt x="2725365" y="1572083"/>
                </a:lnTo>
                <a:close/>
              </a:path>
              <a:path w="4893309" h="2475229">
                <a:moveTo>
                  <a:pt x="3028088" y="1575448"/>
                </a:moveTo>
                <a:lnTo>
                  <a:pt x="3015345" y="1572873"/>
                </a:lnTo>
                <a:lnTo>
                  <a:pt x="3004937" y="1565850"/>
                </a:lnTo>
                <a:lnTo>
                  <a:pt x="2997919" y="1555436"/>
                </a:lnTo>
                <a:lnTo>
                  <a:pt x="2995345" y="1542685"/>
                </a:lnTo>
                <a:lnTo>
                  <a:pt x="2997919" y="1529934"/>
                </a:lnTo>
                <a:lnTo>
                  <a:pt x="3004937" y="1519519"/>
                </a:lnTo>
                <a:lnTo>
                  <a:pt x="3015345" y="1512496"/>
                </a:lnTo>
                <a:lnTo>
                  <a:pt x="3028088" y="1509921"/>
                </a:lnTo>
                <a:lnTo>
                  <a:pt x="3040832" y="1512496"/>
                </a:lnTo>
                <a:lnTo>
                  <a:pt x="3051242" y="1519519"/>
                </a:lnTo>
                <a:lnTo>
                  <a:pt x="3058261" y="1529934"/>
                </a:lnTo>
                <a:lnTo>
                  <a:pt x="3060835" y="1542685"/>
                </a:lnTo>
                <a:lnTo>
                  <a:pt x="3058261" y="1555436"/>
                </a:lnTo>
                <a:lnTo>
                  <a:pt x="3051242" y="1565850"/>
                </a:lnTo>
                <a:lnTo>
                  <a:pt x="3040832" y="1572873"/>
                </a:lnTo>
                <a:lnTo>
                  <a:pt x="3028088" y="1575448"/>
                </a:lnTo>
                <a:close/>
              </a:path>
              <a:path w="4893309" h="2475229">
                <a:moveTo>
                  <a:pt x="3330812" y="1577973"/>
                </a:moveTo>
                <a:lnTo>
                  <a:pt x="3317096" y="1575200"/>
                </a:lnTo>
                <a:lnTo>
                  <a:pt x="3305892" y="1567639"/>
                </a:lnTo>
                <a:lnTo>
                  <a:pt x="3298335" y="1556427"/>
                </a:lnTo>
                <a:lnTo>
                  <a:pt x="3295564" y="1542701"/>
                </a:lnTo>
                <a:lnTo>
                  <a:pt x="3298335" y="1528976"/>
                </a:lnTo>
                <a:lnTo>
                  <a:pt x="3305892" y="1517764"/>
                </a:lnTo>
                <a:lnTo>
                  <a:pt x="3317096" y="1510203"/>
                </a:lnTo>
                <a:lnTo>
                  <a:pt x="3330812" y="1507430"/>
                </a:lnTo>
                <a:lnTo>
                  <a:pt x="3344530" y="1510203"/>
                </a:lnTo>
                <a:lnTo>
                  <a:pt x="3355735" y="1517764"/>
                </a:lnTo>
                <a:lnTo>
                  <a:pt x="3363292" y="1528976"/>
                </a:lnTo>
                <a:lnTo>
                  <a:pt x="3366064" y="1542701"/>
                </a:lnTo>
                <a:lnTo>
                  <a:pt x="3363294" y="1556427"/>
                </a:lnTo>
                <a:lnTo>
                  <a:pt x="3355742" y="1567639"/>
                </a:lnTo>
                <a:lnTo>
                  <a:pt x="3344537" y="1575200"/>
                </a:lnTo>
                <a:lnTo>
                  <a:pt x="3330812" y="1577973"/>
                </a:lnTo>
                <a:close/>
              </a:path>
              <a:path w="4893309" h="2475229">
                <a:moveTo>
                  <a:pt x="3633529" y="1580498"/>
                </a:moveTo>
                <a:lnTo>
                  <a:pt x="3618826" y="1577527"/>
                </a:lnTo>
                <a:lnTo>
                  <a:pt x="3606820" y="1569425"/>
                </a:lnTo>
                <a:lnTo>
                  <a:pt x="3598725" y="1557411"/>
                </a:lnTo>
                <a:lnTo>
                  <a:pt x="3595756" y="1542701"/>
                </a:lnTo>
                <a:lnTo>
                  <a:pt x="3598725" y="1527992"/>
                </a:lnTo>
                <a:lnTo>
                  <a:pt x="3606820" y="1515978"/>
                </a:lnTo>
                <a:lnTo>
                  <a:pt x="3618826" y="1507876"/>
                </a:lnTo>
                <a:lnTo>
                  <a:pt x="3633529" y="1504905"/>
                </a:lnTo>
                <a:lnTo>
                  <a:pt x="3648232" y="1507876"/>
                </a:lnTo>
                <a:lnTo>
                  <a:pt x="3660239" y="1515978"/>
                </a:lnTo>
                <a:lnTo>
                  <a:pt x="3668334" y="1527992"/>
                </a:lnTo>
                <a:lnTo>
                  <a:pt x="3671302" y="1542701"/>
                </a:lnTo>
                <a:lnTo>
                  <a:pt x="3668334" y="1557411"/>
                </a:lnTo>
                <a:lnTo>
                  <a:pt x="3660239" y="1569425"/>
                </a:lnTo>
                <a:lnTo>
                  <a:pt x="3648232" y="1577527"/>
                </a:lnTo>
                <a:lnTo>
                  <a:pt x="3633529" y="1580498"/>
                </a:lnTo>
                <a:close/>
              </a:path>
              <a:path w="4893309" h="2475229">
                <a:moveTo>
                  <a:pt x="3936253" y="1583864"/>
                </a:moveTo>
                <a:lnTo>
                  <a:pt x="3920245" y="1580629"/>
                </a:lnTo>
                <a:lnTo>
                  <a:pt x="3907176" y="1571808"/>
                </a:lnTo>
                <a:lnTo>
                  <a:pt x="3898368" y="1558724"/>
                </a:lnTo>
                <a:lnTo>
                  <a:pt x="3895138" y="1542701"/>
                </a:lnTo>
                <a:lnTo>
                  <a:pt x="3898368" y="1526679"/>
                </a:lnTo>
                <a:lnTo>
                  <a:pt x="3907176" y="1513595"/>
                </a:lnTo>
                <a:lnTo>
                  <a:pt x="3920245" y="1504774"/>
                </a:lnTo>
                <a:lnTo>
                  <a:pt x="3936253" y="1501539"/>
                </a:lnTo>
                <a:lnTo>
                  <a:pt x="3952266" y="1504774"/>
                </a:lnTo>
                <a:lnTo>
                  <a:pt x="3965346" y="1513595"/>
                </a:lnTo>
                <a:lnTo>
                  <a:pt x="3974167" y="1526679"/>
                </a:lnTo>
                <a:lnTo>
                  <a:pt x="3977402" y="1542701"/>
                </a:lnTo>
                <a:lnTo>
                  <a:pt x="3974167" y="1558724"/>
                </a:lnTo>
                <a:lnTo>
                  <a:pt x="3965346" y="1571808"/>
                </a:lnTo>
                <a:lnTo>
                  <a:pt x="3952266" y="1580629"/>
                </a:lnTo>
                <a:lnTo>
                  <a:pt x="3936253" y="1583864"/>
                </a:lnTo>
                <a:close/>
              </a:path>
              <a:path w="4893309" h="2475229">
                <a:moveTo>
                  <a:pt x="4238977" y="1586388"/>
                </a:moveTo>
                <a:lnTo>
                  <a:pt x="4221989" y="1582956"/>
                </a:lnTo>
                <a:lnTo>
                  <a:pt x="4208115" y="1573597"/>
                </a:lnTo>
                <a:lnTo>
                  <a:pt x="4198761" y="1559715"/>
                </a:lnTo>
                <a:lnTo>
                  <a:pt x="4195330" y="1542718"/>
                </a:lnTo>
                <a:lnTo>
                  <a:pt x="4198761" y="1525722"/>
                </a:lnTo>
                <a:lnTo>
                  <a:pt x="4208115" y="1511842"/>
                </a:lnTo>
                <a:lnTo>
                  <a:pt x="4221989" y="1502483"/>
                </a:lnTo>
                <a:lnTo>
                  <a:pt x="4238977" y="1499052"/>
                </a:lnTo>
                <a:lnTo>
                  <a:pt x="4255965" y="1502483"/>
                </a:lnTo>
                <a:lnTo>
                  <a:pt x="4269838" y="1511842"/>
                </a:lnTo>
                <a:lnTo>
                  <a:pt x="4279193" y="1525722"/>
                </a:lnTo>
                <a:lnTo>
                  <a:pt x="4282623" y="1542718"/>
                </a:lnTo>
                <a:lnTo>
                  <a:pt x="4279193" y="1559715"/>
                </a:lnTo>
                <a:lnTo>
                  <a:pt x="4269838" y="1573597"/>
                </a:lnTo>
                <a:lnTo>
                  <a:pt x="4255965" y="1582956"/>
                </a:lnTo>
                <a:lnTo>
                  <a:pt x="4238977" y="1586388"/>
                </a:lnTo>
                <a:close/>
              </a:path>
              <a:path w="4893309" h="2475229">
                <a:moveTo>
                  <a:pt x="4541701" y="1588913"/>
                </a:moveTo>
                <a:lnTo>
                  <a:pt x="4523739" y="1585283"/>
                </a:lnTo>
                <a:lnTo>
                  <a:pt x="4509071" y="1575383"/>
                </a:lnTo>
                <a:lnTo>
                  <a:pt x="4499182" y="1560699"/>
                </a:lnTo>
                <a:lnTo>
                  <a:pt x="4495556" y="1542718"/>
                </a:lnTo>
                <a:lnTo>
                  <a:pt x="4499182" y="1524739"/>
                </a:lnTo>
                <a:lnTo>
                  <a:pt x="4509071" y="1510056"/>
                </a:lnTo>
                <a:lnTo>
                  <a:pt x="4523739" y="1500157"/>
                </a:lnTo>
                <a:lnTo>
                  <a:pt x="4541701" y="1496527"/>
                </a:lnTo>
                <a:lnTo>
                  <a:pt x="4559682" y="1500157"/>
                </a:lnTo>
                <a:lnTo>
                  <a:pt x="4574360" y="1510056"/>
                </a:lnTo>
                <a:lnTo>
                  <a:pt x="4584252" y="1524739"/>
                </a:lnTo>
                <a:lnTo>
                  <a:pt x="4587879" y="1542718"/>
                </a:lnTo>
                <a:lnTo>
                  <a:pt x="4584252" y="1560699"/>
                </a:lnTo>
                <a:lnTo>
                  <a:pt x="4574360" y="1575383"/>
                </a:lnTo>
                <a:lnTo>
                  <a:pt x="4559682" y="1585283"/>
                </a:lnTo>
                <a:lnTo>
                  <a:pt x="4541701" y="1588913"/>
                </a:lnTo>
                <a:close/>
              </a:path>
              <a:path w="4893309" h="2475229">
                <a:moveTo>
                  <a:pt x="4844424" y="1591435"/>
                </a:moveTo>
                <a:lnTo>
                  <a:pt x="4825483" y="1587607"/>
                </a:lnTo>
                <a:lnTo>
                  <a:pt x="4810010" y="1577168"/>
                </a:lnTo>
                <a:lnTo>
                  <a:pt x="4799575" y="1561683"/>
                </a:lnTo>
                <a:lnTo>
                  <a:pt x="4795748" y="1542718"/>
                </a:lnTo>
                <a:lnTo>
                  <a:pt x="4799575" y="1523755"/>
                </a:lnTo>
                <a:lnTo>
                  <a:pt x="4810010" y="1508270"/>
                </a:lnTo>
                <a:lnTo>
                  <a:pt x="4825483" y="1497830"/>
                </a:lnTo>
                <a:lnTo>
                  <a:pt x="4844424" y="1494002"/>
                </a:lnTo>
                <a:lnTo>
                  <a:pt x="4863385" y="1497830"/>
                </a:lnTo>
                <a:lnTo>
                  <a:pt x="4878868" y="1508270"/>
                </a:lnTo>
                <a:lnTo>
                  <a:pt x="4889307" y="1523755"/>
                </a:lnTo>
                <a:lnTo>
                  <a:pt x="4893135" y="1542718"/>
                </a:lnTo>
                <a:lnTo>
                  <a:pt x="4889307" y="1561683"/>
                </a:lnTo>
                <a:lnTo>
                  <a:pt x="4878868" y="1577168"/>
                </a:lnTo>
                <a:lnTo>
                  <a:pt x="4863385" y="1587607"/>
                </a:lnTo>
                <a:lnTo>
                  <a:pt x="4844424" y="1591435"/>
                </a:lnTo>
                <a:close/>
              </a:path>
              <a:path w="4893309" h="2475229">
                <a:moveTo>
                  <a:pt x="304961" y="1848166"/>
                </a:moveTo>
                <a:lnTo>
                  <a:pt x="302169" y="1848166"/>
                </a:lnTo>
                <a:lnTo>
                  <a:pt x="301043" y="1847039"/>
                </a:lnTo>
                <a:lnTo>
                  <a:pt x="301043" y="1844244"/>
                </a:lnTo>
                <a:lnTo>
                  <a:pt x="302169" y="1843120"/>
                </a:lnTo>
                <a:lnTo>
                  <a:pt x="304961" y="1843120"/>
                </a:lnTo>
                <a:lnTo>
                  <a:pt x="306088" y="1844244"/>
                </a:lnTo>
                <a:lnTo>
                  <a:pt x="306088" y="1847039"/>
                </a:lnTo>
                <a:lnTo>
                  <a:pt x="304961" y="1848166"/>
                </a:lnTo>
                <a:close/>
              </a:path>
              <a:path w="4893309" h="2475229">
                <a:moveTo>
                  <a:pt x="610008" y="1852372"/>
                </a:moveTo>
                <a:lnTo>
                  <a:pt x="602591" y="1852372"/>
                </a:lnTo>
                <a:lnTo>
                  <a:pt x="599580" y="1849361"/>
                </a:lnTo>
                <a:lnTo>
                  <a:pt x="599580" y="1841958"/>
                </a:lnTo>
                <a:lnTo>
                  <a:pt x="602591" y="1838944"/>
                </a:lnTo>
                <a:lnTo>
                  <a:pt x="609991" y="1838944"/>
                </a:lnTo>
                <a:lnTo>
                  <a:pt x="613002" y="1841958"/>
                </a:lnTo>
                <a:lnTo>
                  <a:pt x="613002" y="1849361"/>
                </a:lnTo>
                <a:lnTo>
                  <a:pt x="610008" y="1852372"/>
                </a:lnTo>
                <a:close/>
              </a:path>
              <a:path w="4893309" h="2475229">
                <a:moveTo>
                  <a:pt x="914581" y="1855738"/>
                </a:moveTo>
                <a:lnTo>
                  <a:pt x="903448" y="1855738"/>
                </a:lnTo>
                <a:lnTo>
                  <a:pt x="898942" y="1851228"/>
                </a:lnTo>
                <a:lnTo>
                  <a:pt x="898942" y="1840088"/>
                </a:lnTo>
                <a:lnTo>
                  <a:pt x="903448" y="1835579"/>
                </a:lnTo>
                <a:lnTo>
                  <a:pt x="914581" y="1835579"/>
                </a:lnTo>
                <a:lnTo>
                  <a:pt x="919088" y="1840088"/>
                </a:lnTo>
                <a:lnTo>
                  <a:pt x="919088" y="1851228"/>
                </a:lnTo>
                <a:lnTo>
                  <a:pt x="914581" y="1855738"/>
                </a:lnTo>
                <a:close/>
              </a:path>
              <a:path w="4893309" h="2475229">
                <a:moveTo>
                  <a:pt x="1219155" y="1859103"/>
                </a:moveTo>
                <a:lnTo>
                  <a:pt x="1204323" y="1859103"/>
                </a:lnTo>
                <a:lnTo>
                  <a:pt x="1198304" y="1853081"/>
                </a:lnTo>
                <a:lnTo>
                  <a:pt x="1198304" y="1838239"/>
                </a:lnTo>
                <a:lnTo>
                  <a:pt x="1204323" y="1832213"/>
                </a:lnTo>
                <a:lnTo>
                  <a:pt x="1219155" y="1832213"/>
                </a:lnTo>
                <a:lnTo>
                  <a:pt x="1225177" y="1838239"/>
                </a:lnTo>
                <a:lnTo>
                  <a:pt x="1225177" y="1853081"/>
                </a:lnTo>
                <a:lnTo>
                  <a:pt x="1219155" y="1859103"/>
                </a:lnTo>
                <a:close/>
              </a:path>
              <a:path w="4893309" h="2475229">
                <a:moveTo>
                  <a:pt x="1523732" y="1862469"/>
                </a:moveTo>
                <a:lnTo>
                  <a:pt x="1505196" y="1862469"/>
                </a:lnTo>
                <a:lnTo>
                  <a:pt x="1497679" y="1854948"/>
                </a:lnTo>
                <a:lnTo>
                  <a:pt x="1497679" y="1836402"/>
                </a:lnTo>
                <a:lnTo>
                  <a:pt x="1505196" y="1828882"/>
                </a:lnTo>
                <a:lnTo>
                  <a:pt x="1523732" y="1828882"/>
                </a:lnTo>
                <a:lnTo>
                  <a:pt x="1531249" y="1836402"/>
                </a:lnTo>
                <a:lnTo>
                  <a:pt x="1531249" y="1854948"/>
                </a:lnTo>
                <a:lnTo>
                  <a:pt x="1523732" y="1862469"/>
                </a:lnTo>
                <a:close/>
              </a:path>
              <a:path w="4893309" h="2475229">
                <a:moveTo>
                  <a:pt x="1817190" y="1865834"/>
                </a:moveTo>
                <a:lnTo>
                  <a:pt x="1809345" y="1864251"/>
                </a:lnTo>
                <a:lnTo>
                  <a:pt x="1802940" y="1859932"/>
                </a:lnTo>
                <a:lnTo>
                  <a:pt x="1798623" y="1853524"/>
                </a:lnTo>
                <a:lnTo>
                  <a:pt x="1797041" y="1845675"/>
                </a:lnTo>
                <a:lnTo>
                  <a:pt x="1798623" y="1837826"/>
                </a:lnTo>
                <a:lnTo>
                  <a:pt x="1802940" y="1831418"/>
                </a:lnTo>
                <a:lnTo>
                  <a:pt x="1809345" y="1827099"/>
                </a:lnTo>
                <a:lnTo>
                  <a:pt x="1817190" y="1825516"/>
                </a:lnTo>
                <a:lnTo>
                  <a:pt x="1825035" y="1827099"/>
                </a:lnTo>
                <a:lnTo>
                  <a:pt x="1831439" y="1831418"/>
                </a:lnTo>
                <a:lnTo>
                  <a:pt x="1835756" y="1837826"/>
                </a:lnTo>
                <a:lnTo>
                  <a:pt x="1837339" y="1845675"/>
                </a:lnTo>
                <a:lnTo>
                  <a:pt x="1835756" y="1853524"/>
                </a:lnTo>
                <a:lnTo>
                  <a:pt x="1831439" y="1859932"/>
                </a:lnTo>
                <a:lnTo>
                  <a:pt x="1825035" y="1864251"/>
                </a:lnTo>
                <a:lnTo>
                  <a:pt x="1817190" y="1865834"/>
                </a:lnTo>
                <a:close/>
              </a:path>
              <a:path w="4893309" h="2475229">
                <a:moveTo>
                  <a:pt x="2119913" y="1869203"/>
                </a:moveTo>
                <a:lnTo>
                  <a:pt x="2110763" y="1867354"/>
                </a:lnTo>
                <a:lnTo>
                  <a:pt x="2103290" y="1862311"/>
                </a:lnTo>
                <a:lnTo>
                  <a:pt x="2098250" y="1854833"/>
                </a:lnTo>
                <a:lnTo>
                  <a:pt x="2096403" y="1845675"/>
                </a:lnTo>
                <a:lnTo>
                  <a:pt x="2098250" y="1836519"/>
                </a:lnTo>
                <a:lnTo>
                  <a:pt x="2103290" y="1829042"/>
                </a:lnTo>
                <a:lnTo>
                  <a:pt x="2110763" y="1824000"/>
                </a:lnTo>
                <a:lnTo>
                  <a:pt x="2119913" y="1822150"/>
                </a:lnTo>
                <a:lnTo>
                  <a:pt x="2129064" y="1824000"/>
                </a:lnTo>
                <a:lnTo>
                  <a:pt x="2136537" y="1829042"/>
                </a:lnTo>
                <a:lnTo>
                  <a:pt x="2141577" y="1836519"/>
                </a:lnTo>
                <a:lnTo>
                  <a:pt x="2143425" y="1845675"/>
                </a:lnTo>
                <a:lnTo>
                  <a:pt x="2141577" y="1854833"/>
                </a:lnTo>
                <a:lnTo>
                  <a:pt x="2136537" y="1862311"/>
                </a:lnTo>
                <a:lnTo>
                  <a:pt x="2129064" y="1867354"/>
                </a:lnTo>
                <a:lnTo>
                  <a:pt x="2119913" y="1869203"/>
                </a:lnTo>
                <a:close/>
              </a:path>
              <a:path w="4893309" h="2475229">
                <a:moveTo>
                  <a:pt x="2422641" y="1871724"/>
                </a:moveTo>
                <a:lnTo>
                  <a:pt x="2412516" y="1869678"/>
                </a:lnTo>
                <a:lnTo>
                  <a:pt x="2404245" y="1864097"/>
                </a:lnTo>
                <a:lnTo>
                  <a:pt x="2398667" y="1855822"/>
                </a:lnTo>
                <a:lnTo>
                  <a:pt x="2396622" y="1845692"/>
                </a:lnTo>
                <a:lnTo>
                  <a:pt x="2398667" y="1835562"/>
                </a:lnTo>
                <a:lnTo>
                  <a:pt x="2404245" y="1827287"/>
                </a:lnTo>
                <a:lnTo>
                  <a:pt x="2412516" y="1821706"/>
                </a:lnTo>
                <a:lnTo>
                  <a:pt x="2422641" y="1819659"/>
                </a:lnTo>
                <a:lnTo>
                  <a:pt x="2432764" y="1821706"/>
                </a:lnTo>
                <a:lnTo>
                  <a:pt x="2441033" y="1827287"/>
                </a:lnTo>
                <a:lnTo>
                  <a:pt x="2446611" y="1835562"/>
                </a:lnTo>
                <a:lnTo>
                  <a:pt x="2448656" y="1845692"/>
                </a:lnTo>
                <a:lnTo>
                  <a:pt x="2446613" y="1855822"/>
                </a:lnTo>
                <a:lnTo>
                  <a:pt x="2441040" y="1864097"/>
                </a:lnTo>
                <a:lnTo>
                  <a:pt x="2432771" y="1869678"/>
                </a:lnTo>
                <a:lnTo>
                  <a:pt x="2422641" y="1871724"/>
                </a:lnTo>
                <a:close/>
              </a:path>
              <a:path w="4893309" h="2475229">
                <a:moveTo>
                  <a:pt x="2725365" y="1875090"/>
                </a:moveTo>
                <a:lnTo>
                  <a:pt x="2713927" y="1872780"/>
                </a:lnTo>
                <a:lnTo>
                  <a:pt x="2704588" y="1866481"/>
                </a:lnTo>
                <a:lnTo>
                  <a:pt x="2698292" y="1857137"/>
                </a:lnTo>
                <a:lnTo>
                  <a:pt x="2695983" y="1845692"/>
                </a:lnTo>
                <a:lnTo>
                  <a:pt x="2698292" y="1834247"/>
                </a:lnTo>
                <a:lnTo>
                  <a:pt x="2704588" y="1824903"/>
                </a:lnTo>
                <a:lnTo>
                  <a:pt x="2713927" y="1818604"/>
                </a:lnTo>
                <a:lnTo>
                  <a:pt x="2725365" y="1816294"/>
                </a:lnTo>
                <a:lnTo>
                  <a:pt x="2736802" y="1818604"/>
                </a:lnTo>
                <a:lnTo>
                  <a:pt x="2746141" y="1824903"/>
                </a:lnTo>
                <a:lnTo>
                  <a:pt x="2752437" y="1834247"/>
                </a:lnTo>
                <a:lnTo>
                  <a:pt x="2754746" y="1845692"/>
                </a:lnTo>
                <a:lnTo>
                  <a:pt x="2752437" y="1857137"/>
                </a:lnTo>
                <a:lnTo>
                  <a:pt x="2746141" y="1866481"/>
                </a:lnTo>
                <a:lnTo>
                  <a:pt x="2736802" y="1872780"/>
                </a:lnTo>
                <a:lnTo>
                  <a:pt x="2725365" y="1875090"/>
                </a:lnTo>
                <a:close/>
              </a:path>
              <a:path w="4893309" h="2475229">
                <a:moveTo>
                  <a:pt x="3028088" y="1878455"/>
                </a:moveTo>
                <a:lnTo>
                  <a:pt x="3015345" y="1875880"/>
                </a:lnTo>
                <a:lnTo>
                  <a:pt x="3004937" y="1868857"/>
                </a:lnTo>
                <a:lnTo>
                  <a:pt x="2997919" y="1858443"/>
                </a:lnTo>
                <a:lnTo>
                  <a:pt x="2995345" y="1845692"/>
                </a:lnTo>
                <a:lnTo>
                  <a:pt x="2997919" y="1832941"/>
                </a:lnTo>
                <a:lnTo>
                  <a:pt x="3004937" y="1822526"/>
                </a:lnTo>
                <a:lnTo>
                  <a:pt x="3015345" y="1815504"/>
                </a:lnTo>
                <a:lnTo>
                  <a:pt x="3028088" y="1812928"/>
                </a:lnTo>
                <a:lnTo>
                  <a:pt x="3040832" y="1815504"/>
                </a:lnTo>
                <a:lnTo>
                  <a:pt x="3051242" y="1822526"/>
                </a:lnTo>
                <a:lnTo>
                  <a:pt x="3058261" y="1832941"/>
                </a:lnTo>
                <a:lnTo>
                  <a:pt x="3060835" y="1845692"/>
                </a:lnTo>
                <a:lnTo>
                  <a:pt x="3058261" y="1858443"/>
                </a:lnTo>
                <a:lnTo>
                  <a:pt x="3051242" y="1868857"/>
                </a:lnTo>
                <a:lnTo>
                  <a:pt x="3040832" y="1875880"/>
                </a:lnTo>
                <a:lnTo>
                  <a:pt x="3028088" y="1878455"/>
                </a:lnTo>
                <a:close/>
              </a:path>
              <a:path w="4893309" h="2475229">
                <a:moveTo>
                  <a:pt x="3330812" y="1880980"/>
                </a:moveTo>
                <a:lnTo>
                  <a:pt x="3317096" y="1878207"/>
                </a:lnTo>
                <a:lnTo>
                  <a:pt x="3305892" y="1870646"/>
                </a:lnTo>
                <a:lnTo>
                  <a:pt x="3298335" y="1859434"/>
                </a:lnTo>
                <a:lnTo>
                  <a:pt x="3295564" y="1845709"/>
                </a:lnTo>
                <a:lnTo>
                  <a:pt x="3298335" y="1831984"/>
                </a:lnTo>
                <a:lnTo>
                  <a:pt x="3305892" y="1820772"/>
                </a:lnTo>
                <a:lnTo>
                  <a:pt x="3317096" y="1813210"/>
                </a:lnTo>
                <a:lnTo>
                  <a:pt x="3330812" y="1810437"/>
                </a:lnTo>
                <a:lnTo>
                  <a:pt x="3344530" y="1813210"/>
                </a:lnTo>
                <a:lnTo>
                  <a:pt x="3355735" y="1820772"/>
                </a:lnTo>
                <a:lnTo>
                  <a:pt x="3363292" y="1831984"/>
                </a:lnTo>
                <a:lnTo>
                  <a:pt x="3366064" y="1845709"/>
                </a:lnTo>
                <a:lnTo>
                  <a:pt x="3363294" y="1859434"/>
                </a:lnTo>
                <a:lnTo>
                  <a:pt x="3355742" y="1870646"/>
                </a:lnTo>
                <a:lnTo>
                  <a:pt x="3344537" y="1878207"/>
                </a:lnTo>
                <a:lnTo>
                  <a:pt x="3330812" y="1880980"/>
                </a:lnTo>
                <a:close/>
              </a:path>
              <a:path w="4893309" h="2475229">
                <a:moveTo>
                  <a:pt x="3633529" y="1883505"/>
                </a:moveTo>
                <a:lnTo>
                  <a:pt x="3618826" y="1880534"/>
                </a:lnTo>
                <a:lnTo>
                  <a:pt x="3606820" y="1872433"/>
                </a:lnTo>
                <a:lnTo>
                  <a:pt x="3598725" y="1860418"/>
                </a:lnTo>
                <a:lnTo>
                  <a:pt x="3595756" y="1845709"/>
                </a:lnTo>
                <a:lnTo>
                  <a:pt x="3598725" y="1831001"/>
                </a:lnTo>
                <a:lnTo>
                  <a:pt x="3606820" y="1818986"/>
                </a:lnTo>
                <a:lnTo>
                  <a:pt x="3618826" y="1810884"/>
                </a:lnTo>
                <a:lnTo>
                  <a:pt x="3633529" y="1807912"/>
                </a:lnTo>
                <a:lnTo>
                  <a:pt x="3648232" y="1810884"/>
                </a:lnTo>
                <a:lnTo>
                  <a:pt x="3660239" y="1818986"/>
                </a:lnTo>
                <a:lnTo>
                  <a:pt x="3668334" y="1831001"/>
                </a:lnTo>
                <a:lnTo>
                  <a:pt x="3671302" y="1845709"/>
                </a:lnTo>
                <a:lnTo>
                  <a:pt x="3668334" y="1860418"/>
                </a:lnTo>
                <a:lnTo>
                  <a:pt x="3660239" y="1872433"/>
                </a:lnTo>
                <a:lnTo>
                  <a:pt x="3648232" y="1880534"/>
                </a:lnTo>
                <a:lnTo>
                  <a:pt x="3633529" y="1883505"/>
                </a:lnTo>
                <a:close/>
              </a:path>
              <a:path w="4893309" h="2475229">
                <a:moveTo>
                  <a:pt x="3936253" y="1886871"/>
                </a:moveTo>
                <a:lnTo>
                  <a:pt x="3920245" y="1883636"/>
                </a:lnTo>
                <a:lnTo>
                  <a:pt x="3907176" y="1874815"/>
                </a:lnTo>
                <a:lnTo>
                  <a:pt x="3898368" y="1861732"/>
                </a:lnTo>
                <a:lnTo>
                  <a:pt x="3895138" y="1845709"/>
                </a:lnTo>
                <a:lnTo>
                  <a:pt x="3898368" y="1829686"/>
                </a:lnTo>
                <a:lnTo>
                  <a:pt x="3907176" y="1816602"/>
                </a:lnTo>
                <a:lnTo>
                  <a:pt x="3920245" y="1807781"/>
                </a:lnTo>
                <a:lnTo>
                  <a:pt x="3936253" y="1804547"/>
                </a:lnTo>
                <a:lnTo>
                  <a:pt x="3952266" y="1807781"/>
                </a:lnTo>
                <a:lnTo>
                  <a:pt x="3965346" y="1816602"/>
                </a:lnTo>
                <a:lnTo>
                  <a:pt x="3974167" y="1829686"/>
                </a:lnTo>
                <a:lnTo>
                  <a:pt x="3977402" y="1845709"/>
                </a:lnTo>
                <a:lnTo>
                  <a:pt x="3974167" y="1861732"/>
                </a:lnTo>
                <a:lnTo>
                  <a:pt x="3965346" y="1874815"/>
                </a:lnTo>
                <a:lnTo>
                  <a:pt x="3952266" y="1883636"/>
                </a:lnTo>
                <a:lnTo>
                  <a:pt x="3936253" y="1886871"/>
                </a:lnTo>
                <a:close/>
              </a:path>
              <a:path w="4893309" h="2475229">
                <a:moveTo>
                  <a:pt x="4238977" y="1889396"/>
                </a:moveTo>
                <a:lnTo>
                  <a:pt x="4221989" y="1885963"/>
                </a:lnTo>
                <a:lnTo>
                  <a:pt x="4208115" y="1876604"/>
                </a:lnTo>
                <a:lnTo>
                  <a:pt x="4198761" y="1862723"/>
                </a:lnTo>
                <a:lnTo>
                  <a:pt x="4195330" y="1845726"/>
                </a:lnTo>
                <a:lnTo>
                  <a:pt x="4198761" y="1828729"/>
                </a:lnTo>
                <a:lnTo>
                  <a:pt x="4208115" y="1814849"/>
                </a:lnTo>
                <a:lnTo>
                  <a:pt x="4221989" y="1805491"/>
                </a:lnTo>
                <a:lnTo>
                  <a:pt x="4238977" y="1802059"/>
                </a:lnTo>
                <a:lnTo>
                  <a:pt x="4255965" y="1805491"/>
                </a:lnTo>
                <a:lnTo>
                  <a:pt x="4269838" y="1814849"/>
                </a:lnTo>
                <a:lnTo>
                  <a:pt x="4279193" y="1828729"/>
                </a:lnTo>
                <a:lnTo>
                  <a:pt x="4282623" y="1845726"/>
                </a:lnTo>
                <a:lnTo>
                  <a:pt x="4279193" y="1862723"/>
                </a:lnTo>
                <a:lnTo>
                  <a:pt x="4269838" y="1876604"/>
                </a:lnTo>
                <a:lnTo>
                  <a:pt x="4255965" y="1885963"/>
                </a:lnTo>
                <a:lnTo>
                  <a:pt x="4238977" y="1889396"/>
                </a:lnTo>
                <a:close/>
              </a:path>
              <a:path w="4893309" h="2475229">
                <a:moveTo>
                  <a:pt x="4541701" y="1891921"/>
                </a:moveTo>
                <a:lnTo>
                  <a:pt x="4523739" y="1888291"/>
                </a:lnTo>
                <a:lnTo>
                  <a:pt x="4509071" y="1878391"/>
                </a:lnTo>
                <a:lnTo>
                  <a:pt x="4499182" y="1863707"/>
                </a:lnTo>
                <a:lnTo>
                  <a:pt x="4495556" y="1845726"/>
                </a:lnTo>
                <a:lnTo>
                  <a:pt x="4499182" y="1827745"/>
                </a:lnTo>
                <a:lnTo>
                  <a:pt x="4509071" y="1813062"/>
                </a:lnTo>
                <a:lnTo>
                  <a:pt x="4523739" y="1803164"/>
                </a:lnTo>
                <a:lnTo>
                  <a:pt x="4541701" y="1799534"/>
                </a:lnTo>
                <a:lnTo>
                  <a:pt x="4559682" y="1803164"/>
                </a:lnTo>
                <a:lnTo>
                  <a:pt x="4574360" y="1813062"/>
                </a:lnTo>
                <a:lnTo>
                  <a:pt x="4584252" y="1827745"/>
                </a:lnTo>
                <a:lnTo>
                  <a:pt x="4587879" y="1845726"/>
                </a:lnTo>
                <a:lnTo>
                  <a:pt x="4584252" y="1863707"/>
                </a:lnTo>
                <a:lnTo>
                  <a:pt x="4574360" y="1878391"/>
                </a:lnTo>
                <a:lnTo>
                  <a:pt x="4559682" y="1888291"/>
                </a:lnTo>
                <a:lnTo>
                  <a:pt x="4541701" y="1891921"/>
                </a:lnTo>
                <a:close/>
              </a:path>
              <a:path w="4893309" h="2475229">
                <a:moveTo>
                  <a:pt x="4844424" y="1894442"/>
                </a:moveTo>
                <a:lnTo>
                  <a:pt x="4825483" y="1890614"/>
                </a:lnTo>
                <a:lnTo>
                  <a:pt x="4810010" y="1880174"/>
                </a:lnTo>
                <a:lnTo>
                  <a:pt x="4799575" y="1864689"/>
                </a:lnTo>
                <a:lnTo>
                  <a:pt x="4795748" y="1845726"/>
                </a:lnTo>
                <a:lnTo>
                  <a:pt x="4799575" y="1826762"/>
                </a:lnTo>
                <a:lnTo>
                  <a:pt x="4810010" y="1811277"/>
                </a:lnTo>
                <a:lnTo>
                  <a:pt x="4825483" y="1800837"/>
                </a:lnTo>
                <a:lnTo>
                  <a:pt x="4844424" y="1797009"/>
                </a:lnTo>
                <a:lnTo>
                  <a:pt x="4863385" y="1800837"/>
                </a:lnTo>
                <a:lnTo>
                  <a:pt x="4878868" y="1811277"/>
                </a:lnTo>
                <a:lnTo>
                  <a:pt x="4889307" y="1826762"/>
                </a:lnTo>
                <a:lnTo>
                  <a:pt x="4893135" y="1845726"/>
                </a:lnTo>
                <a:lnTo>
                  <a:pt x="4889307" y="1864689"/>
                </a:lnTo>
                <a:lnTo>
                  <a:pt x="4878868" y="1880174"/>
                </a:lnTo>
                <a:lnTo>
                  <a:pt x="4863385" y="1890614"/>
                </a:lnTo>
                <a:lnTo>
                  <a:pt x="4844424" y="1894442"/>
                </a:lnTo>
                <a:close/>
              </a:path>
              <a:path w="4893309" h="2475229">
                <a:moveTo>
                  <a:pt x="607685" y="2151174"/>
                </a:moveTo>
                <a:lnTo>
                  <a:pt x="604894" y="2151174"/>
                </a:lnTo>
                <a:lnTo>
                  <a:pt x="603766" y="2150046"/>
                </a:lnTo>
                <a:lnTo>
                  <a:pt x="603766" y="2147255"/>
                </a:lnTo>
                <a:lnTo>
                  <a:pt x="604894" y="2146124"/>
                </a:lnTo>
                <a:lnTo>
                  <a:pt x="607685" y="2146124"/>
                </a:lnTo>
                <a:lnTo>
                  <a:pt x="608813" y="2147255"/>
                </a:lnTo>
                <a:lnTo>
                  <a:pt x="608813" y="2150046"/>
                </a:lnTo>
                <a:lnTo>
                  <a:pt x="607685" y="2151174"/>
                </a:lnTo>
                <a:close/>
              </a:path>
              <a:path w="4893309" h="2475229">
                <a:moveTo>
                  <a:pt x="913187" y="2156207"/>
                </a:moveTo>
                <a:lnTo>
                  <a:pt x="904843" y="2156207"/>
                </a:lnTo>
                <a:lnTo>
                  <a:pt x="901464" y="2152824"/>
                </a:lnTo>
                <a:lnTo>
                  <a:pt x="901464" y="2144476"/>
                </a:lnTo>
                <a:lnTo>
                  <a:pt x="904843" y="2141094"/>
                </a:lnTo>
                <a:lnTo>
                  <a:pt x="913187" y="2141094"/>
                </a:lnTo>
                <a:lnTo>
                  <a:pt x="916566" y="2144476"/>
                </a:lnTo>
                <a:lnTo>
                  <a:pt x="916566" y="2152824"/>
                </a:lnTo>
                <a:lnTo>
                  <a:pt x="913187" y="2156207"/>
                </a:lnTo>
                <a:close/>
              </a:path>
              <a:path w="4893309" h="2475229">
                <a:moveTo>
                  <a:pt x="1218686" y="2161236"/>
                </a:moveTo>
                <a:lnTo>
                  <a:pt x="1204778" y="2161236"/>
                </a:lnTo>
                <a:lnTo>
                  <a:pt x="1199144" y="2155599"/>
                </a:lnTo>
                <a:lnTo>
                  <a:pt x="1199144" y="2141665"/>
                </a:lnTo>
                <a:lnTo>
                  <a:pt x="1204778" y="2136027"/>
                </a:lnTo>
                <a:lnTo>
                  <a:pt x="1218703" y="2136027"/>
                </a:lnTo>
                <a:lnTo>
                  <a:pt x="1224336" y="2141665"/>
                </a:lnTo>
                <a:lnTo>
                  <a:pt x="1224336" y="2155599"/>
                </a:lnTo>
                <a:lnTo>
                  <a:pt x="1218686" y="2161236"/>
                </a:lnTo>
                <a:close/>
              </a:path>
              <a:path w="4893309" h="2475229">
                <a:moveTo>
                  <a:pt x="1523732" y="2165446"/>
                </a:moveTo>
                <a:lnTo>
                  <a:pt x="1505196" y="2165446"/>
                </a:lnTo>
                <a:lnTo>
                  <a:pt x="1497679" y="2157921"/>
                </a:lnTo>
                <a:lnTo>
                  <a:pt x="1497679" y="2139376"/>
                </a:lnTo>
                <a:lnTo>
                  <a:pt x="1505196" y="2131855"/>
                </a:lnTo>
                <a:lnTo>
                  <a:pt x="1523732" y="2131855"/>
                </a:lnTo>
                <a:lnTo>
                  <a:pt x="1531249" y="2139376"/>
                </a:lnTo>
                <a:lnTo>
                  <a:pt x="1531249" y="2157921"/>
                </a:lnTo>
                <a:lnTo>
                  <a:pt x="1523732" y="2165446"/>
                </a:lnTo>
                <a:close/>
              </a:path>
              <a:path w="4893309" h="2475229">
                <a:moveTo>
                  <a:pt x="1817190" y="2168811"/>
                </a:moveTo>
                <a:lnTo>
                  <a:pt x="1809345" y="2167228"/>
                </a:lnTo>
                <a:lnTo>
                  <a:pt x="1802940" y="2162908"/>
                </a:lnTo>
                <a:lnTo>
                  <a:pt x="1798623" y="2156500"/>
                </a:lnTo>
                <a:lnTo>
                  <a:pt x="1797041" y="2148649"/>
                </a:lnTo>
                <a:lnTo>
                  <a:pt x="1798623" y="2140799"/>
                </a:lnTo>
                <a:lnTo>
                  <a:pt x="1802940" y="2134392"/>
                </a:lnTo>
                <a:lnTo>
                  <a:pt x="1809345" y="2130073"/>
                </a:lnTo>
                <a:lnTo>
                  <a:pt x="1817190" y="2128490"/>
                </a:lnTo>
                <a:lnTo>
                  <a:pt x="1825035" y="2130073"/>
                </a:lnTo>
                <a:lnTo>
                  <a:pt x="1831439" y="2134392"/>
                </a:lnTo>
                <a:lnTo>
                  <a:pt x="1835756" y="2140799"/>
                </a:lnTo>
                <a:lnTo>
                  <a:pt x="1837339" y="2148649"/>
                </a:lnTo>
                <a:lnTo>
                  <a:pt x="1835756" y="2156500"/>
                </a:lnTo>
                <a:lnTo>
                  <a:pt x="1831439" y="2162908"/>
                </a:lnTo>
                <a:lnTo>
                  <a:pt x="1825035" y="2167228"/>
                </a:lnTo>
                <a:lnTo>
                  <a:pt x="1817190" y="2168811"/>
                </a:lnTo>
                <a:close/>
              </a:path>
              <a:path w="4893309" h="2475229">
                <a:moveTo>
                  <a:pt x="2119913" y="2172173"/>
                </a:moveTo>
                <a:lnTo>
                  <a:pt x="2110763" y="2170325"/>
                </a:lnTo>
                <a:lnTo>
                  <a:pt x="2103290" y="2165283"/>
                </a:lnTo>
                <a:lnTo>
                  <a:pt x="2098250" y="2157806"/>
                </a:lnTo>
                <a:lnTo>
                  <a:pt x="2096403" y="2148649"/>
                </a:lnTo>
                <a:lnTo>
                  <a:pt x="2098250" y="2139493"/>
                </a:lnTo>
                <a:lnTo>
                  <a:pt x="2103290" y="2132015"/>
                </a:lnTo>
                <a:lnTo>
                  <a:pt x="2110763" y="2126973"/>
                </a:lnTo>
                <a:lnTo>
                  <a:pt x="2119913" y="2125124"/>
                </a:lnTo>
                <a:lnTo>
                  <a:pt x="2129064" y="2126973"/>
                </a:lnTo>
                <a:lnTo>
                  <a:pt x="2136537" y="2132015"/>
                </a:lnTo>
                <a:lnTo>
                  <a:pt x="2141577" y="2139493"/>
                </a:lnTo>
                <a:lnTo>
                  <a:pt x="2143425" y="2148649"/>
                </a:lnTo>
                <a:lnTo>
                  <a:pt x="2141577" y="2157806"/>
                </a:lnTo>
                <a:lnTo>
                  <a:pt x="2136537" y="2165283"/>
                </a:lnTo>
                <a:lnTo>
                  <a:pt x="2129064" y="2170325"/>
                </a:lnTo>
                <a:lnTo>
                  <a:pt x="2119913" y="2172173"/>
                </a:lnTo>
                <a:close/>
              </a:path>
              <a:path w="4893309" h="2475229">
                <a:moveTo>
                  <a:pt x="2422641" y="2174698"/>
                </a:moveTo>
                <a:lnTo>
                  <a:pt x="2412516" y="2172652"/>
                </a:lnTo>
                <a:lnTo>
                  <a:pt x="2404245" y="2167072"/>
                </a:lnTo>
                <a:lnTo>
                  <a:pt x="2398667" y="2158797"/>
                </a:lnTo>
                <a:lnTo>
                  <a:pt x="2396622" y="2148665"/>
                </a:lnTo>
                <a:lnTo>
                  <a:pt x="2398667" y="2138536"/>
                </a:lnTo>
                <a:lnTo>
                  <a:pt x="2404245" y="2130260"/>
                </a:lnTo>
                <a:lnTo>
                  <a:pt x="2412516" y="2124680"/>
                </a:lnTo>
                <a:lnTo>
                  <a:pt x="2422641" y="2122633"/>
                </a:lnTo>
                <a:lnTo>
                  <a:pt x="2432764" y="2124680"/>
                </a:lnTo>
                <a:lnTo>
                  <a:pt x="2441033" y="2130260"/>
                </a:lnTo>
                <a:lnTo>
                  <a:pt x="2446611" y="2138536"/>
                </a:lnTo>
                <a:lnTo>
                  <a:pt x="2448656" y="2148665"/>
                </a:lnTo>
                <a:lnTo>
                  <a:pt x="2446613" y="2158797"/>
                </a:lnTo>
                <a:lnTo>
                  <a:pt x="2441040" y="2167072"/>
                </a:lnTo>
                <a:lnTo>
                  <a:pt x="2432771" y="2172652"/>
                </a:lnTo>
                <a:lnTo>
                  <a:pt x="2422641" y="2174698"/>
                </a:lnTo>
                <a:close/>
              </a:path>
              <a:path w="4893309" h="2475229">
                <a:moveTo>
                  <a:pt x="2725365" y="2178064"/>
                </a:moveTo>
                <a:lnTo>
                  <a:pt x="2713927" y="2175754"/>
                </a:lnTo>
                <a:lnTo>
                  <a:pt x="2704588" y="2169455"/>
                </a:lnTo>
                <a:lnTo>
                  <a:pt x="2698292" y="2160110"/>
                </a:lnTo>
                <a:lnTo>
                  <a:pt x="2695983" y="2148665"/>
                </a:lnTo>
                <a:lnTo>
                  <a:pt x="2698292" y="2137221"/>
                </a:lnTo>
                <a:lnTo>
                  <a:pt x="2704588" y="2127876"/>
                </a:lnTo>
                <a:lnTo>
                  <a:pt x="2713927" y="2121577"/>
                </a:lnTo>
                <a:lnTo>
                  <a:pt x="2725365" y="2119267"/>
                </a:lnTo>
                <a:lnTo>
                  <a:pt x="2736802" y="2121577"/>
                </a:lnTo>
                <a:lnTo>
                  <a:pt x="2746141" y="2127876"/>
                </a:lnTo>
                <a:lnTo>
                  <a:pt x="2752437" y="2137221"/>
                </a:lnTo>
                <a:lnTo>
                  <a:pt x="2754746" y="2148665"/>
                </a:lnTo>
                <a:lnTo>
                  <a:pt x="2752437" y="2160110"/>
                </a:lnTo>
                <a:lnTo>
                  <a:pt x="2746141" y="2169455"/>
                </a:lnTo>
                <a:lnTo>
                  <a:pt x="2736802" y="2175754"/>
                </a:lnTo>
                <a:lnTo>
                  <a:pt x="2725365" y="2178064"/>
                </a:lnTo>
                <a:close/>
              </a:path>
              <a:path w="4893309" h="2475229">
                <a:moveTo>
                  <a:pt x="3028088" y="2181432"/>
                </a:moveTo>
                <a:lnTo>
                  <a:pt x="3015345" y="2178857"/>
                </a:lnTo>
                <a:lnTo>
                  <a:pt x="3004937" y="2171833"/>
                </a:lnTo>
                <a:lnTo>
                  <a:pt x="2997919" y="2161417"/>
                </a:lnTo>
                <a:lnTo>
                  <a:pt x="2995345" y="2148665"/>
                </a:lnTo>
                <a:lnTo>
                  <a:pt x="2997919" y="2135915"/>
                </a:lnTo>
                <a:lnTo>
                  <a:pt x="3004937" y="2125500"/>
                </a:lnTo>
                <a:lnTo>
                  <a:pt x="3015345" y="2118477"/>
                </a:lnTo>
                <a:lnTo>
                  <a:pt x="3028088" y="2115902"/>
                </a:lnTo>
                <a:lnTo>
                  <a:pt x="3040832" y="2118477"/>
                </a:lnTo>
                <a:lnTo>
                  <a:pt x="3051242" y="2125500"/>
                </a:lnTo>
                <a:lnTo>
                  <a:pt x="3058261" y="2135915"/>
                </a:lnTo>
                <a:lnTo>
                  <a:pt x="3060835" y="2148665"/>
                </a:lnTo>
                <a:lnTo>
                  <a:pt x="3058261" y="2161417"/>
                </a:lnTo>
                <a:lnTo>
                  <a:pt x="3051242" y="2171833"/>
                </a:lnTo>
                <a:lnTo>
                  <a:pt x="3040832" y="2178857"/>
                </a:lnTo>
                <a:lnTo>
                  <a:pt x="3028088" y="2181432"/>
                </a:lnTo>
                <a:close/>
              </a:path>
              <a:path w="4893309" h="2475229">
                <a:moveTo>
                  <a:pt x="3330812" y="2183954"/>
                </a:moveTo>
                <a:lnTo>
                  <a:pt x="3317096" y="2181181"/>
                </a:lnTo>
                <a:lnTo>
                  <a:pt x="3305892" y="2173620"/>
                </a:lnTo>
                <a:lnTo>
                  <a:pt x="3298335" y="2162408"/>
                </a:lnTo>
                <a:lnTo>
                  <a:pt x="3295564" y="2148682"/>
                </a:lnTo>
                <a:lnTo>
                  <a:pt x="3298335" y="2134957"/>
                </a:lnTo>
                <a:lnTo>
                  <a:pt x="3305892" y="2123745"/>
                </a:lnTo>
                <a:lnTo>
                  <a:pt x="3317096" y="2116184"/>
                </a:lnTo>
                <a:lnTo>
                  <a:pt x="3330812" y="2113411"/>
                </a:lnTo>
                <a:lnTo>
                  <a:pt x="3344530" y="2116184"/>
                </a:lnTo>
                <a:lnTo>
                  <a:pt x="3355735" y="2123745"/>
                </a:lnTo>
                <a:lnTo>
                  <a:pt x="3363292" y="2134957"/>
                </a:lnTo>
                <a:lnTo>
                  <a:pt x="3366064" y="2148682"/>
                </a:lnTo>
                <a:lnTo>
                  <a:pt x="3363294" y="2162408"/>
                </a:lnTo>
                <a:lnTo>
                  <a:pt x="3355742" y="2173620"/>
                </a:lnTo>
                <a:lnTo>
                  <a:pt x="3344537" y="2181181"/>
                </a:lnTo>
                <a:lnTo>
                  <a:pt x="3330812" y="2183954"/>
                </a:lnTo>
                <a:close/>
              </a:path>
              <a:path w="4893309" h="2475229">
                <a:moveTo>
                  <a:pt x="3633529" y="2186479"/>
                </a:moveTo>
                <a:lnTo>
                  <a:pt x="3618826" y="2183508"/>
                </a:lnTo>
                <a:lnTo>
                  <a:pt x="3606820" y="2175406"/>
                </a:lnTo>
                <a:lnTo>
                  <a:pt x="3598725" y="2163392"/>
                </a:lnTo>
                <a:lnTo>
                  <a:pt x="3595756" y="2148682"/>
                </a:lnTo>
                <a:lnTo>
                  <a:pt x="3598725" y="2133973"/>
                </a:lnTo>
                <a:lnTo>
                  <a:pt x="3606820" y="2121959"/>
                </a:lnTo>
                <a:lnTo>
                  <a:pt x="3618826" y="2113857"/>
                </a:lnTo>
                <a:lnTo>
                  <a:pt x="3633529" y="2110886"/>
                </a:lnTo>
                <a:lnTo>
                  <a:pt x="3648232" y="2113857"/>
                </a:lnTo>
                <a:lnTo>
                  <a:pt x="3660239" y="2121959"/>
                </a:lnTo>
                <a:lnTo>
                  <a:pt x="3668334" y="2133973"/>
                </a:lnTo>
                <a:lnTo>
                  <a:pt x="3671302" y="2148682"/>
                </a:lnTo>
                <a:lnTo>
                  <a:pt x="3668334" y="2163392"/>
                </a:lnTo>
                <a:lnTo>
                  <a:pt x="3660239" y="2175406"/>
                </a:lnTo>
                <a:lnTo>
                  <a:pt x="3648232" y="2183508"/>
                </a:lnTo>
                <a:lnTo>
                  <a:pt x="3633529" y="2186479"/>
                </a:lnTo>
                <a:close/>
              </a:path>
              <a:path w="4893309" h="2475229">
                <a:moveTo>
                  <a:pt x="3936253" y="2189844"/>
                </a:moveTo>
                <a:lnTo>
                  <a:pt x="3920245" y="2186610"/>
                </a:lnTo>
                <a:lnTo>
                  <a:pt x="3907176" y="2177789"/>
                </a:lnTo>
                <a:lnTo>
                  <a:pt x="3898368" y="2164705"/>
                </a:lnTo>
                <a:lnTo>
                  <a:pt x="3895138" y="2148682"/>
                </a:lnTo>
                <a:lnTo>
                  <a:pt x="3898368" y="2132660"/>
                </a:lnTo>
                <a:lnTo>
                  <a:pt x="3907176" y="2119576"/>
                </a:lnTo>
                <a:lnTo>
                  <a:pt x="3920245" y="2110755"/>
                </a:lnTo>
                <a:lnTo>
                  <a:pt x="3936253" y="2107520"/>
                </a:lnTo>
                <a:lnTo>
                  <a:pt x="3952266" y="2110755"/>
                </a:lnTo>
                <a:lnTo>
                  <a:pt x="3965346" y="2119576"/>
                </a:lnTo>
                <a:lnTo>
                  <a:pt x="3974167" y="2132660"/>
                </a:lnTo>
                <a:lnTo>
                  <a:pt x="3977402" y="2148682"/>
                </a:lnTo>
                <a:lnTo>
                  <a:pt x="3974167" y="2164705"/>
                </a:lnTo>
                <a:lnTo>
                  <a:pt x="3965346" y="2177789"/>
                </a:lnTo>
                <a:lnTo>
                  <a:pt x="3952266" y="2186610"/>
                </a:lnTo>
                <a:lnTo>
                  <a:pt x="3936253" y="2189844"/>
                </a:lnTo>
                <a:close/>
              </a:path>
              <a:path w="4893309" h="2475229">
                <a:moveTo>
                  <a:pt x="4238977" y="2192369"/>
                </a:moveTo>
                <a:lnTo>
                  <a:pt x="4221989" y="2188937"/>
                </a:lnTo>
                <a:lnTo>
                  <a:pt x="4208115" y="2179578"/>
                </a:lnTo>
                <a:lnTo>
                  <a:pt x="4198761" y="2165696"/>
                </a:lnTo>
                <a:lnTo>
                  <a:pt x="4195330" y="2148699"/>
                </a:lnTo>
                <a:lnTo>
                  <a:pt x="4198761" y="2131702"/>
                </a:lnTo>
                <a:lnTo>
                  <a:pt x="4208115" y="2117821"/>
                </a:lnTo>
                <a:lnTo>
                  <a:pt x="4221989" y="2108461"/>
                </a:lnTo>
                <a:lnTo>
                  <a:pt x="4238977" y="2105029"/>
                </a:lnTo>
                <a:lnTo>
                  <a:pt x="4255965" y="2108461"/>
                </a:lnTo>
                <a:lnTo>
                  <a:pt x="4269838" y="2117821"/>
                </a:lnTo>
                <a:lnTo>
                  <a:pt x="4279193" y="2131702"/>
                </a:lnTo>
                <a:lnTo>
                  <a:pt x="4282623" y="2148699"/>
                </a:lnTo>
                <a:lnTo>
                  <a:pt x="4279193" y="2165696"/>
                </a:lnTo>
                <a:lnTo>
                  <a:pt x="4269838" y="2179578"/>
                </a:lnTo>
                <a:lnTo>
                  <a:pt x="4255965" y="2188937"/>
                </a:lnTo>
                <a:lnTo>
                  <a:pt x="4238977" y="2192369"/>
                </a:lnTo>
                <a:close/>
              </a:path>
              <a:path w="4893309" h="2475229">
                <a:moveTo>
                  <a:pt x="4541701" y="2194894"/>
                </a:moveTo>
                <a:lnTo>
                  <a:pt x="4523739" y="2191264"/>
                </a:lnTo>
                <a:lnTo>
                  <a:pt x="4509071" y="2181364"/>
                </a:lnTo>
                <a:lnTo>
                  <a:pt x="4499182" y="2166680"/>
                </a:lnTo>
                <a:lnTo>
                  <a:pt x="4495556" y="2148699"/>
                </a:lnTo>
                <a:lnTo>
                  <a:pt x="4499182" y="2130720"/>
                </a:lnTo>
                <a:lnTo>
                  <a:pt x="4509071" y="2116037"/>
                </a:lnTo>
                <a:lnTo>
                  <a:pt x="4523739" y="2106138"/>
                </a:lnTo>
                <a:lnTo>
                  <a:pt x="4541701" y="2102508"/>
                </a:lnTo>
                <a:lnTo>
                  <a:pt x="4559682" y="2106138"/>
                </a:lnTo>
                <a:lnTo>
                  <a:pt x="4574360" y="2116037"/>
                </a:lnTo>
                <a:lnTo>
                  <a:pt x="4584252" y="2130720"/>
                </a:lnTo>
                <a:lnTo>
                  <a:pt x="4587879" y="2148699"/>
                </a:lnTo>
                <a:lnTo>
                  <a:pt x="4584252" y="2166680"/>
                </a:lnTo>
                <a:lnTo>
                  <a:pt x="4574360" y="2181364"/>
                </a:lnTo>
                <a:lnTo>
                  <a:pt x="4559682" y="2191264"/>
                </a:lnTo>
                <a:lnTo>
                  <a:pt x="4541701" y="2194894"/>
                </a:lnTo>
                <a:close/>
              </a:path>
              <a:path w="4893309" h="2475229">
                <a:moveTo>
                  <a:pt x="4844424" y="2197416"/>
                </a:moveTo>
                <a:lnTo>
                  <a:pt x="4825483" y="2193588"/>
                </a:lnTo>
                <a:lnTo>
                  <a:pt x="4810010" y="2183149"/>
                </a:lnTo>
                <a:lnTo>
                  <a:pt x="4799575" y="2167664"/>
                </a:lnTo>
                <a:lnTo>
                  <a:pt x="4795748" y="2148699"/>
                </a:lnTo>
                <a:lnTo>
                  <a:pt x="4799575" y="2129736"/>
                </a:lnTo>
                <a:lnTo>
                  <a:pt x="4810010" y="2114251"/>
                </a:lnTo>
                <a:lnTo>
                  <a:pt x="4825483" y="2103811"/>
                </a:lnTo>
                <a:lnTo>
                  <a:pt x="4844424" y="2099983"/>
                </a:lnTo>
                <a:lnTo>
                  <a:pt x="4863385" y="2103811"/>
                </a:lnTo>
                <a:lnTo>
                  <a:pt x="4878868" y="2114251"/>
                </a:lnTo>
                <a:lnTo>
                  <a:pt x="4889307" y="2129736"/>
                </a:lnTo>
                <a:lnTo>
                  <a:pt x="4893135" y="2148699"/>
                </a:lnTo>
                <a:lnTo>
                  <a:pt x="4889307" y="2167664"/>
                </a:lnTo>
                <a:lnTo>
                  <a:pt x="4878868" y="2183149"/>
                </a:lnTo>
                <a:lnTo>
                  <a:pt x="4863385" y="2193588"/>
                </a:lnTo>
                <a:lnTo>
                  <a:pt x="4844424" y="2197416"/>
                </a:lnTo>
                <a:close/>
              </a:path>
              <a:path w="4893309" h="2475229">
                <a:moveTo>
                  <a:pt x="1212211" y="2452449"/>
                </a:moveTo>
                <a:lnTo>
                  <a:pt x="1211269" y="2452449"/>
                </a:lnTo>
                <a:lnTo>
                  <a:pt x="1210898" y="2452078"/>
                </a:lnTo>
                <a:lnTo>
                  <a:pt x="1210898" y="2451136"/>
                </a:lnTo>
                <a:lnTo>
                  <a:pt x="1211269" y="2450765"/>
                </a:lnTo>
                <a:lnTo>
                  <a:pt x="1212211" y="2450765"/>
                </a:lnTo>
                <a:lnTo>
                  <a:pt x="1212579" y="2451136"/>
                </a:lnTo>
                <a:lnTo>
                  <a:pt x="1212579" y="2452078"/>
                </a:lnTo>
                <a:lnTo>
                  <a:pt x="1212211" y="2452449"/>
                </a:lnTo>
                <a:close/>
              </a:path>
              <a:path w="4893309" h="2475229">
                <a:moveTo>
                  <a:pt x="1516316" y="2454971"/>
                </a:moveTo>
                <a:lnTo>
                  <a:pt x="1512599" y="2454971"/>
                </a:lnTo>
                <a:lnTo>
                  <a:pt x="1511100" y="2453475"/>
                </a:lnTo>
                <a:lnTo>
                  <a:pt x="1511100" y="2449739"/>
                </a:lnTo>
                <a:lnTo>
                  <a:pt x="1512599" y="2448240"/>
                </a:lnTo>
                <a:lnTo>
                  <a:pt x="1516333" y="2448240"/>
                </a:lnTo>
                <a:lnTo>
                  <a:pt x="1517828" y="2449739"/>
                </a:lnTo>
                <a:lnTo>
                  <a:pt x="1517828" y="2453475"/>
                </a:lnTo>
                <a:lnTo>
                  <a:pt x="1516316" y="2454971"/>
                </a:lnTo>
                <a:close/>
              </a:path>
              <a:path w="4893309" h="2475229">
                <a:moveTo>
                  <a:pt x="1821358" y="2459180"/>
                </a:moveTo>
                <a:lnTo>
                  <a:pt x="1813017" y="2459180"/>
                </a:lnTo>
                <a:lnTo>
                  <a:pt x="1809638" y="2455798"/>
                </a:lnTo>
                <a:lnTo>
                  <a:pt x="1809638" y="2447450"/>
                </a:lnTo>
                <a:lnTo>
                  <a:pt x="1813017" y="2444068"/>
                </a:lnTo>
                <a:lnTo>
                  <a:pt x="1821358" y="2444068"/>
                </a:lnTo>
                <a:lnTo>
                  <a:pt x="1824741" y="2447450"/>
                </a:lnTo>
                <a:lnTo>
                  <a:pt x="1824741" y="2455798"/>
                </a:lnTo>
                <a:lnTo>
                  <a:pt x="1821358" y="2459180"/>
                </a:lnTo>
                <a:close/>
              </a:path>
              <a:path w="4893309" h="2475229">
                <a:moveTo>
                  <a:pt x="2125936" y="2462546"/>
                </a:moveTo>
                <a:lnTo>
                  <a:pt x="2113895" y="2462546"/>
                </a:lnTo>
                <a:lnTo>
                  <a:pt x="2109000" y="2457648"/>
                </a:lnTo>
                <a:lnTo>
                  <a:pt x="2109000" y="2445600"/>
                </a:lnTo>
                <a:lnTo>
                  <a:pt x="2113895" y="2440702"/>
                </a:lnTo>
                <a:lnTo>
                  <a:pt x="2125936" y="2440702"/>
                </a:lnTo>
                <a:lnTo>
                  <a:pt x="2130830" y="2445600"/>
                </a:lnTo>
                <a:lnTo>
                  <a:pt x="2130830" y="2457648"/>
                </a:lnTo>
                <a:lnTo>
                  <a:pt x="2125936" y="2462546"/>
                </a:lnTo>
                <a:close/>
              </a:path>
              <a:path w="4893309" h="2475229">
                <a:moveTo>
                  <a:pt x="2430982" y="2466752"/>
                </a:moveTo>
                <a:lnTo>
                  <a:pt x="2414296" y="2466752"/>
                </a:lnTo>
                <a:lnTo>
                  <a:pt x="2407538" y="2459987"/>
                </a:lnTo>
                <a:lnTo>
                  <a:pt x="2407538" y="2443291"/>
                </a:lnTo>
                <a:lnTo>
                  <a:pt x="2414296" y="2436530"/>
                </a:lnTo>
                <a:lnTo>
                  <a:pt x="2430982" y="2436530"/>
                </a:lnTo>
                <a:lnTo>
                  <a:pt x="2437743" y="2443291"/>
                </a:lnTo>
                <a:lnTo>
                  <a:pt x="2437743" y="2459987"/>
                </a:lnTo>
                <a:lnTo>
                  <a:pt x="2430982" y="2466752"/>
                </a:lnTo>
                <a:close/>
              </a:path>
              <a:path w="4893309" h="2475229">
                <a:moveTo>
                  <a:pt x="2735103" y="2469277"/>
                </a:moveTo>
                <a:lnTo>
                  <a:pt x="2715626" y="2469277"/>
                </a:lnTo>
                <a:lnTo>
                  <a:pt x="2707737" y="2461385"/>
                </a:lnTo>
                <a:lnTo>
                  <a:pt x="2707737" y="2441897"/>
                </a:lnTo>
                <a:lnTo>
                  <a:pt x="2715626" y="2434005"/>
                </a:lnTo>
                <a:lnTo>
                  <a:pt x="2735103" y="2434005"/>
                </a:lnTo>
                <a:lnTo>
                  <a:pt x="2742989" y="2441897"/>
                </a:lnTo>
                <a:lnTo>
                  <a:pt x="2742989" y="2461385"/>
                </a:lnTo>
                <a:lnTo>
                  <a:pt x="2735103" y="2469277"/>
                </a:lnTo>
                <a:close/>
              </a:path>
              <a:path w="4893309" h="2475229">
                <a:moveTo>
                  <a:pt x="3028088" y="2472642"/>
                </a:moveTo>
                <a:lnTo>
                  <a:pt x="3019920" y="2470991"/>
                </a:lnTo>
                <a:lnTo>
                  <a:pt x="3013248" y="2466489"/>
                </a:lnTo>
                <a:lnTo>
                  <a:pt x="3008749" y="2459813"/>
                </a:lnTo>
                <a:lnTo>
                  <a:pt x="3007099" y="2451639"/>
                </a:lnTo>
                <a:lnTo>
                  <a:pt x="3008749" y="2443466"/>
                </a:lnTo>
                <a:lnTo>
                  <a:pt x="3013248" y="2436791"/>
                </a:lnTo>
                <a:lnTo>
                  <a:pt x="3019920" y="2432290"/>
                </a:lnTo>
                <a:lnTo>
                  <a:pt x="3028088" y="2430640"/>
                </a:lnTo>
                <a:lnTo>
                  <a:pt x="3036257" y="2432290"/>
                </a:lnTo>
                <a:lnTo>
                  <a:pt x="3042929" y="2436791"/>
                </a:lnTo>
                <a:lnTo>
                  <a:pt x="3047428" y="2443466"/>
                </a:lnTo>
                <a:lnTo>
                  <a:pt x="3049078" y="2451639"/>
                </a:lnTo>
                <a:lnTo>
                  <a:pt x="3047428" y="2459813"/>
                </a:lnTo>
                <a:lnTo>
                  <a:pt x="3042929" y="2466489"/>
                </a:lnTo>
                <a:lnTo>
                  <a:pt x="3036257" y="2470991"/>
                </a:lnTo>
                <a:lnTo>
                  <a:pt x="3028088" y="2472642"/>
                </a:lnTo>
                <a:close/>
              </a:path>
              <a:path w="4893309" h="2475229">
                <a:moveTo>
                  <a:pt x="3330812" y="2474323"/>
                </a:moveTo>
                <a:lnTo>
                  <a:pt x="3321985" y="2472542"/>
                </a:lnTo>
                <a:lnTo>
                  <a:pt x="3314779" y="2467682"/>
                </a:lnTo>
                <a:lnTo>
                  <a:pt x="3309922" y="2460473"/>
                </a:lnTo>
                <a:lnTo>
                  <a:pt x="3308142" y="2451639"/>
                </a:lnTo>
                <a:lnTo>
                  <a:pt x="3309922" y="2442806"/>
                </a:lnTo>
                <a:lnTo>
                  <a:pt x="3314779" y="2435596"/>
                </a:lnTo>
                <a:lnTo>
                  <a:pt x="3321985" y="2430736"/>
                </a:lnTo>
                <a:lnTo>
                  <a:pt x="3330812" y="2428955"/>
                </a:lnTo>
                <a:lnTo>
                  <a:pt x="3339641" y="2430736"/>
                </a:lnTo>
                <a:lnTo>
                  <a:pt x="3346848" y="2435596"/>
                </a:lnTo>
                <a:lnTo>
                  <a:pt x="3351705" y="2442806"/>
                </a:lnTo>
                <a:lnTo>
                  <a:pt x="3353486" y="2451639"/>
                </a:lnTo>
                <a:lnTo>
                  <a:pt x="3351703" y="2460473"/>
                </a:lnTo>
                <a:lnTo>
                  <a:pt x="3346842" y="2467682"/>
                </a:lnTo>
                <a:lnTo>
                  <a:pt x="3339634" y="2472542"/>
                </a:lnTo>
                <a:lnTo>
                  <a:pt x="3330812" y="2474323"/>
                </a:lnTo>
                <a:close/>
              </a:path>
              <a:path w="4893309" h="2475229">
                <a:moveTo>
                  <a:pt x="3633529" y="2474323"/>
                </a:moveTo>
                <a:lnTo>
                  <a:pt x="3624707" y="2472542"/>
                </a:lnTo>
                <a:lnTo>
                  <a:pt x="3617508" y="2467682"/>
                </a:lnTo>
                <a:lnTo>
                  <a:pt x="3612657" y="2460473"/>
                </a:lnTo>
                <a:lnTo>
                  <a:pt x="3610879" y="2451639"/>
                </a:lnTo>
                <a:lnTo>
                  <a:pt x="3612657" y="2442806"/>
                </a:lnTo>
                <a:lnTo>
                  <a:pt x="3617508" y="2435596"/>
                </a:lnTo>
                <a:lnTo>
                  <a:pt x="3624707" y="2430736"/>
                </a:lnTo>
                <a:lnTo>
                  <a:pt x="3633529" y="2428955"/>
                </a:lnTo>
                <a:lnTo>
                  <a:pt x="3642357" y="2430736"/>
                </a:lnTo>
                <a:lnTo>
                  <a:pt x="3649568" y="2435596"/>
                </a:lnTo>
                <a:lnTo>
                  <a:pt x="3654430" y="2442806"/>
                </a:lnTo>
                <a:lnTo>
                  <a:pt x="3656213" y="2451639"/>
                </a:lnTo>
                <a:lnTo>
                  <a:pt x="3654430" y="2460473"/>
                </a:lnTo>
                <a:lnTo>
                  <a:pt x="3649568" y="2467682"/>
                </a:lnTo>
                <a:lnTo>
                  <a:pt x="3642357" y="2472542"/>
                </a:lnTo>
                <a:lnTo>
                  <a:pt x="3633529" y="2474323"/>
                </a:lnTo>
                <a:close/>
              </a:path>
              <a:path w="4893309" h="2475229">
                <a:moveTo>
                  <a:pt x="3942143" y="2474817"/>
                </a:moveTo>
                <a:lnTo>
                  <a:pt x="3930363" y="2474817"/>
                </a:lnTo>
                <a:lnTo>
                  <a:pt x="3926782" y="2474093"/>
                </a:lnTo>
                <a:lnTo>
                  <a:pt x="3919046" y="2468874"/>
                </a:lnTo>
                <a:lnTo>
                  <a:pt x="3913828" y="2461133"/>
                </a:lnTo>
                <a:lnTo>
                  <a:pt x="3911915" y="2451656"/>
                </a:lnTo>
                <a:lnTo>
                  <a:pt x="3913828" y="2442179"/>
                </a:lnTo>
                <a:lnTo>
                  <a:pt x="3919046" y="2434440"/>
                </a:lnTo>
                <a:lnTo>
                  <a:pt x="3926782" y="2429221"/>
                </a:lnTo>
                <a:lnTo>
                  <a:pt x="3936253" y="2427308"/>
                </a:lnTo>
                <a:lnTo>
                  <a:pt x="3945724" y="2429221"/>
                </a:lnTo>
                <a:lnTo>
                  <a:pt x="3953460" y="2434440"/>
                </a:lnTo>
                <a:lnTo>
                  <a:pt x="3958678" y="2442179"/>
                </a:lnTo>
                <a:lnTo>
                  <a:pt x="3960591" y="2451656"/>
                </a:lnTo>
                <a:lnTo>
                  <a:pt x="3958678" y="2461133"/>
                </a:lnTo>
                <a:lnTo>
                  <a:pt x="3953460" y="2468874"/>
                </a:lnTo>
                <a:lnTo>
                  <a:pt x="3945724" y="2474093"/>
                </a:lnTo>
                <a:lnTo>
                  <a:pt x="3942143" y="2474817"/>
                </a:lnTo>
                <a:close/>
              </a:path>
              <a:path w="4893309" h="2475229">
                <a:moveTo>
                  <a:pt x="4238977" y="2474323"/>
                </a:moveTo>
                <a:lnTo>
                  <a:pt x="4230155" y="2472542"/>
                </a:lnTo>
                <a:lnTo>
                  <a:pt x="4222956" y="2467682"/>
                </a:lnTo>
                <a:lnTo>
                  <a:pt x="4218105" y="2460473"/>
                </a:lnTo>
                <a:lnTo>
                  <a:pt x="4216327" y="2451639"/>
                </a:lnTo>
                <a:lnTo>
                  <a:pt x="4218105" y="2442806"/>
                </a:lnTo>
                <a:lnTo>
                  <a:pt x="4222956" y="2435596"/>
                </a:lnTo>
                <a:lnTo>
                  <a:pt x="4230155" y="2430736"/>
                </a:lnTo>
                <a:lnTo>
                  <a:pt x="4238977" y="2428955"/>
                </a:lnTo>
                <a:lnTo>
                  <a:pt x="4247819" y="2430736"/>
                </a:lnTo>
                <a:lnTo>
                  <a:pt x="4255028" y="2435596"/>
                </a:lnTo>
                <a:lnTo>
                  <a:pt x="4259882" y="2442806"/>
                </a:lnTo>
                <a:lnTo>
                  <a:pt x="4261661" y="2451639"/>
                </a:lnTo>
                <a:lnTo>
                  <a:pt x="4259878" y="2460473"/>
                </a:lnTo>
                <a:lnTo>
                  <a:pt x="4255015" y="2467682"/>
                </a:lnTo>
                <a:lnTo>
                  <a:pt x="4247805" y="2472542"/>
                </a:lnTo>
                <a:lnTo>
                  <a:pt x="4238977" y="2474323"/>
                </a:lnTo>
                <a:close/>
              </a:path>
              <a:path w="4893309" h="2475229">
                <a:moveTo>
                  <a:pt x="4541701" y="2471802"/>
                </a:moveTo>
                <a:lnTo>
                  <a:pt x="4533867" y="2470218"/>
                </a:lnTo>
                <a:lnTo>
                  <a:pt x="4527460" y="2465898"/>
                </a:lnTo>
                <a:lnTo>
                  <a:pt x="4523135" y="2459489"/>
                </a:lnTo>
                <a:lnTo>
                  <a:pt x="4521548" y="2451639"/>
                </a:lnTo>
                <a:lnTo>
                  <a:pt x="4523135" y="2443790"/>
                </a:lnTo>
                <a:lnTo>
                  <a:pt x="4527460" y="2437382"/>
                </a:lnTo>
                <a:lnTo>
                  <a:pt x="4533867" y="2433063"/>
                </a:lnTo>
                <a:lnTo>
                  <a:pt x="4541701" y="2431480"/>
                </a:lnTo>
                <a:lnTo>
                  <a:pt x="4549549" y="2433063"/>
                </a:lnTo>
                <a:lnTo>
                  <a:pt x="4555954" y="2437382"/>
                </a:lnTo>
                <a:lnTo>
                  <a:pt x="4560271" y="2443790"/>
                </a:lnTo>
                <a:lnTo>
                  <a:pt x="4561853" y="2451639"/>
                </a:lnTo>
                <a:lnTo>
                  <a:pt x="4560271" y="2459489"/>
                </a:lnTo>
                <a:lnTo>
                  <a:pt x="4555954" y="2465898"/>
                </a:lnTo>
                <a:lnTo>
                  <a:pt x="4549549" y="2470218"/>
                </a:lnTo>
                <a:lnTo>
                  <a:pt x="4541701" y="2471802"/>
                </a:lnTo>
                <a:close/>
              </a:path>
              <a:path w="4893309" h="2475229">
                <a:moveTo>
                  <a:pt x="4853235" y="2467592"/>
                </a:moveTo>
                <a:lnTo>
                  <a:pt x="4835648" y="2467592"/>
                </a:lnTo>
                <a:lnTo>
                  <a:pt x="4828492" y="2460439"/>
                </a:lnTo>
                <a:lnTo>
                  <a:pt x="4828492" y="2442839"/>
                </a:lnTo>
                <a:lnTo>
                  <a:pt x="4835648" y="2435686"/>
                </a:lnTo>
                <a:lnTo>
                  <a:pt x="4853235" y="2435686"/>
                </a:lnTo>
                <a:lnTo>
                  <a:pt x="4860391" y="2442839"/>
                </a:lnTo>
                <a:lnTo>
                  <a:pt x="4860391" y="2460439"/>
                </a:lnTo>
                <a:lnTo>
                  <a:pt x="4853235" y="2467592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212" y="62507"/>
            <a:ext cx="3719195" cy="2204085"/>
          </a:xfrm>
          <a:custGeom>
            <a:avLst/>
            <a:gdLst/>
            <a:ahLst/>
            <a:cxnLst/>
            <a:rect l="l" t="t" r="r" b="b"/>
            <a:pathLst>
              <a:path w="3719195" h="2204085">
                <a:moveTo>
                  <a:pt x="37773" y="97401"/>
                </a:moveTo>
                <a:lnTo>
                  <a:pt x="23070" y="94430"/>
                </a:lnTo>
                <a:lnTo>
                  <a:pt x="11063" y="86328"/>
                </a:lnTo>
                <a:lnTo>
                  <a:pt x="2968" y="74314"/>
                </a:lnTo>
                <a:lnTo>
                  <a:pt x="0" y="59605"/>
                </a:lnTo>
                <a:lnTo>
                  <a:pt x="2968" y="44896"/>
                </a:lnTo>
                <a:lnTo>
                  <a:pt x="11063" y="32882"/>
                </a:lnTo>
                <a:lnTo>
                  <a:pt x="23070" y="24780"/>
                </a:lnTo>
                <a:lnTo>
                  <a:pt x="37773" y="21809"/>
                </a:lnTo>
                <a:lnTo>
                  <a:pt x="52475" y="24780"/>
                </a:lnTo>
                <a:lnTo>
                  <a:pt x="64482" y="32882"/>
                </a:lnTo>
                <a:lnTo>
                  <a:pt x="72577" y="44896"/>
                </a:lnTo>
                <a:lnTo>
                  <a:pt x="75545" y="59605"/>
                </a:lnTo>
                <a:lnTo>
                  <a:pt x="72577" y="74314"/>
                </a:lnTo>
                <a:lnTo>
                  <a:pt x="64482" y="86328"/>
                </a:lnTo>
                <a:lnTo>
                  <a:pt x="52475" y="94430"/>
                </a:lnTo>
                <a:lnTo>
                  <a:pt x="37773" y="97401"/>
                </a:lnTo>
                <a:close/>
              </a:path>
              <a:path w="3719195" h="2204085">
                <a:moveTo>
                  <a:pt x="340496" y="100766"/>
                </a:moveTo>
                <a:lnTo>
                  <a:pt x="324488" y="97532"/>
                </a:lnTo>
                <a:lnTo>
                  <a:pt x="311420" y="88711"/>
                </a:lnTo>
                <a:lnTo>
                  <a:pt x="302611" y="75627"/>
                </a:lnTo>
                <a:lnTo>
                  <a:pt x="299382" y="59605"/>
                </a:lnTo>
                <a:lnTo>
                  <a:pt x="302611" y="43582"/>
                </a:lnTo>
                <a:lnTo>
                  <a:pt x="311420" y="30499"/>
                </a:lnTo>
                <a:lnTo>
                  <a:pt x="324488" y="21678"/>
                </a:lnTo>
                <a:lnTo>
                  <a:pt x="340496" y="18443"/>
                </a:lnTo>
                <a:lnTo>
                  <a:pt x="356510" y="21678"/>
                </a:lnTo>
                <a:lnTo>
                  <a:pt x="369590" y="30499"/>
                </a:lnTo>
                <a:lnTo>
                  <a:pt x="378410" y="43582"/>
                </a:lnTo>
                <a:lnTo>
                  <a:pt x="381645" y="59605"/>
                </a:lnTo>
                <a:lnTo>
                  <a:pt x="378410" y="75627"/>
                </a:lnTo>
                <a:lnTo>
                  <a:pt x="369590" y="88711"/>
                </a:lnTo>
                <a:lnTo>
                  <a:pt x="356510" y="97532"/>
                </a:lnTo>
                <a:lnTo>
                  <a:pt x="340496" y="100766"/>
                </a:lnTo>
                <a:close/>
              </a:path>
              <a:path w="3719195" h="2204085">
                <a:moveTo>
                  <a:pt x="643220" y="103291"/>
                </a:moveTo>
                <a:lnTo>
                  <a:pt x="626233" y="99859"/>
                </a:lnTo>
                <a:lnTo>
                  <a:pt x="612359" y="90499"/>
                </a:lnTo>
                <a:lnTo>
                  <a:pt x="603004" y="76618"/>
                </a:lnTo>
                <a:lnTo>
                  <a:pt x="599574" y="59622"/>
                </a:lnTo>
                <a:lnTo>
                  <a:pt x="603004" y="42625"/>
                </a:lnTo>
                <a:lnTo>
                  <a:pt x="612359" y="28744"/>
                </a:lnTo>
                <a:lnTo>
                  <a:pt x="626233" y="19385"/>
                </a:lnTo>
                <a:lnTo>
                  <a:pt x="643220" y="15953"/>
                </a:lnTo>
                <a:lnTo>
                  <a:pt x="660208" y="19385"/>
                </a:lnTo>
                <a:lnTo>
                  <a:pt x="674082" y="28744"/>
                </a:lnTo>
                <a:lnTo>
                  <a:pt x="683436" y="42625"/>
                </a:lnTo>
                <a:lnTo>
                  <a:pt x="686867" y="59622"/>
                </a:lnTo>
                <a:lnTo>
                  <a:pt x="683436" y="76618"/>
                </a:lnTo>
                <a:lnTo>
                  <a:pt x="674082" y="90499"/>
                </a:lnTo>
                <a:lnTo>
                  <a:pt x="660208" y="99859"/>
                </a:lnTo>
                <a:lnTo>
                  <a:pt x="643220" y="103291"/>
                </a:lnTo>
                <a:close/>
              </a:path>
              <a:path w="3719195" h="2204085">
                <a:moveTo>
                  <a:pt x="945944" y="105816"/>
                </a:moveTo>
                <a:lnTo>
                  <a:pt x="927982" y="102186"/>
                </a:lnTo>
                <a:lnTo>
                  <a:pt x="913315" y="92286"/>
                </a:lnTo>
                <a:lnTo>
                  <a:pt x="903426" y="77603"/>
                </a:lnTo>
                <a:lnTo>
                  <a:pt x="899800" y="59622"/>
                </a:lnTo>
                <a:lnTo>
                  <a:pt x="903426" y="41641"/>
                </a:lnTo>
                <a:lnTo>
                  <a:pt x="913315" y="26958"/>
                </a:lnTo>
                <a:lnTo>
                  <a:pt x="927982" y="17059"/>
                </a:lnTo>
                <a:lnTo>
                  <a:pt x="945944" y="13429"/>
                </a:lnTo>
                <a:lnTo>
                  <a:pt x="963925" y="17059"/>
                </a:lnTo>
                <a:lnTo>
                  <a:pt x="978603" y="26958"/>
                </a:lnTo>
                <a:lnTo>
                  <a:pt x="988496" y="41641"/>
                </a:lnTo>
                <a:lnTo>
                  <a:pt x="992122" y="59622"/>
                </a:lnTo>
                <a:lnTo>
                  <a:pt x="988496" y="77603"/>
                </a:lnTo>
                <a:lnTo>
                  <a:pt x="978603" y="92286"/>
                </a:lnTo>
                <a:lnTo>
                  <a:pt x="963925" y="102186"/>
                </a:lnTo>
                <a:lnTo>
                  <a:pt x="945944" y="105816"/>
                </a:lnTo>
                <a:close/>
              </a:path>
              <a:path w="3719195" h="2204085">
                <a:moveTo>
                  <a:pt x="1248668" y="108338"/>
                </a:moveTo>
                <a:lnTo>
                  <a:pt x="1229727" y="104510"/>
                </a:lnTo>
                <a:lnTo>
                  <a:pt x="1214254" y="94071"/>
                </a:lnTo>
                <a:lnTo>
                  <a:pt x="1203819" y="78586"/>
                </a:lnTo>
                <a:lnTo>
                  <a:pt x="1199992" y="59622"/>
                </a:lnTo>
                <a:lnTo>
                  <a:pt x="1203819" y="40658"/>
                </a:lnTo>
                <a:lnTo>
                  <a:pt x="1214254" y="25172"/>
                </a:lnTo>
                <a:lnTo>
                  <a:pt x="1229727" y="14732"/>
                </a:lnTo>
                <a:lnTo>
                  <a:pt x="1248668" y="10904"/>
                </a:lnTo>
                <a:lnTo>
                  <a:pt x="1267629" y="14732"/>
                </a:lnTo>
                <a:lnTo>
                  <a:pt x="1283112" y="25172"/>
                </a:lnTo>
                <a:lnTo>
                  <a:pt x="1293550" y="40658"/>
                </a:lnTo>
                <a:lnTo>
                  <a:pt x="1297378" y="59622"/>
                </a:lnTo>
                <a:lnTo>
                  <a:pt x="1293550" y="78586"/>
                </a:lnTo>
                <a:lnTo>
                  <a:pt x="1283112" y="94071"/>
                </a:lnTo>
                <a:lnTo>
                  <a:pt x="1267629" y="104510"/>
                </a:lnTo>
                <a:lnTo>
                  <a:pt x="1248668" y="108338"/>
                </a:lnTo>
                <a:close/>
              </a:path>
              <a:path w="3719195" h="2204085">
                <a:moveTo>
                  <a:pt x="1551392" y="110863"/>
                </a:moveTo>
                <a:lnTo>
                  <a:pt x="1531457" y="106836"/>
                </a:lnTo>
                <a:lnTo>
                  <a:pt x="1515180" y="95856"/>
                </a:lnTo>
                <a:lnTo>
                  <a:pt x="1504207" y="79569"/>
                </a:lnTo>
                <a:lnTo>
                  <a:pt x="1500184" y="59622"/>
                </a:lnTo>
                <a:lnTo>
                  <a:pt x="1504207" y="39674"/>
                </a:lnTo>
                <a:lnTo>
                  <a:pt x="1515180" y="23386"/>
                </a:lnTo>
                <a:lnTo>
                  <a:pt x="1531457" y="12406"/>
                </a:lnTo>
                <a:lnTo>
                  <a:pt x="1551392" y="8380"/>
                </a:lnTo>
                <a:lnTo>
                  <a:pt x="1571332" y="12406"/>
                </a:lnTo>
                <a:lnTo>
                  <a:pt x="1587620" y="23386"/>
                </a:lnTo>
                <a:lnTo>
                  <a:pt x="1598605" y="39674"/>
                </a:lnTo>
                <a:lnTo>
                  <a:pt x="1602633" y="59622"/>
                </a:lnTo>
                <a:lnTo>
                  <a:pt x="1598605" y="79569"/>
                </a:lnTo>
                <a:lnTo>
                  <a:pt x="1587620" y="95856"/>
                </a:lnTo>
                <a:lnTo>
                  <a:pt x="1571332" y="106836"/>
                </a:lnTo>
                <a:lnTo>
                  <a:pt x="1551392" y="110863"/>
                </a:lnTo>
                <a:close/>
              </a:path>
              <a:path w="3719195" h="2204085">
                <a:moveTo>
                  <a:pt x="1854115" y="114228"/>
                </a:moveTo>
                <a:lnTo>
                  <a:pt x="1832889" y="109937"/>
                </a:lnTo>
                <a:lnTo>
                  <a:pt x="1815549" y="98236"/>
                </a:lnTo>
                <a:lnTo>
                  <a:pt x="1803855" y="80884"/>
                </a:lnTo>
                <a:lnTo>
                  <a:pt x="1799566" y="59639"/>
                </a:lnTo>
                <a:lnTo>
                  <a:pt x="1803855" y="38394"/>
                </a:lnTo>
                <a:lnTo>
                  <a:pt x="1815549" y="21041"/>
                </a:lnTo>
                <a:lnTo>
                  <a:pt x="1832889" y="9339"/>
                </a:lnTo>
                <a:lnTo>
                  <a:pt x="1854115" y="5048"/>
                </a:lnTo>
                <a:lnTo>
                  <a:pt x="1875361" y="9339"/>
                </a:lnTo>
                <a:lnTo>
                  <a:pt x="1892711" y="21041"/>
                </a:lnTo>
                <a:lnTo>
                  <a:pt x="1904409" y="38394"/>
                </a:lnTo>
                <a:lnTo>
                  <a:pt x="1908699" y="59639"/>
                </a:lnTo>
                <a:lnTo>
                  <a:pt x="1904409" y="80884"/>
                </a:lnTo>
                <a:lnTo>
                  <a:pt x="1892711" y="98236"/>
                </a:lnTo>
                <a:lnTo>
                  <a:pt x="1875361" y="109937"/>
                </a:lnTo>
                <a:lnTo>
                  <a:pt x="1854115" y="114228"/>
                </a:lnTo>
                <a:close/>
              </a:path>
              <a:path w="3719195" h="2204085">
                <a:moveTo>
                  <a:pt x="2156873" y="116753"/>
                </a:moveTo>
                <a:lnTo>
                  <a:pt x="2134653" y="112264"/>
                </a:lnTo>
                <a:lnTo>
                  <a:pt x="2116509" y="100022"/>
                </a:lnTo>
                <a:lnTo>
                  <a:pt x="2104277" y="81868"/>
                </a:lnTo>
                <a:lnTo>
                  <a:pt x="2099792" y="59639"/>
                </a:lnTo>
                <a:lnTo>
                  <a:pt x="2104277" y="37410"/>
                </a:lnTo>
                <a:lnTo>
                  <a:pt x="2116509" y="19255"/>
                </a:lnTo>
                <a:lnTo>
                  <a:pt x="2134653" y="7013"/>
                </a:lnTo>
                <a:lnTo>
                  <a:pt x="2156873" y="2524"/>
                </a:lnTo>
                <a:lnTo>
                  <a:pt x="2179074" y="7013"/>
                </a:lnTo>
                <a:lnTo>
                  <a:pt x="2197207" y="19255"/>
                </a:lnTo>
                <a:lnTo>
                  <a:pt x="2209436" y="37410"/>
                </a:lnTo>
                <a:lnTo>
                  <a:pt x="2213921" y="59639"/>
                </a:lnTo>
                <a:lnTo>
                  <a:pt x="2209441" y="81868"/>
                </a:lnTo>
                <a:lnTo>
                  <a:pt x="2197220" y="100022"/>
                </a:lnTo>
                <a:lnTo>
                  <a:pt x="2179088" y="112264"/>
                </a:lnTo>
                <a:lnTo>
                  <a:pt x="2156873" y="116753"/>
                </a:lnTo>
                <a:close/>
              </a:path>
              <a:path w="3719195" h="2204085">
                <a:moveTo>
                  <a:pt x="2459597" y="119278"/>
                </a:moveTo>
                <a:lnTo>
                  <a:pt x="2436398" y="114590"/>
                </a:lnTo>
                <a:lnTo>
                  <a:pt x="2417448" y="101808"/>
                </a:lnTo>
                <a:lnTo>
                  <a:pt x="2404670" y="82850"/>
                </a:lnTo>
                <a:lnTo>
                  <a:pt x="2399984" y="59639"/>
                </a:lnTo>
                <a:lnTo>
                  <a:pt x="2404670" y="36427"/>
                </a:lnTo>
                <a:lnTo>
                  <a:pt x="2417448" y="17469"/>
                </a:lnTo>
                <a:lnTo>
                  <a:pt x="2436398" y="4687"/>
                </a:lnTo>
                <a:lnTo>
                  <a:pt x="2459597" y="0"/>
                </a:lnTo>
                <a:lnTo>
                  <a:pt x="2482791" y="4687"/>
                </a:lnTo>
                <a:lnTo>
                  <a:pt x="2501729" y="17469"/>
                </a:lnTo>
                <a:lnTo>
                  <a:pt x="2514495" y="36427"/>
                </a:lnTo>
                <a:lnTo>
                  <a:pt x="2519176" y="59639"/>
                </a:lnTo>
                <a:lnTo>
                  <a:pt x="2514495" y="82850"/>
                </a:lnTo>
                <a:lnTo>
                  <a:pt x="2501729" y="101808"/>
                </a:lnTo>
                <a:lnTo>
                  <a:pt x="2482791" y="114590"/>
                </a:lnTo>
                <a:lnTo>
                  <a:pt x="2459597" y="119278"/>
                </a:lnTo>
                <a:close/>
              </a:path>
              <a:path w="3719195" h="2204085">
                <a:moveTo>
                  <a:pt x="2762321" y="119278"/>
                </a:moveTo>
                <a:lnTo>
                  <a:pt x="2739121" y="114590"/>
                </a:lnTo>
                <a:lnTo>
                  <a:pt x="2720172" y="101808"/>
                </a:lnTo>
                <a:lnTo>
                  <a:pt x="2707394" y="82850"/>
                </a:lnTo>
                <a:lnTo>
                  <a:pt x="2702708" y="59639"/>
                </a:lnTo>
                <a:lnTo>
                  <a:pt x="2707394" y="36427"/>
                </a:lnTo>
                <a:lnTo>
                  <a:pt x="2720172" y="17469"/>
                </a:lnTo>
                <a:lnTo>
                  <a:pt x="2739121" y="4687"/>
                </a:lnTo>
                <a:lnTo>
                  <a:pt x="2762321" y="0"/>
                </a:lnTo>
                <a:lnTo>
                  <a:pt x="2785515" y="4687"/>
                </a:lnTo>
                <a:lnTo>
                  <a:pt x="2804452" y="17469"/>
                </a:lnTo>
                <a:lnTo>
                  <a:pt x="2817219" y="36427"/>
                </a:lnTo>
                <a:lnTo>
                  <a:pt x="2821900" y="59639"/>
                </a:lnTo>
                <a:lnTo>
                  <a:pt x="2817219" y="82850"/>
                </a:lnTo>
                <a:lnTo>
                  <a:pt x="2804452" y="101808"/>
                </a:lnTo>
                <a:lnTo>
                  <a:pt x="2785515" y="114590"/>
                </a:lnTo>
                <a:lnTo>
                  <a:pt x="2762321" y="119278"/>
                </a:lnTo>
                <a:close/>
              </a:path>
              <a:path w="3719195" h="2204085">
                <a:moveTo>
                  <a:pt x="3065045" y="104165"/>
                </a:moveTo>
                <a:lnTo>
                  <a:pt x="3047725" y="100668"/>
                </a:lnTo>
                <a:lnTo>
                  <a:pt x="3033584" y="91131"/>
                </a:lnTo>
                <a:lnTo>
                  <a:pt x="3024050" y="76983"/>
                </a:lnTo>
                <a:lnTo>
                  <a:pt x="3020554" y="59655"/>
                </a:lnTo>
                <a:lnTo>
                  <a:pt x="3024050" y="42329"/>
                </a:lnTo>
                <a:lnTo>
                  <a:pt x="3033584" y="28180"/>
                </a:lnTo>
                <a:lnTo>
                  <a:pt x="3047725" y="18642"/>
                </a:lnTo>
                <a:lnTo>
                  <a:pt x="3065045" y="15145"/>
                </a:lnTo>
                <a:lnTo>
                  <a:pt x="3082344" y="18642"/>
                </a:lnTo>
                <a:lnTo>
                  <a:pt x="3096476" y="28180"/>
                </a:lnTo>
                <a:lnTo>
                  <a:pt x="3106006" y="42329"/>
                </a:lnTo>
                <a:lnTo>
                  <a:pt x="3109501" y="59655"/>
                </a:lnTo>
                <a:lnTo>
                  <a:pt x="3106006" y="76983"/>
                </a:lnTo>
                <a:lnTo>
                  <a:pt x="3096476" y="91131"/>
                </a:lnTo>
                <a:lnTo>
                  <a:pt x="3082344" y="100668"/>
                </a:lnTo>
                <a:lnTo>
                  <a:pt x="3065045" y="104165"/>
                </a:lnTo>
                <a:close/>
              </a:path>
              <a:path w="3719195" h="2204085">
                <a:moveTo>
                  <a:pt x="3375161" y="73083"/>
                </a:moveTo>
                <a:lnTo>
                  <a:pt x="3360342" y="73083"/>
                </a:lnTo>
                <a:lnTo>
                  <a:pt x="3354333" y="67061"/>
                </a:lnTo>
                <a:lnTo>
                  <a:pt x="3354333" y="52217"/>
                </a:lnTo>
                <a:lnTo>
                  <a:pt x="3360342" y="46193"/>
                </a:lnTo>
                <a:lnTo>
                  <a:pt x="3375161" y="46193"/>
                </a:lnTo>
                <a:lnTo>
                  <a:pt x="3381203" y="52217"/>
                </a:lnTo>
                <a:lnTo>
                  <a:pt x="3381203" y="67061"/>
                </a:lnTo>
                <a:lnTo>
                  <a:pt x="3375161" y="73083"/>
                </a:lnTo>
                <a:close/>
              </a:path>
              <a:path w="3719195" h="2204085">
                <a:moveTo>
                  <a:pt x="37773" y="400408"/>
                </a:moveTo>
                <a:lnTo>
                  <a:pt x="23070" y="397437"/>
                </a:lnTo>
                <a:lnTo>
                  <a:pt x="11063" y="389335"/>
                </a:lnTo>
                <a:lnTo>
                  <a:pt x="2968" y="377321"/>
                </a:lnTo>
                <a:lnTo>
                  <a:pt x="0" y="362612"/>
                </a:lnTo>
                <a:lnTo>
                  <a:pt x="2968" y="347904"/>
                </a:lnTo>
                <a:lnTo>
                  <a:pt x="11063" y="335889"/>
                </a:lnTo>
                <a:lnTo>
                  <a:pt x="23070" y="327787"/>
                </a:lnTo>
                <a:lnTo>
                  <a:pt x="37773" y="324815"/>
                </a:lnTo>
                <a:lnTo>
                  <a:pt x="52475" y="327787"/>
                </a:lnTo>
                <a:lnTo>
                  <a:pt x="64482" y="335889"/>
                </a:lnTo>
                <a:lnTo>
                  <a:pt x="72577" y="347904"/>
                </a:lnTo>
                <a:lnTo>
                  <a:pt x="75545" y="362612"/>
                </a:lnTo>
                <a:lnTo>
                  <a:pt x="72577" y="377321"/>
                </a:lnTo>
                <a:lnTo>
                  <a:pt x="64482" y="389335"/>
                </a:lnTo>
                <a:lnTo>
                  <a:pt x="52475" y="397437"/>
                </a:lnTo>
                <a:lnTo>
                  <a:pt x="37773" y="400408"/>
                </a:lnTo>
                <a:close/>
              </a:path>
              <a:path w="3719195" h="2204085">
                <a:moveTo>
                  <a:pt x="340496" y="403774"/>
                </a:moveTo>
                <a:lnTo>
                  <a:pt x="324488" y="400539"/>
                </a:lnTo>
                <a:lnTo>
                  <a:pt x="311420" y="391718"/>
                </a:lnTo>
                <a:lnTo>
                  <a:pt x="302611" y="378634"/>
                </a:lnTo>
                <a:lnTo>
                  <a:pt x="299382" y="362612"/>
                </a:lnTo>
                <a:lnTo>
                  <a:pt x="302611" y="346589"/>
                </a:lnTo>
                <a:lnTo>
                  <a:pt x="311420" y="333505"/>
                </a:lnTo>
                <a:lnTo>
                  <a:pt x="324488" y="324684"/>
                </a:lnTo>
                <a:lnTo>
                  <a:pt x="340496" y="321449"/>
                </a:lnTo>
                <a:lnTo>
                  <a:pt x="356510" y="324684"/>
                </a:lnTo>
                <a:lnTo>
                  <a:pt x="369590" y="333505"/>
                </a:lnTo>
                <a:lnTo>
                  <a:pt x="378410" y="346589"/>
                </a:lnTo>
                <a:lnTo>
                  <a:pt x="381645" y="362612"/>
                </a:lnTo>
                <a:lnTo>
                  <a:pt x="378410" y="378634"/>
                </a:lnTo>
                <a:lnTo>
                  <a:pt x="369590" y="391718"/>
                </a:lnTo>
                <a:lnTo>
                  <a:pt x="356510" y="400539"/>
                </a:lnTo>
                <a:lnTo>
                  <a:pt x="340496" y="403774"/>
                </a:lnTo>
                <a:close/>
              </a:path>
              <a:path w="3719195" h="2204085">
                <a:moveTo>
                  <a:pt x="643220" y="406299"/>
                </a:moveTo>
                <a:lnTo>
                  <a:pt x="626233" y="402866"/>
                </a:lnTo>
                <a:lnTo>
                  <a:pt x="612359" y="393507"/>
                </a:lnTo>
                <a:lnTo>
                  <a:pt x="603004" y="379626"/>
                </a:lnTo>
                <a:lnTo>
                  <a:pt x="599574" y="362628"/>
                </a:lnTo>
                <a:lnTo>
                  <a:pt x="603004" y="345632"/>
                </a:lnTo>
                <a:lnTo>
                  <a:pt x="612359" y="331752"/>
                </a:lnTo>
                <a:lnTo>
                  <a:pt x="626233" y="322393"/>
                </a:lnTo>
                <a:lnTo>
                  <a:pt x="643220" y="318962"/>
                </a:lnTo>
                <a:lnTo>
                  <a:pt x="660208" y="322393"/>
                </a:lnTo>
                <a:lnTo>
                  <a:pt x="674082" y="331752"/>
                </a:lnTo>
                <a:lnTo>
                  <a:pt x="683436" y="345632"/>
                </a:lnTo>
                <a:lnTo>
                  <a:pt x="686867" y="362628"/>
                </a:lnTo>
                <a:lnTo>
                  <a:pt x="683436" y="379626"/>
                </a:lnTo>
                <a:lnTo>
                  <a:pt x="674082" y="393507"/>
                </a:lnTo>
                <a:lnTo>
                  <a:pt x="660208" y="402866"/>
                </a:lnTo>
                <a:lnTo>
                  <a:pt x="643220" y="406299"/>
                </a:lnTo>
                <a:close/>
              </a:path>
              <a:path w="3719195" h="2204085">
                <a:moveTo>
                  <a:pt x="945944" y="408823"/>
                </a:moveTo>
                <a:lnTo>
                  <a:pt x="927982" y="405193"/>
                </a:lnTo>
                <a:lnTo>
                  <a:pt x="913315" y="395293"/>
                </a:lnTo>
                <a:lnTo>
                  <a:pt x="903426" y="380610"/>
                </a:lnTo>
                <a:lnTo>
                  <a:pt x="899800" y="362628"/>
                </a:lnTo>
                <a:lnTo>
                  <a:pt x="903426" y="344649"/>
                </a:lnTo>
                <a:lnTo>
                  <a:pt x="913315" y="329967"/>
                </a:lnTo>
                <a:lnTo>
                  <a:pt x="927982" y="320067"/>
                </a:lnTo>
                <a:lnTo>
                  <a:pt x="945944" y="316437"/>
                </a:lnTo>
                <a:lnTo>
                  <a:pt x="963925" y="320067"/>
                </a:lnTo>
                <a:lnTo>
                  <a:pt x="978603" y="329967"/>
                </a:lnTo>
                <a:lnTo>
                  <a:pt x="988496" y="344649"/>
                </a:lnTo>
                <a:lnTo>
                  <a:pt x="992122" y="362628"/>
                </a:lnTo>
                <a:lnTo>
                  <a:pt x="988496" y="380610"/>
                </a:lnTo>
                <a:lnTo>
                  <a:pt x="978603" y="395293"/>
                </a:lnTo>
                <a:lnTo>
                  <a:pt x="963925" y="405193"/>
                </a:lnTo>
                <a:lnTo>
                  <a:pt x="945944" y="408823"/>
                </a:lnTo>
                <a:close/>
              </a:path>
              <a:path w="3719195" h="2204085">
                <a:moveTo>
                  <a:pt x="1248668" y="411345"/>
                </a:moveTo>
                <a:lnTo>
                  <a:pt x="1229727" y="407517"/>
                </a:lnTo>
                <a:lnTo>
                  <a:pt x="1214254" y="397078"/>
                </a:lnTo>
                <a:lnTo>
                  <a:pt x="1203819" y="381593"/>
                </a:lnTo>
                <a:lnTo>
                  <a:pt x="1199992" y="362628"/>
                </a:lnTo>
                <a:lnTo>
                  <a:pt x="1203819" y="343665"/>
                </a:lnTo>
                <a:lnTo>
                  <a:pt x="1214254" y="328180"/>
                </a:lnTo>
                <a:lnTo>
                  <a:pt x="1229727" y="317740"/>
                </a:lnTo>
                <a:lnTo>
                  <a:pt x="1248668" y="313912"/>
                </a:lnTo>
                <a:lnTo>
                  <a:pt x="1267629" y="317740"/>
                </a:lnTo>
                <a:lnTo>
                  <a:pt x="1283112" y="328180"/>
                </a:lnTo>
                <a:lnTo>
                  <a:pt x="1293550" y="343665"/>
                </a:lnTo>
                <a:lnTo>
                  <a:pt x="1297378" y="362628"/>
                </a:lnTo>
                <a:lnTo>
                  <a:pt x="1293550" y="381593"/>
                </a:lnTo>
                <a:lnTo>
                  <a:pt x="1283112" y="397078"/>
                </a:lnTo>
                <a:lnTo>
                  <a:pt x="1267629" y="407517"/>
                </a:lnTo>
                <a:lnTo>
                  <a:pt x="1248668" y="411345"/>
                </a:lnTo>
                <a:close/>
              </a:path>
              <a:path w="3719195" h="2204085">
                <a:moveTo>
                  <a:pt x="1551392" y="413870"/>
                </a:moveTo>
                <a:lnTo>
                  <a:pt x="1531457" y="409844"/>
                </a:lnTo>
                <a:lnTo>
                  <a:pt x="1515180" y="398863"/>
                </a:lnTo>
                <a:lnTo>
                  <a:pt x="1504207" y="382576"/>
                </a:lnTo>
                <a:lnTo>
                  <a:pt x="1500184" y="362628"/>
                </a:lnTo>
                <a:lnTo>
                  <a:pt x="1504207" y="342681"/>
                </a:lnTo>
                <a:lnTo>
                  <a:pt x="1515180" y="326393"/>
                </a:lnTo>
                <a:lnTo>
                  <a:pt x="1531457" y="315413"/>
                </a:lnTo>
                <a:lnTo>
                  <a:pt x="1551392" y="311387"/>
                </a:lnTo>
                <a:lnTo>
                  <a:pt x="1571332" y="315413"/>
                </a:lnTo>
                <a:lnTo>
                  <a:pt x="1587620" y="326393"/>
                </a:lnTo>
                <a:lnTo>
                  <a:pt x="1598605" y="342681"/>
                </a:lnTo>
                <a:lnTo>
                  <a:pt x="1602633" y="362628"/>
                </a:lnTo>
                <a:lnTo>
                  <a:pt x="1598605" y="382576"/>
                </a:lnTo>
                <a:lnTo>
                  <a:pt x="1587620" y="398863"/>
                </a:lnTo>
                <a:lnTo>
                  <a:pt x="1571332" y="409844"/>
                </a:lnTo>
                <a:lnTo>
                  <a:pt x="1551392" y="413870"/>
                </a:lnTo>
                <a:close/>
              </a:path>
              <a:path w="3719195" h="2204085">
                <a:moveTo>
                  <a:pt x="1854115" y="417236"/>
                </a:moveTo>
                <a:lnTo>
                  <a:pt x="1832889" y="412944"/>
                </a:lnTo>
                <a:lnTo>
                  <a:pt x="1815549" y="401243"/>
                </a:lnTo>
                <a:lnTo>
                  <a:pt x="1803855" y="383891"/>
                </a:lnTo>
                <a:lnTo>
                  <a:pt x="1799566" y="362645"/>
                </a:lnTo>
                <a:lnTo>
                  <a:pt x="1803855" y="341401"/>
                </a:lnTo>
                <a:lnTo>
                  <a:pt x="1815549" y="324049"/>
                </a:lnTo>
                <a:lnTo>
                  <a:pt x="1832889" y="312347"/>
                </a:lnTo>
                <a:lnTo>
                  <a:pt x="1854115" y="308055"/>
                </a:lnTo>
                <a:lnTo>
                  <a:pt x="1875361" y="312347"/>
                </a:lnTo>
                <a:lnTo>
                  <a:pt x="1892711" y="324049"/>
                </a:lnTo>
                <a:lnTo>
                  <a:pt x="1904409" y="341401"/>
                </a:lnTo>
                <a:lnTo>
                  <a:pt x="1908699" y="362645"/>
                </a:lnTo>
                <a:lnTo>
                  <a:pt x="1904409" y="383891"/>
                </a:lnTo>
                <a:lnTo>
                  <a:pt x="1892711" y="401243"/>
                </a:lnTo>
                <a:lnTo>
                  <a:pt x="1875361" y="412944"/>
                </a:lnTo>
                <a:lnTo>
                  <a:pt x="1854115" y="417236"/>
                </a:lnTo>
                <a:close/>
              </a:path>
              <a:path w="3719195" h="2204085">
                <a:moveTo>
                  <a:pt x="2156873" y="419760"/>
                </a:moveTo>
                <a:lnTo>
                  <a:pt x="2134653" y="415271"/>
                </a:lnTo>
                <a:lnTo>
                  <a:pt x="2116509" y="403028"/>
                </a:lnTo>
                <a:lnTo>
                  <a:pt x="2104277" y="384873"/>
                </a:lnTo>
                <a:lnTo>
                  <a:pt x="2099792" y="362645"/>
                </a:lnTo>
                <a:lnTo>
                  <a:pt x="2104277" y="340417"/>
                </a:lnTo>
                <a:lnTo>
                  <a:pt x="2116509" y="322262"/>
                </a:lnTo>
                <a:lnTo>
                  <a:pt x="2134653" y="310020"/>
                </a:lnTo>
                <a:lnTo>
                  <a:pt x="2156873" y="305530"/>
                </a:lnTo>
                <a:lnTo>
                  <a:pt x="2179074" y="310020"/>
                </a:lnTo>
                <a:lnTo>
                  <a:pt x="2197207" y="322262"/>
                </a:lnTo>
                <a:lnTo>
                  <a:pt x="2209436" y="340417"/>
                </a:lnTo>
                <a:lnTo>
                  <a:pt x="2213921" y="362645"/>
                </a:lnTo>
                <a:lnTo>
                  <a:pt x="2209441" y="384873"/>
                </a:lnTo>
                <a:lnTo>
                  <a:pt x="2197220" y="403028"/>
                </a:lnTo>
                <a:lnTo>
                  <a:pt x="2179088" y="415271"/>
                </a:lnTo>
                <a:lnTo>
                  <a:pt x="2156873" y="419760"/>
                </a:lnTo>
                <a:close/>
              </a:path>
              <a:path w="3719195" h="2204085">
                <a:moveTo>
                  <a:pt x="2459597" y="422285"/>
                </a:moveTo>
                <a:lnTo>
                  <a:pt x="2436398" y="417598"/>
                </a:lnTo>
                <a:lnTo>
                  <a:pt x="2417448" y="404815"/>
                </a:lnTo>
                <a:lnTo>
                  <a:pt x="2404670" y="385857"/>
                </a:lnTo>
                <a:lnTo>
                  <a:pt x="2399984" y="362645"/>
                </a:lnTo>
                <a:lnTo>
                  <a:pt x="2404670" y="339434"/>
                </a:lnTo>
                <a:lnTo>
                  <a:pt x="2417448" y="320477"/>
                </a:lnTo>
                <a:lnTo>
                  <a:pt x="2436398" y="307696"/>
                </a:lnTo>
                <a:lnTo>
                  <a:pt x="2459597" y="303009"/>
                </a:lnTo>
                <a:lnTo>
                  <a:pt x="2482791" y="307696"/>
                </a:lnTo>
                <a:lnTo>
                  <a:pt x="2501729" y="320477"/>
                </a:lnTo>
                <a:lnTo>
                  <a:pt x="2514495" y="339434"/>
                </a:lnTo>
                <a:lnTo>
                  <a:pt x="2519176" y="362645"/>
                </a:lnTo>
                <a:lnTo>
                  <a:pt x="2514495" y="385857"/>
                </a:lnTo>
                <a:lnTo>
                  <a:pt x="2501729" y="404815"/>
                </a:lnTo>
                <a:lnTo>
                  <a:pt x="2482791" y="417598"/>
                </a:lnTo>
                <a:lnTo>
                  <a:pt x="2459597" y="422285"/>
                </a:lnTo>
                <a:close/>
              </a:path>
              <a:path w="3719195" h="2204085">
                <a:moveTo>
                  <a:pt x="2762321" y="426491"/>
                </a:moveTo>
                <a:lnTo>
                  <a:pt x="2737485" y="421476"/>
                </a:lnTo>
                <a:lnTo>
                  <a:pt x="2717206" y="407797"/>
                </a:lnTo>
                <a:lnTo>
                  <a:pt x="2703535" y="387509"/>
                </a:lnTo>
                <a:lnTo>
                  <a:pt x="2698522" y="362662"/>
                </a:lnTo>
                <a:lnTo>
                  <a:pt x="2703535" y="337816"/>
                </a:lnTo>
                <a:lnTo>
                  <a:pt x="2717206" y="317527"/>
                </a:lnTo>
                <a:lnTo>
                  <a:pt x="2737485" y="303849"/>
                </a:lnTo>
                <a:lnTo>
                  <a:pt x="2762321" y="298833"/>
                </a:lnTo>
                <a:lnTo>
                  <a:pt x="2787137" y="303849"/>
                </a:lnTo>
                <a:lnTo>
                  <a:pt x="2807406" y="317527"/>
                </a:lnTo>
                <a:lnTo>
                  <a:pt x="2821074" y="337816"/>
                </a:lnTo>
                <a:lnTo>
                  <a:pt x="2826086" y="362662"/>
                </a:lnTo>
                <a:lnTo>
                  <a:pt x="2821074" y="387509"/>
                </a:lnTo>
                <a:lnTo>
                  <a:pt x="2807406" y="407797"/>
                </a:lnTo>
                <a:lnTo>
                  <a:pt x="2787137" y="421476"/>
                </a:lnTo>
                <a:lnTo>
                  <a:pt x="2762321" y="426491"/>
                </a:lnTo>
                <a:close/>
              </a:path>
              <a:path w="3719195" h="2204085">
                <a:moveTo>
                  <a:pt x="3065045" y="429857"/>
                </a:moveTo>
                <a:lnTo>
                  <a:pt x="3038898" y="424576"/>
                </a:lnTo>
                <a:lnTo>
                  <a:pt x="3017545" y="410175"/>
                </a:lnTo>
                <a:lnTo>
                  <a:pt x="3003149" y="388816"/>
                </a:lnTo>
                <a:lnTo>
                  <a:pt x="2997870" y="362662"/>
                </a:lnTo>
                <a:lnTo>
                  <a:pt x="3003149" y="336509"/>
                </a:lnTo>
                <a:lnTo>
                  <a:pt x="3017545" y="315151"/>
                </a:lnTo>
                <a:lnTo>
                  <a:pt x="3038898" y="300749"/>
                </a:lnTo>
                <a:lnTo>
                  <a:pt x="3065045" y="295467"/>
                </a:lnTo>
                <a:lnTo>
                  <a:pt x="3091172" y="300749"/>
                </a:lnTo>
                <a:lnTo>
                  <a:pt x="3112514" y="315151"/>
                </a:lnTo>
                <a:lnTo>
                  <a:pt x="3126907" y="336509"/>
                </a:lnTo>
                <a:lnTo>
                  <a:pt x="3132185" y="362662"/>
                </a:lnTo>
                <a:lnTo>
                  <a:pt x="3126907" y="388816"/>
                </a:lnTo>
                <a:lnTo>
                  <a:pt x="3112514" y="410175"/>
                </a:lnTo>
                <a:lnTo>
                  <a:pt x="3091172" y="424576"/>
                </a:lnTo>
                <a:lnTo>
                  <a:pt x="3065045" y="429857"/>
                </a:lnTo>
                <a:close/>
              </a:path>
              <a:path w="3719195" h="2204085">
                <a:moveTo>
                  <a:pt x="3367768" y="430697"/>
                </a:moveTo>
                <a:lnTo>
                  <a:pt x="3341290" y="425351"/>
                </a:lnTo>
                <a:lnTo>
                  <a:pt x="3319670" y="410771"/>
                </a:lnTo>
                <a:lnTo>
                  <a:pt x="3305094" y="389146"/>
                </a:lnTo>
                <a:lnTo>
                  <a:pt x="3299750" y="362662"/>
                </a:lnTo>
                <a:lnTo>
                  <a:pt x="3305094" y="336179"/>
                </a:lnTo>
                <a:lnTo>
                  <a:pt x="3319670" y="314553"/>
                </a:lnTo>
                <a:lnTo>
                  <a:pt x="3341290" y="299973"/>
                </a:lnTo>
                <a:lnTo>
                  <a:pt x="3367768" y="294627"/>
                </a:lnTo>
                <a:lnTo>
                  <a:pt x="3394227" y="299973"/>
                </a:lnTo>
                <a:lnTo>
                  <a:pt x="3415837" y="314553"/>
                </a:lnTo>
                <a:lnTo>
                  <a:pt x="3430409" y="336179"/>
                </a:lnTo>
                <a:lnTo>
                  <a:pt x="3435753" y="362662"/>
                </a:lnTo>
                <a:lnTo>
                  <a:pt x="3430409" y="389146"/>
                </a:lnTo>
                <a:lnTo>
                  <a:pt x="3415837" y="410771"/>
                </a:lnTo>
                <a:lnTo>
                  <a:pt x="3394227" y="425351"/>
                </a:lnTo>
                <a:lnTo>
                  <a:pt x="3367768" y="430697"/>
                </a:lnTo>
                <a:close/>
              </a:path>
              <a:path w="3719195" h="2204085">
                <a:moveTo>
                  <a:pt x="3670492" y="381140"/>
                </a:moveTo>
                <a:lnTo>
                  <a:pt x="3663307" y="379687"/>
                </a:lnTo>
                <a:lnTo>
                  <a:pt x="3657437" y="375725"/>
                </a:lnTo>
                <a:lnTo>
                  <a:pt x="3653479" y="369852"/>
                </a:lnTo>
                <a:lnTo>
                  <a:pt x="3652028" y="362662"/>
                </a:lnTo>
                <a:lnTo>
                  <a:pt x="3653479" y="355473"/>
                </a:lnTo>
                <a:lnTo>
                  <a:pt x="3657437" y="349599"/>
                </a:lnTo>
                <a:lnTo>
                  <a:pt x="3663307" y="345637"/>
                </a:lnTo>
                <a:lnTo>
                  <a:pt x="3670492" y="344184"/>
                </a:lnTo>
                <a:lnTo>
                  <a:pt x="3677678" y="345637"/>
                </a:lnTo>
                <a:lnTo>
                  <a:pt x="3683547" y="349599"/>
                </a:lnTo>
                <a:lnTo>
                  <a:pt x="3687505" y="355473"/>
                </a:lnTo>
                <a:lnTo>
                  <a:pt x="3688957" y="362662"/>
                </a:lnTo>
                <a:lnTo>
                  <a:pt x="3687505" y="369852"/>
                </a:lnTo>
                <a:lnTo>
                  <a:pt x="3683547" y="375725"/>
                </a:lnTo>
                <a:lnTo>
                  <a:pt x="3677678" y="379687"/>
                </a:lnTo>
                <a:lnTo>
                  <a:pt x="3670492" y="381140"/>
                </a:lnTo>
                <a:close/>
              </a:path>
              <a:path w="3719195" h="2204085">
                <a:moveTo>
                  <a:pt x="37773" y="703432"/>
                </a:moveTo>
                <a:lnTo>
                  <a:pt x="23070" y="700461"/>
                </a:lnTo>
                <a:lnTo>
                  <a:pt x="11063" y="692360"/>
                </a:lnTo>
                <a:lnTo>
                  <a:pt x="2968" y="680345"/>
                </a:lnTo>
                <a:lnTo>
                  <a:pt x="0" y="665636"/>
                </a:lnTo>
                <a:lnTo>
                  <a:pt x="2968" y="650926"/>
                </a:lnTo>
                <a:lnTo>
                  <a:pt x="11063" y="638912"/>
                </a:lnTo>
                <a:lnTo>
                  <a:pt x="23070" y="630810"/>
                </a:lnTo>
                <a:lnTo>
                  <a:pt x="37773" y="627839"/>
                </a:lnTo>
                <a:lnTo>
                  <a:pt x="52475" y="630810"/>
                </a:lnTo>
                <a:lnTo>
                  <a:pt x="64482" y="638912"/>
                </a:lnTo>
                <a:lnTo>
                  <a:pt x="72577" y="650926"/>
                </a:lnTo>
                <a:lnTo>
                  <a:pt x="75545" y="665636"/>
                </a:lnTo>
                <a:lnTo>
                  <a:pt x="72577" y="680345"/>
                </a:lnTo>
                <a:lnTo>
                  <a:pt x="64482" y="692360"/>
                </a:lnTo>
                <a:lnTo>
                  <a:pt x="52475" y="700461"/>
                </a:lnTo>
                <a:lnTo>
                  <a:pt x="37773" y="703432"/>
                </a:lnTo>
                <a:close/>
              </a:path>
              <a:path w="3719195" h="2204085">
                <a:moveTo>
                  <a:pt x="340496" y="706798"/>
                </a:moveTo>
                <a:lnTo>
                  <a:pt x="324488" y="703563"/>
                </a:lnTo>
                <a:lnTo>
                  <a:pt x="311420" y="694742"/>
                </a:lnTo>
                <a:lnTo>
                  <a:pt x="302611" y="681659"/>
                </a:lnTo>
                <a:lnTo>
                  <a:pt x="299382" y="665636"/>
                </a:lnTo>
                <a:lnTo>
                  <a:pt x="302611" y="649613"/>
                </a:lnTo>
                <a:lnTo>
                  <a:pt x="311420" y="636529"/>
                </a:lnTo>
                <a:lnTo>
                  <a:pt x="324488" y="627708"/>
                </a:lnTo>
                <a:lnTo>
                  <a:pt x="340496" y="624474"/>
                </a:lnTo>
                <a:lnTo>
                  <a:pt x="356510" y="627708"/>
                </a:lnTo>
                <a:lnTo>
                  <a:pt x="369590" y="636529"/>
                </a:lnTo>
                <a:lnTo>
                  <a:pt x="378410" y="649613"/>
                </a:lnTo>
                <a:lnTo>
                  <a:pt x="381645" y="665636"/>
                </a:lnTo>
                <a:lnTo>
                  <a:pt x="378410" y="681659"/>
                </a:lnTo>
                <a:lnTo>
                  <a:pt x="369590" y="694742"/>
                </a:lnTo>
                <a:lnTo>
                  <a:pt x="356510" y="703563"/>
                </a:lnTo>
                <a:lnTo>
                  <a:pt x="340496" y="706798"/>
                </a:lnTo>
                <a:close/>
              </a:path>
              <a:path w="3719195" h="2204085">
                <a:moveTo>
                  <a:pt x="643220" y="709323"/>
                </a:moveTo>
                <a:lnTo>
                  <a:pt x="626233" y="705891"/>
                </a:lnTo>
                <a:lnTo>
                  <a:pt x="612359" y="696531"/>
                </a:lnTo>
                <a:lnTo>
                  <a:pt x="603004" y="682650"/>
                </a:lnTo>
                <a:lnTo>
                  <a:pt x="599574" y="665653"/>
                </a:lnTo>
                <a:lnTo>
                  <a:pt x="603004" y="648656"/>
                </a:lnTo>
                <a:lnTo>
                  <a:pt x="612359" y="634776"/>
                </a:lnTo>
                <a:lnTo>
                  <a:pt x="626233" y="625418"/>
                </a:lnTo>
                <a:lnTo>
                  <a:pt x="643220" y="621986"/>
                </a:lnTo>
                <a:lnTo>
                  <a:pt x="660208" y="625418"/>
                </a:lnTo>
                <a:lnTo>
                  <a:pt x="674082" y="634776"/>
                </a:lnTo>
                <a:lnTo>
                  <a:pt x="683436" y="648656"/>
                </a:lnTo>
                <a:lnTo>
                  <a:pt x="686867" y="665653"/>
                </a:lnTo>
                <a:lnTo>
                  <a:pt x="683436" y="682650"/>
                </a:lnTo>
                <a:lnTo>
                  <a:pt x="674082" y="696531"/>
                </a:lnTo>
                <a:lnTo>
                  <a:pt x="660208" y="705891"/>
                </a:lnTo>
                <a:lnTo>
                  <a:pt x="643220" y="709323"/>
                </a:lnTo>
                <a:close/>
              </a:path>
              <a:path w="3719195" h="2204085">
                <a:moveTo>
                  <a:pt x="945944" y="711848"/>
                </a:moveTo>
                <a:lnTo>
                  <a:pt x="927982" y="708217"/>
                </a:lnTo>
                <a:lnTo>
                  <a:pt x="913315" y="698317"/>
                </a:lnTo>
                <a:lnTo>
                  <a:pt x="903426" y="683634"/>
                </a:lnTo>
                <a:lnTo>
                  <a:pt x="899800" y="665653"/>
                </a:lnTo>
                <a:lnTo>
                  <a:pt x="903426" y="647673"/>
                </a:lnTo>
                <a:lnTo>
                  <a:pt x="913315" y="632991"/>
                </a:lnTo>
                <a:lnTo>
                  <a:pt x="927982" y="623091"/>
                </a:lnTo>
                <a:lnTo>
                  <a:pt x="945944" y="619461"/>
                </a:lnTo>
                <a:lnTo>
                  <a:pt x="963925" y="623091"/>
                </a:lnTo>
                <a:lnTo>
                  <a:pt x="978603" y="632991"/>
                </a:lnTo>
                <a:lnTo>
                  <a:pt x="988496" y="647673"/>
                </a:lnTo>
                <a:lnTo>
                  <a:pt x="992122" y="665653"/>
                </a:lnTo>
                <a:lnTo>
                  <a:pt x="988496" y="683634"/>
                </a:lnTo>
                <a:lnTo>
                  <a:pt x="978603" y="698317"/>
                </a:lnTo>
                <a:lnTo>
                  <a:pt x="963925" y="708217"/>
                </a:lnTo>
                <a:lnTo>
                  <a:pt x="945944" y="711848"/>
                </a:lnTo>
                <a:close/>
              </a:path>
              <a:path w="3719195" h="2204085">
                <a:moveTo>
                  <a:pt x="1248668" y="714369"/>
                </a:moveTo>
                <a:lnTo>
                  <a:pt x="1229727" y="710542"/>
                </a:lnTo>
                <a:lnTo>
                  <a:pt x="1214254" y="700102"/>
                </a:lnTo>
                <a:lnTo>
                  <a:pt x="1203819" y="684617"/>
                </a:lnTo>
                <a:lnTo>
                  <a:pt x="1199992" y="665653"/>
                </a:lnTo>
                <a:lnTo>
                  <a:pt x="1203819" y="646689"/>
                </a:lnTo>
                <a:lnTo>
                  <a:pt x="1214254" y="631204"/>
                </a:lnTo>
                <a:lnTo>
                  <a:pt x="1229727" y="620764"/>
                </a:lnTo>
                <a:lnTo>
                  <a:pt x="1248668" y="616936"/>
                </a:lnTo>
                <a:lnTo>
                  <a:pt x="1267629" y="620764"/>
                </a:lnTo>
                <a:lnTo>
                  <a:pt x="1283112" y="631204"/>
                </a:lnTo>
                <a:lnTo>
                  <a:pt x="1293550" y="646689"/>
                </a:lnTo>
                <a:lnTo>
                  <a:pt x="1297378" y="665653"/>
                </a:lnTo>
                <a:lnTo>
                  <a:pt x="1293550" y="684617"/>
                </a:lnTo>
                <a:lnTo>
                  <a:pt x="1283112" y="700102"/>
                </a:lnTo>
                <a:lnTo>
                  <a:pt x="1267629" y="710542"/>
                </a:lnTo>
                <a:lnTo>
                  <a:pt x="1248668" y="714369"/>
                </a:lnTo>
                <a:close/>
              </a:path>
              <a:path w="3719195" h="2204085">
                <a:moveTo>
                  <a:pt x="1551392" y="716894"/>
                </a:moveTo>
                <a:lnTo>
                  <a:pt x="1531457" y="712868"/>
                </a:lnTo>
                <a:lnTo>
                  <a:pt x="1515180" y="701888"/>
                </a:lnTo>
                <a:lnTo>
                  <a:pt x="1504207" y="685600"/>
                </a:lnTo>
                <a:lnTo>
                  <a:pt x="1500184" y="665653"/>
                </a:lnTo>
                <a:lnTo>
                  <a:pt x="1504207" y="645705"/>
                </a:lnTo>
                <a:lnTo>
                  <a:pt x="1515180" y="629418"/>
                </a:lnTo>
                <a:lnTo>
                  <a:pt x="1531457" y="618437"/>
                </a:lnTo>
                <a:lnTo>
                  <a:pt x="1551392" y="614411"/>
                </a:lnTo>
                <a:lnTo>
                  <a:pt x="1571332" y="618437"/>
                </a:lnTo>
                <a:lnTo>
                  <a:pt x="1587620" y="629418"/>
                </a:lnTo>
                <a:lnTo>
                  <a:pt x="1598605" y="645705"/>
                </a:lnTo>
                <a:lnTo>
                  <a:pt x="1602633" y="665653"/>
                </a:lnTo>
                <a:lnTo>
                  <a:pt x="1598605" y="685600"/>
                </a:lnTo>
                <a:lnTo>
                  <a:pt x="1587620" y="701888"/>
                </a:lnTo>
                <a:lnTo>
                  <a:pt x="1571332" y="712868"/>
                </a:lnTo>
                <a:lnTo>
                  <a:pt x="1551392" y="716894"/>
                </a:lnTo>
                <a:close/>
              </a:path>
              <a:path w="3719195" h="2204085">
                <a:moveTo>
                  <a:pt x="1854115" y="720260"/>
                </a:moveTo>
                <a:lnTo>
                  <a:pt x="1832889" y="715969"/>
                </a:lnTo>
                <a:lnTo>
                  <a:pt x="1815549" y="704267"/>
                </a:lnTo>
                <a:lnTo>
                  <a:pt x="1803855" y="686915"/>
                </a:lnTo>
                <a:lnTo>
                  <a:pt x="1799566" y="665669"/>
                </a:lnTo>
                <a:lnTo>
                  <a:pt x="1803855" y="644426"/>
                </a:lnTo>
                <a:lnTo>
                  <a:pt x="1815549" y="627073"/>
                </a:lnTo>
                <a:lnTo>
                  <a:pt x="1832889" y="615371"/>
                </a:lnTo>
                <a:lnTo>
                  <a:pt x="1854115" y="611079"/>
                </a:lnTo>
                <a:lnTo>
                  <a:pt x="1875361" y="615371"/>
                </a:lnTo>
                <a:lnTo>
                  <a:pt x="1892711" y="627073"/>
                </a:lnTo>
                <a:lnTo>
                  <a:pt x="1904409" y="644426"/>
                </a:lnTo>
                <a:lnTo>
                  <a:pt x="1908699" y="665669"/>
                </a:lnTo>
                <a:lnTo>
                  <a:pt x="1904409" y="686915"/>
                </a:lnTo>
                <a:lnTo>
                  <a:pt x="1892711" y="704267"/>
                </a:lnTo>
                <a:lnTo>
                  <a:pt x="1875361" y="715969"/>
                </a:lnTo>
                <a:lnTo>
                  <a:pt x="1854115" y="720260"/>
                </a:lnTo>
                <a:close/>
              </a:path>
              <a:path w="3719195" h="2204085">
                <a:moveTo>
                  <a:pt x="2156873" y="722785"/>
                </a:moveTo>
                <a:lnTo>
                  <a:pt x="2134653" y="718296"/>
                </a:lnTo>
                <a:lnTo>
                  <a:pt x="2116509" y="706054"/>
                </a:lnTo>
                <a:lnTo>
                  <a:pt x="2104277" y="687899"/>
                </a:lnTo>
                <a:lnTo>
                  <a:pt x="2099792" y="665669"/>
                </a:lnTo>
                <a:lnTo>
                  <a:pt x="2104277" y="643442"/>
                </a:lnTo>
                <a:lnTo>
                  <a:pt x="2116509" y="625286"/>
                </a:lnTo>
                <a:lnTo>
                  <a:pt x="2134653" y="613044"/>
                </a:lnTo>
                <a:lnTo>
                  <a:pt x="2156873" y="608554"/>
                </a:lnTo>
                <a:lnTo>
                  <a:pt x="2179074" y="613044"/>
                </a:lnTo>
                <a:lnTo>
                  <a:pt x="2197207" y="625286"/>
                </a:lnTo>
                <a:lnTo>
                  <a:pt x="2209436" y="643442"/>
                </a:lnTo>
                <a:lnTo>
                  <a:pt x="2213921" y="665669"/>
                </a:lnTo>
                <a:lnTo>
                  <a:pt x="2209441" y="687899"/>
                </a:lnTo>
                <a:lnTo>
                  <a:pt x="2197220" y="706054"/>
                </a:lnTo>
                <a:lnTo>
                  <a:pt x="2179088" y="718296"/>
                </a:lnTo>
                <a:lnTo>
                  <a:pt x="2156873" y="722785"/>
                </a:lnTo>
                <a:close/>
              </a:path>
              <a:path w="3719195" h="2204085">
                <a:moveTo>
                  <a:pt x="2459597" y="725310"/>
                </a:moveTo>
                <a:lnTo>
                  <a:pt x="2436398" y="720622"/>
                </a:lnTo>
                <a:lnTo>
                  <a:pt x="2417448" y="707839"/>
                </a:lnTo>
                <a:lnTo>
                  <a:pt x="2404670" y="688882"/>
                </a:lnTo>
                <a:lnTo>
                  <a:pt x="2399984" y="665669"/>
                </a:lnTo>
                <a:lnTo>
                  <a:pt x="2404670" y="642458"/>
                </a:lnTo>
                <a:lnTo>
                  <a:pt x="2417448" y="623502"/>
                </a:lnTo>
                <a:lnTo>
                  <a:pt x="2436398" y="610720"/>
                </a:lnTo>
                <a:lnTo>
                  <a:pt x="2459597" y="606033"/>
                </a:lnTo>
                <a:lnTo>
                  <a:pt x="2482791" y="610720"/>
                </a:lnTo>
                <a:lnTo>
                  <a:pt x="2501729" y="623502"/>
                </a:lnTo>
                <a:lnTo>
                  <a:pt x="2514495" y="642458"/>
                </a:lnTo>
                <a:lnTo>
                  <a:pt x="2519176" y="665669"/>
                </a:lnTo>
                <a:lnTo>
                  <a:pt x="2514495" y="688882"/>
                </a:lnTo>
                <a:lnTo>
                  <a:pt x="2501729" y="707839"/>
                </a:lnTo>
                <a:lnTo>
                  <a:pt x="2482791" y="720622"/>
                </a:lnTo>
                <a:lnTo>
                  <a:pt x="2459597" y="725310"/>
                </a:lnTo>
                <a:close/>
              </a:path>
              <a:path w="3719195" h="2204085">
                <a:moveTo>
                  <a:pt x="2762321" y="729516"/>
                </a:moveTo>
                <a:lnTo>
                  <a:pt x="2737485" y="724500"/>
                </a:lnTo>
                <a:lnTo>
                  <a:pt x="2717206" y="710822"/>
                </a:lnTo>
                <a:lnTo>
                  <a:pt x="2703535" y="690533"/>
                </a:lnTo>
                <a:lnTo>
                  <a:pt x="2698522" y="665686"/>
                </a:lnTo>
                <a:lnTo>
                  <a:pt x="2703535" y="640840"/>
                </a:lnTo>
                <a:lnTo>
                  <a:pt x="2717206" y="620551"/>
                </a:lnTo>
                <a:lnTo>
                  <a:pt x="2737485" y="606873"/>
                </a:lnTo>
                <a:lnTo>
                  <a:pt x="2762321" y="601857"/>
                </a:lnTo>
                <a:lnTo>
                  <a:pt x="2787137" y="606873"/>
                </a:lnTo>
                <a:lnTo>
                  <a:pt x="2807406" y="620551"/>
                </a:lnTo>
                <a:lnTo>
                  <a:pt x="2821074" y="640840"/>
                </a:lnTo>
                <a:lnTo>
                  <a:pt x="2826086" y="665686"/>
                </a:lnTo>
                <a:lnTo>
                  <a:pt x="2821074" y="690533"/>
                </a:lnTo>
                <a:lnTo>
                  <a:pt x="2807406" y="710822"/>
                </a:lnTo>
                <a:lnTo>
                  <a:pt x="2787137" y="724500"/>
                </a:lnTo>
                <a:lnTo>
                  <a:pt x="2762321" y="729516"/>
                </a:lnTo>
                <a:close/>
              </a:path>
              <a:path w="3719195" h="2204085">
                <a:moveTo>
                  <a:pt x="3065045" y="732881"/>
                </a:moveTo>
                <a:lnTo>
                  <a:pt x="3038898" y="727600"/>
                </a:lnTo>
                <a:lnTo>
                  <a:pt x="3017545" y="713199"/>
                </a:lnTo>
                <a:lnTo>
                  <a:pt x="3003149" y="691841"/>
                </a:lnTo>
                <a:lnTo>
                  <a:pt x="2997870" y="665686"/>
                </a:lnTo>
                <a:lnTo>
                  <a:pt x="3003149" y="639534"/>
                </a:lnTo>
                <a:lnTo>
                  <a:pt x="3017545" y="618175"/>
                </a:lnTo>
                <a:lnTo>
                  <a:pt x="3038898" y="603773"/>
                </a:lnTo>
                <a:lnTo>
                  <a:pt x="3065045" y="598492"/>
                </a:lnTo>
                <a:lnTo>
                  <a:pt x="3091172" y="603773"/>
                </a:lnTo>
                <a:lnTo>
                  <a:pt x="3112514" y="618175"/>
                </a:lnTo>
                <a:lnTo>
                  <a:pt x="3126907" y="639534"/>
                </a:lnTo>
                <a:lnTo>
                  <a:pt x="3132185" y="665686"/>
                </a:lnTo>
                <a:lnTo>
                  <a:pt x="3126907" y="691841"/>
                </a:lnTo>
                <a:lnTo>
                  <a:pt x="3112514" y="713199"/>
                </a:lnTo>
                <a:lnTo>
                  <a:pt x="3091172" y="727600"/>
                </a:lnTo>
                <a:lnTo>
                  <a:pt x="3065045" y="732881"/>
                </a:lnTo>
                <a:close/>
              </a:path>
              <a:path w="3719195" h="2204085">
                <a:moveTo>
                  <a:pt x="3367768" y="737087"/>
                </a:moveTo>
                <a:lnTo>
                  <a:pt x="3339985" y="731478"/>
                </a:lnTo>
                <a:lnTo>
                  <a:pt x="3317303" y="716179"/>
                </a:lnTo>
                <a:lnTo>
                  <a:pt x="3302014" y="693485"/>
                </a:lnTo>
                <a:lnTo>
                  <a:pt x="3296408" y="665686"/>
                </a:lnTo>
                <a:lnTo>
                  <a:pt x="3302014" y="637890"/>
                </a:lnTo>
                <a:lnTo>
                  <a:pt x="3317303" y="615195"/>
                </a:lnTo>
                <a:lnTo>
                  <a:pt x="3339985" y="599895"/>
                </a:lnTo>
                <a:lnTo>
                  <a:pt x="3367768" y="594286"/>
                </a:lnTo>
                <a:lnTo>
                  <a:pt x="3395537" y="599895"/>
                </a:lnTo>
                <a:lnTo>
                  <a:pt x="3418221" y="615195"/>
                </a:lnTo>
                <a:lnTo>
                  <a:pt x="3433518" y="637890"/>
                </a:lnTo>
                <a:lnTo>
                  <a:pt x="3439129" y="665686"/>
                </a:lnTo>
                <a:lnTo>
                  <a:pt x="3433518" y="693485"/>
                </a:lnTo>
                <a:lnTo>
                  <a:pt x="3418221" y="716179"/>
                </a:lnTo>
                <a:lnTo>
                  <a:pt x="3395537" y="731478"/>
                </a:lnTo>
                <a:lnTo>
                  <a:pt x="3367768" y="737087"/>
                </a:lnTo>
                <a:close/>
              </a:path>
              <a:path w="3719195" h="2204085">
                <a:moveTo>
                  <a:pt x="3670492" y="714403"/>
                </a:moveTo>
                <a:lnTo>
                  <a:pt x="3651532" y="710575"/>
                </a:lnTo>
                <a:lnTo>
                  <a:pt x="3636048" y="700136"/>
                </a:lnTo>
                <a:lnTo>
                  <a:pt x="3625610" y="684651"/>
                </a:lnTo>
                <a:lnTo>
                  <a:pt x="3621782" y="665686"/>
                </a:lnTo>
                <a:lnTo>
                  <a:pt x="3625610" y="646723"/>
                </a:lnTo>
                <a:lnTo>
                  <a:pt x="3636048" y="631238"/>
                </a:lnTo>
                <a:lnTo>
                  <a:pt x="3651532" y="620798"/>
                </a:lnTo>
                <a:lnTo>
                  <a:pt x="3670492" y="616970"/>
                </a:lnTo>
                <a:lnTo>
                  <a:pt x="3689434" y="620798"/>
                </a:lnTo>
                <a:lnTo>
                  <a:pt x="3704906" y="631238"/>
                </a:lnTo>
                <a:lnTo>
                  <a:pt x="3715341" y="646723"/>
                </a:lnTo>
                <a:lnTo>
                  <a:pt x="3719168" y="665686"/>
                </a:lnTo>
                <a:lnTo>
                  <a:pt x="3715341" y="684651"/>
                </a:lnTo>
                <a:lnTo>
                  <a:pt x="3704906" y="700136"/>
                </a:lnTo>
                <a:lnTo>
                  <a:pt x="3689434" y="710575"/>
                </a:lnTo>
                <a:lnTo>
                  <a:pt x="3670492" y="714403"/>
                </a:lnTo>
                <a:close/>
              </a:path>
              <a:path w="3719195" h="2204085">
                <a:moveTo>
                  <a:pt x="37773" y="1006457"/>
                </a:moveTo>
                <a:lnTo>
                  <a:pt x="23070" y="1003485"/>
                </a:lnTo>
                <a:lnTo>
                  <a:pt x="11063" y="995384"/>
                </a:lnTo>
                <a:lnTo>
                  <a:pt x="2968" y="983369"/>
                </a:lnTo>
                <a:lnTo>
                  <a:pt x="0" y="968660"/>
                </a:lnTo>
                <a:lnTo>
                  <a:pt x="2968" y="953952"/>
                </a:lnTo>
                <a:lnTo>
                  <a:pt x="11063" y="941938"/>
                </a:lnTo>
                <a:lnTo>
                  <a:pt x="23070" y="933835"/>
                </a:lnTo>
                <a:lnTo>
                  <a:pt x="37773" y="930863"/>
                </a:lnTo>
                <a:lnTo>
                  <a:pt x="52475" y="933835"/>
                </a:lnTo>
                <a:lnTo>
                  <a:pt x="64482" y="941938"/>
                </a:lnTo>
                <a:lnTo>
                  <a:pt x="72577" y="953952"/>
                </a:lnTo>
                <a:lnTo>
                  <a:pt x="75545" y="968660"/>
                </a:lnTo>
                <a:lnTo>
                  <a:pt x="72577" y="983369"/>
                </a:lnTo>
                <a:lnTo>
                  <a:pt x="64482" y="995384"/>
                </a:lnTo>
                <a:lnTo>
                  <a:pt x="52475" y="1003485"/>
                </a:lnTo>
                <a:lnTo>
                  <a:pt x="37773" y="1006457"/>
                </a:lnTo>
                <a:close/>
              </a:path>
              <a:path w="3719195" h="2204085">
                <a:moveTo>
                  <a:pt x="340496" y="1009822"/>
                </a:moveTo>
                <a:lnTo>
                  <a:pt x="324488" y="1006588"/>
                </a:lnTo>
                <a:lnTo>
                  <a:pt x="311420" y="997767"/>
                </a:lnTo>
                <a:lnTo>
                  <a:pt x="302611" y="984683"/>
                </a:lnTo>
                <a:lnTo>
                  <a:pt x="299382" y="968660"/>
                </a:lnTo>
                <a:lnTo>
                  <a:pt x="302611" y="952637"/>
                </a:lnTo>
                <a:lnTo>
                  <a:pt x="311420" y="939553"/>
                </a:lnTo>
                <a:lnTo>
                  <a:pt x="324488" y="930732"/>
                </a:lnTo>
                <a:lnTo>
                  <a:pt x="340496" y="927498"/>
                </a:lnTo>
                <a:lnTo>
                  <a:pt x="356510" y="930732"/>
                </a:lnTo>
                <a:lnTo>
                  <a:pt x="369590" y="939553"/>
                </a:lnTo>
                <a:lnTo>
                  <a:pt x="378410" y="952637"/>
                </a:lnTo>
                <a:lnTo>
                  <a:pt x="381645" y="968660"/>
                </a:lnTo>
                <a:lnTo>
                  <a:pt x="378410" y="984683"/>
                </a:lnTo>
                <a:lnTo>
                  <a:pt x="369590" y="997767"/>
                </a:lnTo>
                <a:lnTo>
                  <a:pt x="356510" y="1006588"/>
                </a:lnTo>
                <a:lnTo>
                  <a:pt x="340496" y="1009822"/>
                </a:lnTo>
                <a:close/>
              </a:path>
              <a:path w="3719195" h="2204085">
                <a:moveTo>
                  <a:pt x="643220" y="1012347"/>
                </a:moveTo>
                <a:lnTo>
                  <a:pt x="626233" y="1008915"/>
                </a:lnTo>
                <a:lnTo>
                  <a:pt x="612359" y="999555"/>
                </a:lnTo>
                <a:lnTo>
                  <a:pt x="603004" y="985674"/>
                </a:lnTo>
                <a:lnTo>
                  <a:pt x="599574" y="968677"/>
                </a:lnTo>
                <a:lnTo>
                  <a:pt x="603004" y="951680"/>
                </a:lnTo>
                <a:lnTo>
                  <a:pt x="612359" y="937799"/>
                </a:lnTo>
                <a:lnTo>
                  <a:pt x="626233" y="928439"/>
                </a:lnTo>
                <a:lnTo>
                  <a:pt x="643220" y="925007"/>
                </a:lnTo>
                <a:lnTo>
                  <a:pt x="660208" y="928439"/>
                </a:lnTo>
                <a:lnTo>
                  <a:pt x="674082" y="937799"/>
                </a:lnTo>
                <a:lnTo>
                  <a:pt x="683436" y="951680"/>
                </a:lnTo>
                <a:lnTo>
                  <a:pt x="686867" y="968677"/>
                </a:lnTo>
                <a:lnTo>
                  <a:pt x="683436" y="985674"/>
                </a:lnTo>
                <a:lnTo>
                  <a:pt x="674082" y="999555"/>
                </a:lnTo>
                <a:lnTo>
                  <a:pt x="660208" y="1008915"/>
                </a:lnTo>
                <a:lnTo>
                  <a:pt x="643220" y="1012347"/>
                </a:lnTo>
                <a:close/>
              </a:path>
              <a:path w="3719195" h="2204085">
                <a:moveTo>
                  <a:pt x="945944" y="1014872"/>
                </a:moveTo>
                <a:lnTo>
                  <a:pt x="927982" y="1011242"/>
                </a:lnTo>
                <a:lnTo>
                  <a:pt x="913315" y="1001342"/>
                </a:lnTo>
                <a:lnTo>
                  <a:pt x="903426" y="986658"/>
                </a:lnTo>
                <a:lnTo>
                  <a:pt x="899800" y="968677"/>
                </a:lnTo>
                <a:lnTo>
                  <a:pt x="903426" y="950698"/>
                </a:lnTo>
                <a:lnTo>
                  <a:pt x="913315" y="936015"/>
                </a:lnTo>
                <a:lnTo>
                  <a:pt x="927982" y="926115"/>
                </a:lnTo>
                <a:lnTo>
                  <a:pt x="945944" y="922485"/>
                </a:lnTo>
                <a:lnTo>
                  <a:pt x="963925" y="926115"/>
                </a:lnTo>
                <a:lnTo>
                  <a:pt x="978603" y="936015"/>
                </a:lnTo>
                <a:lnTo>
                  <a:pt x="988496" y="950698"/>
                </a:lnTo>
                <a:lnTo>
                  <a:pt x="992122" y="968677"/>
                </a:lnTo>
                <a:lnTo>
                  <a:pt x="988496" y="986658"/>
                </a:lnTo>
                <a:lnTo>
                  <a:pt x="978603" y="1001342"/>
                </a:lnTo>
                <a:lnTo>
                  <a:pt x="963925" y="1011242"/>
                </a:lnTo>
                <a:lnTo>
                  <a:pt x="945944" y="1014872"/>
                </a:lnTo>
                <a:close/>
              </a:path>
              <a:path w="3719195" h="2204085">
                <a:moveTo>
                  <a:pt x="1248668" y="1017394"/>
                </a:moveTo>
                <a:lnTo>
                  <a:pt x="1229727" y="1013565"/>
                </a:lnTo>
                <a:lnTo>
                  <a:pt x="1214254" y="1003125"/>
                </a:lnTo>
                <a:lnTo>
                  <a:pt x="1203819" y="987640"/>
                </a:lnTo>
                <a:lnTo>
                  <a:pt x="1199992" y="968677"/>
                </a:lnTo>
                <a:lnTo>
                  <a:pt x="1203819" y="949714"/>
                </a:lnTo>
                <a:lnTo>
                  <a:pt x="1214254" y="934228"/>
                </a:lnTo>
                <a:lnTo>
                  <a:pt x="1229727" y="923788"/>
                </a:lnTo>
                <a:lnTo>
                  <a:pt x="1248668" y="919960"/>
                </a:lnTo>
                <a:lnTo>
                  <a:pt x="1267629" y="923788"/>
                </a:lnTo>
                <a:lnTo>
                  <a:pt x="1283112" y="934228"/>
                </a:lnTo>
                <a:lnTo>
                  <a:pt x="1293550" y="949714"/>
                </a:lnTo>
                <a:lnTo>
                  <a:pt x="1297378" y="968677"/>
                </a:lnTo>
                <a:lnTo>
                  <a:pt x="1293550" y="987640"/>
                </a:lnTo>
                <a:lnTo>
                  <a:pt x="1283112" y="1003125"/>
                </a:lnTo>
                <a:lnTo>
                  <a:pt x="1267629" y="1013565"/>
                </a:lnTo>
                <a:lnTo>
                  <a:pt x="1248668" y="1017394"/>
                </a:lnTo>
                <a:close/>
              </a:path>
              <a:path w="3719195" h="2204085">
                <a:moveTo>
                  <a:pt x="1551392" y="1019918"/>
                </a:moveTo>
                <a:lnTo>
                  <a:pt x="1531457" y="1015892"/>
                </a:lnTo>
                <a:lnTo>
                  <a:pt x="1515180" y="1004912"/>
                </a:lnTo>
                <a:lnTo>
                  <a:pt x="1504207" y="988624"/>
                </a:lnTo>
                <a:lnTo>
                  <a:pt x="1500184" y="968677"/>
                </a:lnTo>
                <a:lnTo>
                  <a:pt x="1504207" y="948729"/>
                </a:lnTo>
                <a:lnTo>
                  <a:pt x="1515180" y="932442"/>
                </a:lnTo>
                <a:lnTo>
                  <a:pt x="1531457" y="921462"/>
                </a:lnTo>
                <a:lnTo>
                  <a:pt x="1551392" y="917435"/>
                </a:lnTo>
                <a:lnTo>
                  <a:pt x="1571332" y="921462"/>
                </a:lnTo>
                <a:lnTo>
                  <a:pt x="1587620" y="932442"/>
                </a:lnTo>
                <a:lnTo>
                  <a:pt x="1598605" y="948729"/>
                </a:lnTo>
                <a:lnTo>
                  <a:pt x="1602633" y="968677"/>
                </a:lnTo>
                <a:lnTo>
                  <a:pt x="1598605" y="988624"/>
                </a:lnTo>
                <a:lnTo>
                  <a:pt x="1587620" y="1004912"/>
                </a:lnTo>
                <a:lnTo>
                  <a:pt x="1571332" y="1015892"/>
                </a:lnTo>
                <a:lnTo>
                  <a:pt x="1551392" y="1019918"/>
                </a:lnTo>
                <a:close/>
              </a:path>
              <a:path w="3719195" h="2204085">
                <a:moveTo>
                  <a:pt x="1854115" y="1023284"/>
                </a:moveTo>
                <a:lnTo>
                  <a:pt x="1832889" y="1018993"/>
                </a:lnTo>
                <a:lnTo>
                  <a:pt x="1815549" y="1007292"/>
                </a:lnTo>
                <a:lnTo>
                  <a:pt x="1803855" y="989939"/>
                </a:lnTo>
                <a:lnTo>
                  <a:pt x="1799566" y="968694"/>
                </a:lnTo>
                <a:lnTo>
                  <a:pt x="1803855" y="947450"/>
                </a:lnTo>
                <a:lnTo>
                  <a:pt x="1815549" y="930097"/>
                </a:lnTo>
                <a:lnTo>
                  <a:pt x="1832889" y="918395"/>
                </a:lnTo>
                <a:lnTo>
                  <a:pt x="1854115" y="914104"/>
                </a:lnTo>
                <a:lnTo>
                  <a:pt x="1875361" y="918395"/>
                </a:lnTo>
                <a:lnTo>
                  <a:pt x="1892711" y="930097"/>
                </a:lnTo>
                <a:lnTo>
                  <a:pt x="1904409" y="947450"/>
                </a:lnTo>
                <a:lnTo>
                  <a:pt x="1908699" y="968694"/>
                </a:lnTo>
                <a:lnTo>
                  <a:pt x="1904409" y="989939"/>
                </a:lnTo>
                <a:lnTo>
                  <a:pt x="1892711" y="1007292"/>
                </a:lnTo>
                <a:lnTo>
                  <a:pt x="1875361" y="1018993"/>
                </a:lnTo>
                <a:lnTo>
                  <a:pt x="1854115" y="1023284"/>
                </a:lnTo>
                <a:close/>
              </a:path>
              <a:path w="3719195" h="2204085">
                <a:moveTo>
                  <a:pt x="2156873" y="1025809"/>
                </a:moveTo>
                <a:lnTo>
                  <a:pt x="2134653" y="1021319"/>
                </a:lnTo>
                <a:lnTo>
                  <a:pt x="2116509" y="1009077"/>
                </a:lnTo>
                <a:lnTo>
                  <a:pt x="2104277" y="990922"/>
                </a:lnTo>
                <a:lnTo>
                  <a:pt x="2099792" y="968694"/>
                </a:lnTo>
                <a:lnTo>
                  <a:pt x="2104277" y="946466"/>
                </a:lnTo>
                <a:lnTo>
                  <a:pt x="2116509" y="928311"/>
                </a:lnTo>
                <a:lnTo>
                  <a:pt x="2134653" y="916068"/>
                </a:lnTo>
                <a:lnTo>
                  <a:pt x="2156873" y="911579"/>
                </a:lnTo>
                <a:lnTo>
                  <a:pt x="2179074" y="916068"/>
                </a:lnTo>
                <a:lnTo>
                  <a:pt x="2197207" y="928311"/>
                </a:lnTo>
                <a:lnTo>
                  <a:pt x="2209436" y="946466"/>
                </a:lnTo>
                <a:lnTo>
                  <a:pt x="2213921" y="968694"/>
                </a:lnTo>
                <a:lnTo>
                  <a:pt x="2209441" y="990922"/>
                </a:lnTo>
                <a:lnTo>
                  <a:pt x="2197220" y="1009077"/>
                </a:lnTo>
                <a:lnTo>
                  <a:pt x="2179088" y="1021319"/>
                </a:lnTo>
                <a:lnTo>
                  <a:pt x="2156873" y="1025809"/>
                </a:lnTo>
                <a:close/>
              </a:path>
              <a:path w="3719195" h="2204085">
                <a:moveTo>
                  <a:pt x="2459597" y="1028334"/>
                </a:moveTo>
                <a:lnTo>
                  <a:pt x="2436398" y="1023646"/>
                </a:lnTo>
                <a:lnTo>
                  <a:pt x="2417448" y="1010863"/>
                </a:lnTo>
                <a:lnTo>
                  <a:pt x="2404670" y="991906"/>
                </a:lnTo>
                <a:lnTo>
                  <a:pt x="2399984" y="968694"/>
                </a:lnTo>
                <a:lnTo>
                  <a:pt x="2404670" y="945482"/>
                </a:lnTo>
                <a:lnTo>
                  <a:pt x="2417448" y="926524"/>
                </a:lnTo>
                <a:lnTo>
                  <a:pt x="2436398" y="913741"/>
                </a:lnTo>
                <a:lnTo>
                  <a:pt x="2459597" y="909054"/>
                </a:lnTo>
                <a:lnTo>
                  <a:pt x="2482791" y="913741"/>
                </a:lnTo>
                <a:lnTo>
                  <a:pt x="2501729" y="926524"/>
                </a:lnTo>
                <a:lnTo>
                  <a:pt x="2514495" y="945482"/>
                </a:lnTo>
                <a:lnTo>
                  <a:pt x="2519176" y="968694"/>
                </a:lnTo>
                <a:lnTo>
                  <a:pt x="2514495" y="991906"/>
                </a:lnTo>
                <a:lnTo>
                  <a:pt x="2501729" y="1010863"/>
                </a:lnTo>
                <a:lnTo>
                  <a:pt x="2482791" y="1023646"/>
                </a:lnTo>
                <a:lnTo>
                  <a:pt x="2459597" y="1028334"/>
                </a:lnTo>
                <a:close/>
              </a:path>
              <a:path w="3719195" h="2204085">
                <a:moveTo>
                  <a:pt x="2762321" y="1032540"/>
                </a:moveTo>
                <a:lnTo>
                  <a:pt x="2737485" y="1027524"/>
                </a:lnTo>
                <a:lnTo>
                  <a:pt x="2717206" y="1013846"/>
                </a:lnTo>
                <a:lnTo>
                  <a:pt x="2703535" y="993557"/>
                </a:lnTo>
                <a:lnTo>
                  <a:pt x="2698522" y="968711"/>
                </a:lnTo>
                <a:lnTo>
                  <a:pt x="2703535" y="943864"/>
                </a:lnTo>
                <a:lnTo>
                  <a:pt x="2717206" y="923576"/>
                </a:lnTo>
                <a:lnTo>
                  <a:pt x="2737485" y="909897"/>
                </a:lnTo>
                <a:lnTo>
                  <a:pt x="2762321" y="904881"/>
                </a:lnTo>
                <a:lnTo>
                  <a:pt x="2787137" y="909897"/>
                </a:lnTo>
                <a:lnTo>
                  <a:pt x="2807406" y="923576"/>
                </a:lnTo>
                <a:lnTo>
                  <a:pt x="2821074" y="943864"/>
                </a:lnTo>
                <a:lnTo>
                  <a:pt x="2826086" y="968711"/>
                </a:lnTo>
                <a:lnTo>
                  <a:pt x="2821074" y="993557"/>
                </a:lnTo>
                <a:lnTo>
                  <a:pt x="2807406" y="1013846"/>
                </a:lnTo>
                <a:lnTo>
                  <a:pt x="2787137" y="1027524"/>
                </a:lnTo>
                <a:lnTo>
                  <a:pt x="2762321" y="1032540"/>
                </a:lnTo>
                <a:close/>
              </a:path>
              <a:path w="3719195" h="2204085">
                <a:moveTo>
                  <a:pt x="3065045" y="1035905"/>
                </a:moveTo>
                <a:lnTo>
                  <a:pt x="3038898" y="1030624"/>
                </a:lnTo>
                <a:lnTo>
                  <a:pt x="3017545" y="1016223"/>
                </a:lnTo>
                <a:lnTo>
                  <a:pt x="3003149" y="994865"/>
                </a:lnTo>
                <a:lnTo>
                  <a:pt x="2997870" y="968711"/>
                </a:lnTo>
                <a:lnTo>
                  <a:pt x="3003149" y="942558"/>
                </a:lnTo>
                <a:lnTo>
                  <a:pt x="3017545" y="921199"/>
                </a:lnTo>
                <a:lnTo>
                  <a:pt x="3038898" y="906797"/>
                </a:lnTo>
                <a:lnTo>
                  <a:pt x="3065045" y="901516"/>
                </a:lnTo>
                <a:lnTo>
                  <a:pt x="3091172" y="906797"/>
                </a:lnTo>
                <a:lnTo>
                  <a:pt x="3112514" y="921199"/>
                </a:lnTo>
                <a:lnTo>
                  <a:pt x="3126907" y="942558"/>
                </a:lnTo>
                <a:lnTo>
                  <a:pt x="3132185" y="968711"/>
                </a:lnTo>
                <a:lnTo>
                  <a:pt x="3126907" y="994865"/>
                </a:lnTo>
                <a:lnTo>
                  <a:pt x="3112514" y="1016223"/>
                </a:lnTo>
                <a:lnTo>
                  <a:pt x="3091172" y="1030624"/>
                </a:lnTo>
                <a:lnTo>
                  <a:pt x="3065045" y="1035905"/>
                </a:lnTo>
                <a:close/>
              </a:path>
              <a:path w="3719195" h="2204085">
                <a:moveTo>
                  <a:pt x="3367768" y="1040115"/>
                </a:moveTo>
                <a:lnTo>
                  <a:pt x="3339985" y="1034505"/>
                </a:lnTo>
                <a:lnTo>
                  <a:pt x="3317303" y="1019205"/>
                </a:lnTo>
                <a:lnTo>
                  <a:pt x="3302014" y="996509"/>
                </a:lnTo>
                <a:lnTo>
                  <a:pt x="3296408" y="968711"/>
                </a:lnTo>
                <a:lnTo>
                  <a:pt x="3302014" y="940914"/>
                </a:lnTo>
                <a:lnTo>
                  <a:pt x="3317303" y="918219"/>
                </a:lnTo>
                <a:lnTo>
                  <a:pt x="3339985" y="902920"/>
                </a:lnTo>
                <a:lnTo>
                  <a:pt x="3367768" y="897310"/>
                </a:lnTo>
                <a:lnTo>
                  <a:pt x="3395537" y="902920"/>
                </a:lnTo>
                <a:lnTo>
                  <a:pt x="3418221" y="918219"/>
                </a:lnTo>
                <a:lnTo>
                  <a:pt x="3433518" y="940914"/>
                </a:lnTo>
                <a:lnTo>
                  <a:pt x="3439129" y="968711"/>
                </a:lnTo>
                <a:lnTo>
                  <a:pt x="3433518" y="996509"/>
                </a:lnTo>
                <a:lnTo>
                  <a:pt x="3418221" y="1019205"/>
                </a:lnTo>
                <a:lnTo>
                  <a:pt x="3395537" y="1034505"/>
                </a:lnTo>
                <a:lnTo>
                  <a:pt x="3367768" y="1040115"/>
                </a:lnTo>
                <a:close/>
              </a:path>
              <a:path w="3719195" h="2204085">
                <a:moveTo>
                  <a:pt x="3670492" y="1008192"/>
                </a:moveTo>
                <a:lnTo>
                  <a:pt x="3655127" y="1005090"/>
                </a:lnTo>
                <a:lnTo>
                  <a:pt x="3642584" y="996630"/>
                </a:lnTo>
                <a:lnTo>
                  <a:pt x="3634130" y="984081"/>
                </a:lnTo>
                <a:lnTo>
                  <a:pt x="3631031" y="968711"/>
                </a:lnTo>
                <a:lnTo>
                  <a:pt x="3634130" y="953341"/>
                </a:lnTo>
                <a:lnTo>
                  <a:pt x="3642584" y="940793"/>
                </a:lnTo>
                <a:lnTo>
                  <a:pt x="3655127" y="932334"/>
                </a:lnTo>
                <a:lnTo>
                  <a:pt x="3670492" y="929233"/>
                </a:lnTo>
                <a:lnTo>
                  <a:pt x="3685838" y="932334"/>
                </a:lnTo>
                <a:lnTo>
                  <a:pt x="3698370" y="940793"/>
                </a:lnTo>
                <a:lnTo>
                  <a:pt x="3706820" y="953341"/>
                </a:lnTo>
                <a:lnTo>
                  <a:pt x="3709919" y="968711"/>
                </a:lnTo>
                <a:lnTo>
                  <a:pt x="3706820" y="984081"/>
                </a:lnTo>
                <a:lnTo>
                  <a:pt x="3698370" y="996630"/>
                </a:lnTo>
                <a:lnTo>
                  <a:pt x="3685838" y="1005090"/>
                </a:lnTo>
                <a:lnTo>
                  <a:pt x="3670492" y="1008192"/>
                </a:lnTo>
                <a:close/>
              </a:path>
              <a:path w="3719195" h="2204085">
                <a:moveTo>
                  <a:pt x="37773" y="1309481"/>
                </a:moveTo>
                <a:lnTo>
                  <a:pt x="23070" y="1306510"/>
                </a:lnTo>
                <a:lnTo>
                  <a:pt x="11063" y="1298408"/>
                </a:lnTo>
                <a:lnTo>
                  <a:pt x="2968" y="1286394"/>
                </a:lnTo>
                <a:lnTo>
                  <a:pt x="0" y="1271684"/>
                </a:lnTo>
                <a:lnTo>
                  <a:pt x="2968" y="1256975"/>
                </a:lnTo>
                <a:lnTo>
                  <a:pt x="11063" y="1244960"/>
                </a:lnTo>
                <a:lnTo>
                  <a:pt x="23070" y="1236859"/>
                </a:lnTo>
                <a:lnTo>
                  <a:pt x="37773" y="1233888"/>
                </a:lnTo>
                <a:lnTo>
                  <a:pt x="52475" y="1236859"/>
                </a:lnTo>
                <a:lnTo>
                  <a:pt x="64482" y="1244960"/>
                </a:lnTo>
                <a:lnTo>
                  <a:pt x="72577" y="1256975"/>
                </a:lnTo>
                <a:lnTo>
                  <a:pt x="75545" y="1271684"/>
                </a:lnTo>
                <a:lnTo>
                  <a:pt x="72577" y="1286394"/>
                </a:lnTo>
                <a:lnTo>
                  <a:pt x="64482" y="1298408"/>
                </a:lnTo>
                <a:lnTo>
                  <a:pt x="52475" y="1306510"/>
                </a:lnTo>
                <a:lnTo>
                  <a:pt x="37773" y="1309481"/>
                </a:lnTo>
                <a:close/>
              </a:path>
              <a:path w="3719195" h="2204085">
                <a:moveTo>
                  <a:pt x="340496" y="1312846"/>
                </a:moveTo>
                <a:lnTo>
                  <a:pt x="324488" y="1309612"/>
                </a:lnTo>
                <a:lnTo>
                  <a:pt x="311420" y="1300791"/>
                </a:lnTo>
                <a:lnTo>
                  <a:pt x="302611" y="1287707"/>
                </a:lnTo>
                <a:lnTo>
                  <a:pt x="299382" y="1271684"/>
                </a:lnTo>
                <a:lnTo>
                  <a:pt x="302611" y="1255662"/>
                </a:lnTo>
                <a:lnTo>
                  <a:pt x="311420" y="1242578"/>
                </a:lnTo>
                <a:lnTo>
                  <a:pt x="324488" y="1233757"/>
                </a:lnTo>
                <a:lnTo>
                  <a:pt x="340496" y="1230522"/>
                </a:lnTo>
                <a:lnTo>
                  <a:pt x="356510" y="1233757"/>
                </a:lnTo>
                <a:lnTo>
                  <a:pt x="369590" y="1242578"/>
                </a:lnTo>
                <a:lnTo>
                  <a:pt x="378410" y="1255662"/>
                </a:lnTo>
                <a:lnTo>
                  <a:pt x="381645" y="1271684"/>
                </a:lnTo>
                <a:lnTo>
                  <a:pt x="378410" y="1287707"/>
                </a:lnTo>
                <a:lnTo>
                  <a:pt x="369590" y="1300791"/>
                </a:lnTo>
                <a:lnTo>
                  <a:pt x="356510" y="1309612"/>
                </a:lnTo>
                <a:lnTo>
                  <a:pt x="340496" y="1312846"/>
                </a:lnTo>
                <a:close/>
              </a:path>
              <a:path w="3719195" h="2204085">
                <a:moveTo>
                  <a:pt x="643220" y="1315371"/>
                </a:moveTo>
                <a:lnTo>
                  <a:pt x="626233" y="1311939"/>
                </a:lnTo>
                <a:lnTo>
                  <a:pt x="612359" y="1302579"/>
                </a:lnTo>
                <a:lnTo>
                  <a:pt x="603004" y="1288698"/>
                </a:lnTo>
                <a:lnTo>
                  <a:pt x="599574" y="1271701"/>
                </a:lnTo>
                <a:lnTo>
                  <a:pt x="603004" y="1254705"/>
                </a:lnTo>
                <a:lnTo>
                  <a:pt x="612359" y="1240825"/>
                </a:lnTo>
                <a:lnTo>
                  <a:pt x="626233" y="1231466"/>
                </a:lnTo>
                <a:lnTo>
                  <a:pt x="643220" y="1228034"/>
                </a:lnTo>
                <a:lnTo>
                  <a:pt x="660208" y="1231466"/>
                </a:lnTo>
                <a:lnTo>
                  <a:pt x="674082" y="1240825"/>
                </a:lnTo>
                <a:lnTo>
                  <a:pt x="683436" y="1254705"/>
                </a:lnTo>
                <a:lnTo>
                  <a:pt x="686867" y="1271701"/>
                </a:lnTo>
                <a:lnTo>
                  <a:pt x="683436" y="1288698"/>
                </a:lnTo>
                <a:lnTo>
                  <a:pt x="674082" y="1302579"/>
                </a:lnTo>
                <a:lnTo>
                  <a:pt x="660208" y="1311939"/>
                </a:lnTo>
                <a:lnTo>
                  <a:pt x="643220" y="1315371"/>
                </a:lnTo>
                <a:close/>
              </a:path>
              <a:path w="3719195" h="2204085">
                <a:moveTo>
                  <a:pt x="945944" y="1317896"/>
                </a:moveTo>
                <a:lnTo>
                  <a:pt x="927982" y="1314266"/>
                </a:lnTo>
                <a:lnTo>
                  <a:pt x="913315" y="1304366"/>
                </a:lnTo>
                <a:lnTo>
                  <a:pt x="903426" y="1289682"/>
                </a:lnTo>
                <a:lnTo>
                  <a:pt x="899800" y="1271701"/>
                </a:lnTo>
                <a:lnTo>
                  <a:pt x="903426" y="1253722"/>
                </a:lnTo>
                <a:lnTo>
                  <a:pt x="913315" y="1239039"/>
                </a:lnTo>
                <a:lnTo>
                  <a:pt x="927982" y="1229140"/>
                </a:lnTo>
                <a:lnTo>
                  <a:pt x="945944" y="1225509"/>
                </a:lnTo>
                <a:lnTo>
                  <a:pt x="963925" y="1229140"/>
                </a:lnTo>
                <a:lnTo>
                  <a:pt x="978603" y="1239039"/>
                </a:lnTo>
                <a:lnTo>
                  <a:pt x="988496" y="1253722"/>
                </a:lnTo>
                <a:lnTo>
                  <a:pt x="992122" y="1271701"/>
                </a:lnTo>
                <a:lnTo>
                  <a:pt x="988496" y="1289682"/>
                </a:lnTo>
                <a:lnTo>
                  <a:pt x="978603" y="1304366"/>
                </a:lnTo>
                <a:lnTo>
                  <a:pt x="963925" y="1314266"/>
                </a:lnTo>
                <a:lnTo>
                  <a:pt x="945944" y="1317896"/>
                </a:lnTo>
                <a:close/>
              </a:path>
              <a:path w="3719195" h="2204085">
                <a:moveTo>
                  <a:pt x="1248668" y="1320418"/>
                </a:moveTo>
                <a:lnTo>
                  <a:pt x="1229727" y="1316590"/>
                </a:lnTo>
                <a:lnTo>
                  <a:pt x="1214254" y="1306151"/>
                </a:lnTo>
                <a:lnTo>
                  <a:pt x="1203819" y="1290666"/>
                </a:lnTo>
                <a:lnTo>
                  <a:pt x="1199992" y="1271701"/>
                </a:lnTo>
                <a:lnTo>
                  <a:pt x="1203819" y="1252738"/>
                </a:lnTo>
                <a:lnTo>
                  <a:pt x="1214254" y="1237253"/>
                </a:lnTo>
                <a:lnTo>
                  <a:pt x="1229727" y="1226813"/>
                </a:lnTo>
                <a:lnTo>
                  <a:pt x="1248668" y="1222985"/>
                </a:lnTo>
                <a:lnTo>
                  <a:pt x="1267629" y="1226813"/>
                </a:lnTo>
                <a:lnTo>
                  <a:pt x="1283112" y="1237253"/>
                </a:lnTo>
                <a:lnTo>
                  <a:pt x="1293550" y="1252738"/>
                </a:lnTo>
                <a:lnTo>
                  <a:pt x="1297378" y="1271701"/>
                </a:lnTo>
                <a:lnTo>
                  <a:pt x="1293550" y="1290666"/>
                </a:lnTo>
                <a:lnTo>
                  <a:pt x="1283112" y="1306151"/>
                </a:lnTo>
                <a:lnTo>
                  <a:pt x="1267629" y="1316590"/>
                </a:lnTo>
                <a:lnTo>
                  <a:pt x="1248668" y="1320418"/>
                </a:lnTo>
                <a:close/>
              </a:path>
              <a:path w="3719195" h="2204085">
                <a:moveTo>
                  <a:pt x="1551392" y="1322943"/>
                </a:moveTo>
                <a:lnTo>
                  <a:pt x="1531457" y="1318917"/>
                </a:lnTo>
                <a:lnTo>
                  <a:pt x="1515180" y="1307936"/>
                </a:lnTo>
                <a:lnTo>
                  <a:pt x="1504207" y="1291649"/>
                </a:lnTo>
                <a:lnTo>
                  <a:pt x="1500184" y="1271701"/>
                </a:lnTo>
                <a:lnTo>
                  <a:pt x="1504207" y="1251754"/>
                </a:lnTo>
                <a:lnTo>
                  <a:pt x="1515180" y="1235466"/>
                </a:lnTo>
                <a:lnTo>
                  <a:pt x="1531457" y="1224486"/>
                </a:lnTo>
                <a:lnTo>
                  <a:pt x="1551392" y="1220460"/>
                </a:lnTo>
                <a:lnTo>
                  <a:pt x="1571332" y="1224486"/>
                </a:lnTo>
                <a:lnTo>
                  <a:pt x="1587620" y="1235466"/>
                </a:lnTo>
                <a:lnTo>
                  <a:pt x="1598605" y="1251754"/>
                </a:lnTo>
                <a:lnTo>
                  <a:pt x="1602633" y="1271701"/>
                </a:lnTo>
                <a:lnTo>
                  <a:pt x="1598605" y="1291649"/>
                </a:lnTo>
                <a:lnTo>
                  <a:pt x="1587620" y="1307936"/>
                </a:lnTo>
                <a:lnTo>
                  <a:pt x="1571332" y="1318917"/>
                </a:lnTo>
                <a:lnTo>
                  <a:pt x="1551392" y="1322943"/>
                </a:lnTo>
                <a:close/>
              </a:path>
              <a:path w="3719195" h="2204085">
                <a:moveTo>
                  <a:pt x="1854115" y="1326308"/>
                </a:moveTo>
                <a:lnTo>
                  <a:pt x="1832889" y="1322017"/>
                </a:lnTo>
                <a:lnTo>
                  <a:pt x="1815549" y="1310316"/>
                </a:lnTo>
                <a:lnTo>
                  <a:pt x="1803855" y="1292963"/>
                </a:lnTo>
                <a:lnTo>
                  <a:pt x="1799566" y="1271718"/>
                </a:lnTo>
                <a:lnTo>
                  <a:pt x="1803855" y="1250474"/>
                </a:lnTo>
                <a:lnTo>
                  <a:pt x="1815549" y="1233121"/>
                </a:lnTo>
                <a:lnTo>
                  <a:pt x="1832889" y="1221419"/>
                </a:lnTo>
                <a:lnTo>
                  <a:pt x="1854115" y="1217128"/>
                </a:lnTo>
                <a:lnTo>
                  <a:pt x="1875361" y="1221419"/>
                </a:lnTo>
                <a:lnTo>
                  <a:pt x="1892711" y="1233121"/>
                </a:lnTo>
                <a:lnTo>
                  <a:pt x="1904409" y="1250474"/>
                </a:lnTo>
                <a:lnTo>
                  <a:pt x="1908699" y="1271718"/>
                </a:lnTo>
                <a:lnTo>
                  <a:pt x="1904409" y="1292963"/>
                </a:lnTo>
                <a:lnTo>
                  <a:pt x="1892711" y="1310316"/>
                </a:lnTo>
                <a:lnTo>
                  <a:pt x="1875361" y="1322017"/>
                </a:lnTo>
                <a:lnTo>
                  <a:pt x="1854115" y="1326308"/>
                </a:lnTo>
                <a:close/>
              </a:path>
              <a:path w="3719195" h="2204085">
                <a:moveTo>
                  <a:pt x="2156873" y="1328833"/>
                </a:moveTo>
                <a:lnTo>
                  <a:pt x="2134653" y="1324344"/>
                </a:lnTo>
                <a:lnTo>
                  <a:pt x="2116509" y="1312102"/>
                </a:lnTo>
                <a:lnTo>
                  <a:pt x="2104277" y="1293947"/>
                </a:lnTo>
                <a:lnTo>
                  <a:pt x="2099792" y="1271718"/>
                </a:lnTo>
                <a:lnTo>
                  <a:pt x="2104277" y="1249490"/>
                </a:lnTo>
                <a:lnTo>
                  <a:pt x="2116509" y="1231335"/>
                </a:lnTo>
                <a:lnTo>
                  <a:pt x="2134653" y="1219093"/>
                </a:lnTo>
                <a:lnTo>
                  <a:pt x="2156873" y="1214603"/>
                </a:lnTo>
                <a:lnTo>
                  <a:pt x="2179074" y="1219093"/>
                </a:lnTo>
                <a:lnTo>
                  <a:pt x="2197207" y="1231335"/>
                </a:lnTo>
                <a:lnTo>
                  <a:pt x="2209436" y="1249490"/>
                </a:lnTo>
                <a:lnTo>
                  <a:pt x="2213921" y="1271718"/>
                </a:lnTo>
                <a:lnTo>
                  <a:pt x="2209441" y="1293947"/>
                </a:lnTo>
                <a:lnTo>
                  <a:pt x="2197220" y="1312102"/>
                </a:lnTo>
                <a:lnTo>
                  <a:pt x="2179088" y="1324344"/>
                </a:lnTo>
                <a:lnTo>
                  <a:pt x="2156873" y="1328833"/>
                </a:lnTo>
                <a:close/>
              </a:path>
              <a:path w="3719195" h="2204085">
                <a:moveTo>
                  <a:pt x="2459597" y="1331358"/>
                </a:moveTo>
                <a:lnTo>
                  <a:pt x="2436398" y="1326670"/>
                </a:lnTo>
                <a:lnTo>
                  <a:pt x="2417448" y="1313888"/>
                </a:lnTo>
                <a:lnTo>
                  <a:pt x="2404670" y="1294930"/>
                </a:lnTo>
                <a:lnTo>
                  <a:pt x="2399984" y="1271718"/>
                </a:lnTo>
                <a:lnTo>
                  <a:pt x="2404670" y="1248506"/>
                </a:lnTo>
                <a:lnTo>
                  <a:pt x="2417448" y="1229550"/>
                </a:lnTo>
                <a:lnTo>
                  <a:pt x="2436398" y="1216768"/>
                </a:lnTo>
                <a:lnTo>
                  <a:pt x="2459597" y="1212081"/>
                </a:lnTo>
                <a:lnTo>
                  <a:pt x="2482791" y="1216768"/>
                </a:lnTo>
                <a:lnTo>
                  <a:pt x="2501729" y="1229550"/>
                </a:lnTo>
                <a:lnTo>
                  <a:pt x="2514495" y="1248506"/>
                </a:lnTo>
                <a:lnTo>
                  <a:pt x="2519176" y="1271718"/>
                </a:lnTo>
                <a:lnTo>
                  <a:pt x="2514495" y="1294930"/>
                </a:lnTo>
                <a:lnTo>
                  <a:pt x="2501729" y="1313888"/>
                </a:lnTo>
                <a:lnTo>
                  <a:pt x="2482791" y="1326670"/>
                </a:lnTo>
                <a:lnTo>
                  <a:pt x="2459597" y="1331358"/>
                </a:lnTo>
                <a:close/>
              </a:path>
              <a:path w="3719195" h="2204085">
                <a:moveTo>
                  <a:pt x="2762321" y="1335564"/>
                </a:moveTo>
                <a:lnTo>
                  <a:pt x="2737485" y="1330548"/>
                </a:lnTo>
                <a:lnTo>
                  <a:pt x="2717206" y="1316870"/>
                </a:lnTo>
                <a:lnTo>
                  <a:pt x="2703535" y="1296581"/>
                </a:lnTo>
                <a:lnTo>
                  <a:pt x="2698522" y="1271735"/>
                </a:lnTo>
                <a:lnTo>
                  <a:pt x="2703535" y="1246888"/>
                </a:lnTo>
                <a:lnTo>
                  <a:pt x="2717206" y="1226600"/>
                </a:lnTo>
                <a:lnTo>
                  <a:pt x="2737485" y="1212921"/>
                </a:lnTo>
                <a:lnTo>
                  <a:pt x="2762321" y="1207906"/>
                </a:lnTo>
                <a:lnTo>
                  <a:pt x="2787137" y="1212921"/>
                </a:lnTo>
                <a:lnTo>
                  <a:pt x="2807406" y="1226600"/>
                </a:lnTo>
                <a:lnTo>
                  <a:pt x="2821074" y="1246888"/>
                </a:lnTo>
                <a:lnTo>
                  <a:pt x="2826086" y="1271735"/>
                </a:lnTo>
                <a:lnTo>
                  <a:pt x="2821074" y="1296581"/>
                </a:lnTo>
                <a:lnTo>
                  <a:pt x="2807406" y="1316870"/>
                </a:lnTo>
                <a:lnTo>
                  <a:pt x="2787137" y="1330548"/>
                </a:lnTo>
                <a:lnTo>
                  <a:pt x="2762321" y="1335564"/>
                </a:lnTo>
                <a:close/>
              </a:path>
              <a:path w="3719195" h="2204085">
                <a:moveTo>
                  <a:pt x="3065045" y="1338930"/>
                </a:moveTo>
                <a:lnTo>
                  <a:pt x="3038898" y="1333649"/>
                </a:lnTo>
                <a:lnTo>
                  <a:pt x="3017545" y="1319248"/>
                </a:lnTo>
                <a:lnTo>
                  <a:pt x="3003149" y="1297889"/>
                </a:lnTo>
                <a:lnTo>
                  <a:pt x="2997870" y="1271735"/>
                </a:lnTo>
                <a:lnTo>
                  <a:pt x="3003149" y="1245582"/>
                </a:lnTo>
                <a:lnTo>
                  <a:pt x="3017545" y="1224223"/>
                </a:lnTo>
                <a:lnTo>
                  <a:pt x="3038898" y="1209822"/>
                </a:lnTo>
                <a:lnTo>
                  <a:pt x="3065045" y="1204540"/>
                </a:lnTo>
                <a:lnTo>
                  <a:pt x="3091172" y="1209822"/>
                </a:lnTo>
                <a:lnTo>
                  <a:pt x="3112514" y="1224223"/>
                </a:lnTo>
                <a:lnTo>
                  <a:pt x="3126907" y="1245582"/>
                </a:lnTo>
                <a:lnTo>
                  <a:pt x="3132185" y="1271735"/>
                </a:lnTo>
                <a:lnTo>
                  <a:pt x="3126907" y="1297889"/>
                </a:lnTo>
                <a:lnTo>
                  <a:pt x="3112514" y="1319248"/>
                </a:lnTo>
                <a:lnTo>
                  <a:pt x="3091172" y="1333649"/>
                </a:lnTo>
                <a:lnTo>
                  <a:pt x="3065045" y="1338930"/>
                </a:lnTo>
                <a:close/>
              </a:path>
              <a:path w="3719195" h="2204085">
                <a:moveTo>
                  <a:pt x="3367768" y="1337249"/>
                </a:moveTo>
                <a:lnTo>
                  <a:pt x="3342270" y="1332100"/>
                </a:lnTo>
                <a:lnTo>
                  <a:pt x="3321455" y="1318059"/>
                </a:lnTo>
                <a:lnTo>
                  <a:pt x="3307425" y="1297235"/>
                </a:lnTo>
                <a:lnTo>
                  <a:pt x="3302282" y="1271735"/>
                </a:lnTo>
                <a:lnTo>
                  <a:pt x="3307425" y="1246236"/>
                </a:lnTo>
                <a:lnTo>
                  <a:pt x="3321455" y="1225412"/>
                </a:lnTo>
                <a:lnTo>
                  <a:pt x="3342270" y="1211373"/>
                </a:lnTo>
                <a:lnTo>
                  <a:pt x="3367768" y="1206225"/>
                </a:lnTo>
                <a:lnTo>
                  <a:pt x="3393247" y="1211373"/>
                </a:lnTo>
                <a:lnTo>
                  <a:pt x="3414052" y="1225412"/>
                </a:lnTo>
                <a:lnTo>
                  <a:pt x="3428078" y="1246236"/>
                </a:lnTo>
                <a:lnTo>
                  <a:pt x="3433221" y="1271735"/>
                </a:lnTo>
                <a:lnTo>
                  <a:pt x="3428078" y="1297235"/>
                </a:lnTo>
                <a:lnTo>
                  <a:pt x="3414052" y="1318059"/>
                </a:lnTo>
                <a:lnTo>
                  <a:pt x="3393247" y="1332100"/>
                </a:lnTo>
                <a:lnTo>
                  <a:pt x="3367768" y="1337249"/>
                </a:lnTo>
                <a:close/>
              </a:path>
              <a:path w="3719195" h="2204085">
                <a:moveTo>
                  <a:pt x="3677412" y="1284323"/>
                </a:moveTo>
                <a:lnTo>
                  <a:pt x="3663505" y="1284323"/>
                </a:lnTo>
                <a:lnTo>
                  <a:pt x="3657868" y="1278685"/>
                </a:lnTo>
                <a:lnTo>
                  <a:pt x="3657868" y="1264751"/>
                </a:lnTo>
                <a:lnTo>
                  <a:pt x="3663505" y="1259114"/>
                </a:lnTo>
                <a:lnTo>
                  <a:pt x="3677446" y="1259114"/>
                </a:lnTo>
                <a:lnTo>
                  <a:pt x="3683083" y="1264751"/>
                </a:lnTo>
                <a:lnTo>
                  <a:pt x="3683083" y="1278685"/>
                </a:lnTo>
                <a:lnTo>
                  <a:pt x="3677412" y="1284323"/>
                </a:lnTo>
                <a:close/>
              </a:path>
              <a:path w="3719195" h="2204085">
                <a:moveTo>
                  <a:pt x="37773" y="1612488"/>
                </a:moveTo>
                <a:lnTo>
                  <a:pt x="23070" y="1609517"/>
                </a:lnTo>
                <a:lnTo>
                  <a:pt x="11063" y="1601415"/>
                </a:lnTo>
                <a:lnTo>
                  <a:pt x="2968" y="1589401"/>
                </a:lnTo>
                <a:lnTo>
                  <a:pt x="0" y="1574692"/>
                </a:lnTo>
                <a:lnTo>
                  <a:pt x="2968" y="1559984"/>
                </a:lnTo>
                <a:lnTo>
                  <a:pt x="11063" y="1547969"/>
                </a:lnTo>
                <a:lnTo>
                  <a:pt x="23070" y="1539867"/>
                </a:lnTo>
                <a:lnTo>
                  <a:pt x="37773" y="1536895"/>
                </a:lnTo>
                <a:lnTo>
                  <a:pt x="52475" y="1539867"/>
                </a:lnTo>
                <a:lnTo>
                  <a:pt x="64482" y="1547969"/>
                </a:lnTo>
                <a:lnTo>
                  <a:pt x="72577" y="1559984"/>
                </a:lnTo>
                <a:lnTo>
                  <a:pt x="75545" y="1574692"/>
                </a:lnTo>
                <a:lnTo>
                  <a:pt x="72577" y="1589401"/>
                </a:lnTo>
                <a:lnTo>
                  <a:pt x="64482" y="1601415"/>
                </a:lnTo>
                <a:lnTo>
                  <a:pt x="52475" y="1609517"/>
                </a:lnTo>
                <a:lnTo>
                  <a:pt x="37773" y="1612488"/>
                </a:lnTo>
                <a:close/>
              </a:path>
              <a:path w="3719195" h="2204085">
                <a:moveTo>
                  <a:pt x="340496" y="1615854"/>
                </a:moveTo>
                <a:lnTo>
                  <a:pt x="324488" y="1612619"/>
                </a:lnTo>
                <a:lnTo>
                  <a:pt x="311420" y="1603798"/>
                </a:lnTo>
                <a:lnTo>
                  <a:pt x="302611" y="1590714"/>
                </a:lnTo>
                <a:lnTo>
                  <a:pt x="299382" y="1574692"/>
                </a:lnTo>
                <a:lnTo>
                  <a:pt x="302611" y="1558669"/>
                </a:lnTo>
                <a:lnTo>
                  <a:pt x="311420" y="1545585"/>
                </a:lnTo>
                <a:lnTo>
                  <a:pt x="324488" y="1536764"/>
                </a:lnTo>
                <a:lnTo>
                  <a:pt x="340496" y="1533530"/>
                </a:lnTo>
                <a:lnTo>
                  <a:pt x="356510" y="1536764"/>
                </a:lnTo>
                <a:lnTo>
                  <a:pt x="369590" y="1545585"/>
                </a:lnTo>
                <a:lnTo>
                  <a:pt x="378410" y="1558669"/>
                </a:lnTo>
                <a:lnTo>
                  <a:pt x="381645" y="1574692"/>
                </a:lnTo>
                <a:lnTo>
                  <a:pt x="378410" y="1590714"/>
                </a:lnTo>
                <a:lnTo>
                  <a:pt x="369590" y="1603798"/>
                </a:lnTo>
                <a:lnTo>
                  <a:pt x="356510" y="1612619"/>
                </a:lnTo>
                <a:lnTo>
                  <a:pt x="340496" y="1615854"/>
                </a:lnTo>
                <a:close/>
              </a:path>
              <a:path w="3719195" h="2204085">
                <a:moveTo>
                  <a:pt x="643220" y="1618379"/>
                </a:moveTo>
                <a:lnTo>
                  <a:pt x="626233" y="1614946"/>
                </a:lnTo>
                <a:lnTo>
                  <a:pt x="612359" y="1605587"/>
                </a:lnTo>
                <a:lnTo>
                  <a:pt x="603004" y="1591706"/>
                </a:lnTo>
                <a:lnTo>
                  <a:pt x="599574" y="1574709"/>
                </a:lnTo>
                <a:lnTo>
                  <a:pt x="603004" y="1557712"/>
                </a:lnTo>
                <a:lnTo>
                  <a:pt x="612359" y="1543832"/>
                </a:lnTo>
                <a:lnTo>
                  <a:pt x="626233" y="1534473"/>
                </a:lnTo>
                <a:lnTo>
                  <a:pt x="643220" y="1531042"/>
                </a:lnTo>
                <a:lnTo>
                  <a:pt x="660208" y="1534473"/>
                </a:lnTo>
                <a:lnTo>
                  <a:pt x="674082" y="1543832"/>
                </a:lnTo>
                <a:lnTo>
                  <a:pt x="683436" y="1557712"/>
                </a:lnTo>
                <a:lnTo>
                  <a:pt x="686867" y="1574709"/>
                </a:lnTo>
                <a:lnTo>
                  <a:pt x="683436" y="1591706"/>
                </a:lnTo>
                <a:lnTo>
                  <a:pt x="674082" y="1605587"/>
                </a:lnTo>
                <a:lnTo>
                  <a:pt x="660208" y="1614946"/>
                </a:lnTo>
                <a:lnTo>
                  <a:pt x="643220" y="1618379"/>
                </a:lnTo>
                <a:close/>
              </a:path>
              <a:path w="3719195" h="2204085">
                <a:moveTo>
                  <a:pt x="945944" y="1620904"/>
                </a:moveTo>
                <a:lnTo>
                  <a:pt x="927982" y="1617273"/>
                </a:lnTo>
                <a:lnTo>
                  <a:pt x="913315" y="1607373"/>
                </a:lnTo>
                <a:lnTo>
                  <a:pt x="903426" y="1592690"/>
                </a:lnTo>
                <a:lnTo>
                  <a:pt x="899800" y="1574709"/>
                </a:lnTo>
                <a:lnTo>
                  <a:pt x="903426" y="1556728"/>
                </a:lnTo>
                <a:lnTo>
                  <a:pt x="913315" y="1542045"/>
                </a:lnTo>
                <a:lnTo>
                  <a:pt x="927982" y="1532147"/>
                </a:lnTo>
                <a:lnTo>
                  <a:pt x="945944" y="1528517"/>
                </a:lnTo>
                <a:lnTo>
                  <a:pt x="963925" y="1532147"/>
                </a:lnTo>
                <a:lnTo>
                  <a:pt x="978603" y="1542045"/>
                </a:lnTo>
                <a:lnTo>
                  <a:pt x="988496" y="1556728"/>
                </a:lnTo>
                <a:lnTo>
                  <a:pt x="992122" y="1574709"/>
                </a:lnTo>
                <a:lnTo>
                  <a:pt x="988496" y="1592690"/>
                </a:lnTo>
                <a:lnTo>
                  <a:pt x="978603" y="1607373"/>
                </a:lnTo>
                <a:lnTo>
                  <a:pt x="963925" y="1617273"/>
                </a:lnTo>
                <a:lnTo>
                  <a:pt x="945944" y="1620904"/>
                </a:lnTo>
                <a:close/>
              </a:path>
              <a:path w="3719195" h="2204085">
                <a:moveTo>
                  <a:pt x="1248668" y="1623425"/>
                </a:moveTo>
                <a:lnTo>
                  <a:pt x="1229727" y="1619597"/>
                </a:lnTo>
                <a:lnTo>
                  <a:pt x="1214254" y="1609157"/>
                </a:lnTo>
                <a:lnTo>
                  <a:pt x="1203819" y="1593672"/>
                </a:lnTo>
                <a:lnTo>
                  <a:pt x="1199992" y="1574709"/>
                </a:lnTo>
                <a:lnTo>
                  <a:pt x="1203819" y="1555745"/>
                </a:lnTo>
                <a:lnTo>
                  <a:pt x="1214254" y="1540260"/>
                </a:lnTo>
                <a:lnTo>
                  <a:pt x="1229727" y="1529820"/>
                </a:lnTo>
                <a:lnTo>
                  <a:pt x="1248668" y="1525992"/>
                </a:lnTo>
                <a:lnTo>
                  <a:pt x="1267629" y="1529820"/>
                </a:lnTo>
                <a:lnTo>
                  <a:pt x="1283112" y="1540260"/>
                </a:lnTo>
                <a:lnTo>
                  <a:pt x="1293550" y="1555745"/>
                </a:lnTo>
                <a:lnTo>
                  <a:pt x="1297378" y="1574709"/>
                </a:lnTo>
                <a:lnTo>
                  <a:pt x="1293550" y="1593672"/>
                </a:lnTo>
                <a:lnTo>
                  <a:pt x="1283112" y="1609157"/>
                </a:lnTo>
                <a:lnTo>
                  <a:pt x="1267629" y="1619597"/>
                </a:lnTo>
                <a:lnTo>
                  <a:pt x="1248668" y="1623425"/>
                </a:lnTo>
                <a:close/>
              </a:path>
              <a:path w="3719195" h="2204085">
                <a:moveTo>
                  <a:pt x="1551392" y="1625950"/>
                </a:moveTo>
                <a:lnTo>
                  <a:pt x="1531457" y="1621924"/>
                </a:lnTo>
                <a:lnTo>
                  <a:pt x="1515180" y="1610944"/>
                </a:lnTo>
                <a:lnTo>
                  <a:pt x="1504207" y="1594656"/>
                </a:lnTo>
                <a:lnTo>
                  <a:pt x="1500184" y="1574709"/>
                </a:lnTo>
                <a:lnTo>
                  <a:pt x="1504207" y="1554761"/>
                </a:lnTo>
                <a:lnTo>
                  <a:pt x="1515180" y="1538474"/>
                </a:lnTo>
                <a:lnTo>
                  <a:pt x="1531457" y="1527493"/>
                </a:lnTo>
                <a:lnTo>
                  <a:pt x="1551392" y="1523467"/>
                </a:lnTo>
                <a:lnTo>
                  <a:pt x="1571332" y="1527493"/>
                </a:lnTo>
                <a:lnTo>
                  <a:pt x="1587620" y="1538474"/>
                </a:lnTo>
                <a:lnTo>
                  <a:pt x="1598605" y="1554761"/>
                </a:lnTo>
                <a:lnTo>
                  <a:pt x="1602633" y="1574709"/>
                </a:lnTo>
                <a:lnTo>
                  <a:pt x="1598605" y="1594656"/>
                </a:lnTo>
                <a:lnTo>
                  <a:pt x="1587620" y="1610944"/>
                </a:lnTo>
                <a:lnTo>
                  <a:pt x="1571332" y="1621924"/>
                </a:lnTo>
                <a:lnTo>
                  <a:pt x="1551392" y="1625950"/>
                </a:lnTo>
                <a:close/>
              </a:path>
              <a:path w="3719195" h="2204085">
                <a:moveTo>
                  <a:pt x="1854115" y="1629316"/>
                </a:moveTo>
                <a:lnTo>
                  <a:pt x="1832889" y="1625024"/>
                </a:lnTo>
                <a:lnTo>
                  <a:pt x="1815549" y="1613323"/>
                </a:lnTo>
                <a:lnTo>
                  <a:pt x="1803855" y="1595971"/>
                </a:lnTo>
                <a:lnTo>
                  <a:pt x="1799566" y="1574725"/>
                </a:lnTo>
                <a:lnTo>
                  <a:pt x="1803855" y="1553482"/>
                </a:lnTo>
                <a:lnTo>
                  <a:pt x="1815549" y="1536129"/>
                </a:lnTo>
                <a:lnTo>
                  <a:pt x="1832889" y="1524427"/>
                </a:lnTo>
                <a:lnTo>
                  <a:pt x="1854115" y="1520135"/>
                </a:lnTo>
                <a:lnTo>
                  <a:pt x="1875361" y="1524427"/>
                </a:lnTo>
                <a:lnTo>
                  <a:pt x="1892711" y="1536129"/>
                </a:lnTo>
                <a:lnTo>
                  <a:pt x="1904409" y="1553482"/>
                </a:lnTo>
                <a:lnTo>
                  <a:pt x="1908699" y="1574725"/>
                </a:lnTo>
                <a:lnTo>
                  <a:pt x="1904409" y="1595971"/>
                </a:lnTo>
                <a:lnTo>
                  <a:pt x="1892711" y="1613323"/>
                </a:lnTo>
                <a:lnTo>
                  <a:pt x="1875361" y="1625024"/>
                </a:lnTo>
                <a:lnTo>
                  <a:pt x="1854115" y="1629316"/>
                </a:lnTo>
                <a:close/>
              </a:path>
              <a:path w="3719195" h="2204085">
                <a:moveTo>
                  <a:pt x="2156873" y="1631841"/>
                </a:moveTo>
                <a:lnTo>
                  <a:pt x="2134653" y="1627351"/>
                </a:lnTo>
                <a:lnTo>
                  <a:pt x="2116509" y="1615110"/>
                </a:lnTo>
                <a:lnTo>
                  <a:pt x="2104277" y="1596955"/>
                </a:lnTo>
                <a:lnTo>
                  <a:pt x="2099792" y="1574725"/>
                </a:lnTo>
                <a:lnTo>
                  <a:pt x="2104277" y="1552497"/>
                </a:lnTo>
                <a:lnTo>
                  <a:pt x="2116509" y="1534342"/>
                </a:lnTo>
                <a:lnTo>
                  <a:pt x="2134653" y="1522100"/>
                </a:lnTo>
                <a:lnTo>
                  <a:pt x="2156873" y="1517610"/>
                </a:lnTo>
                <a:lnTo>
                  <a:pt x="2179074" y="1522100"/>
                </a:lnTo>
                <a:lnTo>
                  <a:pt x="2197207" y="1534342"/>
                </a:lnTo>
                <a:lnTo>
                  <a:pt x="2209436" y="1552497"/>
                </a:lnTo>
                <a:lnTo>
                  <a:pt x="2213921" y="1574725"/>
                </a:lnTo>
                <a:lnTo>
                  <a:pt x="2209441" y="1596955"/>
                </a:lnTo>
                <a:lnTo>
                  <a:pt x="2197220" y="1615110"/>
                </a:lnTo>
                <a:lnTo>
                  <a:pt x="2179088" y="1627351"/>
                </a:lnTo>
                <a:lnTo>
                  <a:pt x="2156873" y="1631841"/>
                </a:lnTo>
                <a:close/>
              </a:path>
              <a:path w="3719195" h="2204085">
                <a:moveTo>
                  <a:pt x="2459597" y="1634365"/>
                </a:moveTo>
                <a:lnTo>
                  <a:pt x="2436398" y="1629678"/>
                </a:lnTo>
                <a:lnTo>
                  <a:pt x="2417448" y="1616895"/>
                </a:lnTo>
                <a:lnTo>
                  <a:pt x="2404670" y="1597938"/>
                </a:lnTo>
                <a:lnTo>
                  <a:pt x="2399984" y="1574725"/>
                </a:lnTo>
                <a:lnTo>
                  <a:pt x="2404670" y="1551514"/>
                </a:lnTo>
                <a:lnTo>
                  <a:pt x="2417448" y="1532557"/>
                </a:lnTo>
                <a:lnTo>
                  <a:pt x="2436398" y="1519776"/>
                </a:lnTo>
                <a:lnTo>
                  <a:pt x="2459597" y="1515089"/>
                </a:lnTo>
                <a:lnTo>
                  <a:pt x="2482791" y="1519776"/>
                </a:lnTo>
                <a:lnTo>
                  <a:pt x="2501729" y="1532557"/>
                </a:lnTo>
                <a:lnTo>
                  <a:pt x="2514495" y="1551514"/>
                </a:lnTo>
                <a:lnTo>
                  <a:pt x="2519176" y="1574725"/>
                </a:lnTo>
                <a:lnTo>
                  <a:pt x="2514495" y="1597938"/>
                </a:lnTo>
                <a:lnTo>
                  <a:pt x="2501729" y="1616895"/>
                </a:lnTo>
                <a:lnTo>
                  <a:pt x="2482791" y="1629678"/>
                </a:lnTo>
                <a:lnTo>
                  <a:pt x="2459597" y="1634365"/>
                </a:lnTo>
                <a:close/>
              </a:path>
              <a:path w="3719195" h="2204085">
                <a:moveTo>
                  <a:pt x="2762321" y="1636890"/>
                </a:moveTo>
                <a:lnTo>
                  <a:pt x="2738128" y="1632005"/>
                </a:lnTo>
                <a:lnTo>
                  <a:pt x="2718375" y="1618682"/>
                </a:lnTo>
                <a:lnTo>
                  <a:pt x="2705058" y="1598922"/>
                </a:lnTo>
                <a:lnTo>
                  <a:pt x="2700176" y="1574725"/>
                </a:lnTo>
                <a:lnTo>
                  <a:pt x="2705058" y="1550530"/>
                </a:lnTo>
                <a:lnTo>
                  <a:pt x="2718375" y="1530771"/>
                </a:lnTo>
                <a:lnTo>
                  <a:pt x="2738128" y="1517449"/>
                </a:lnTo>
                <a:lnTo>
                  <a:pt x="2762321" y="1512564"/>
                </a:lnTo>
                <a:lnTo>
                  <a:pt x="2786494" y="1517449"/>
                </a:lnTo>
                <a:lnTo>
                  <a:pt x="2806237" y="1530771"/>
                </a:lnTo>
                <a:lnTo>
                  <a:pt x="2819549" y="1550530"/>
                </a:lnTo>
                <a:lnTo>
                  <a:pt x="2824431" y="1574725"/>
                </a:lnTo>
                <a:lnTo>
                  <a:pt x="2819549" y="1598922"/>
                </a:lnTo>
                <a:lnTo>
                  <a:pt x="2806237" y="1618682"/>
                </a:lnTo>
                <a:lnTo>
                  <a:pt x="2786494" y="1632005"/>
                </a:lnTo>
                <a:lnTo>
                  <a:pt x="2762321" y="1636890"/>
                </a:lnTo>
                <a:close/>
              </a:path>
              <a:path w="3719195" h="2204085">
                <a:moveTo>
                  <a:pt x="3065045" y="1622602"/>
                </a:moveTo>
                <a:lnTo>
                  <a:pt x="3046415" y="1618839"/>
                </a:lnTo>
                <a:lnTo>
                  <a:pt x="3031200" y="1608578"/>
                </a:lnTo>
                <a:lnTo>
                  <a:pt x="3020941" y="1593359"/>
                </a:lnTo>
                <a:lnTo>
                  <a:pt x="3017178" y="1574725"/>
                </a:lnTo>
                <a:lnTo>
                  <a:pt x="3020941" y="1556091"/>
                </a:lnTo>
                <a:lnTo>
                  <a:pt x="3031200" y="1540873"/>
                </a:lnTo>
                <a:lnTo>
                  <a:pt x="3046415" y="1530612"/>
                </a:lnTo>
                <a:lnTo>
                  <a:pt x="3065045" y="1526849"/>
                </a:lnTo>
                <a:lnTo>
                  <a:pt x="3083655" y="1530612"/>
                </a:lnTo>
                <a:lnTo>
                  <a:pt x="3098860" y="1540873"/>
                </a:lnTo>
                <a:lnTo>
                  <a:pt x="3109115" y="1556091"/>
                </a:lnTo>
                <a:lnTo>
                  <a:pt x="3112877" y="1574725"/>
                </a:lnTo>
                <a:lnTo>
                  <a:pt x="3109115" y="1593359"/>
                </a:lnTo>
                <a:lnTo>
                  <a:pt x="3098860" y="1608578"/>
                </a:lnTo>
                <a:lnTo>
                  <a:pt x="3083655" y="1618839"/>
                </a:lnTo>
                <a:lnTo>
                  <a:pt x="3065045" y="1622602"/>
                </a:lnTo>
                <a:close/>
              </a:path>
              <a:path w="3719195" h="2204085">
                <a:moveTo>
                  <a:pt x="3374250" y="1586489"/>
                </a:moveTo>
                <a:lnTo>
                  <a:pt x="3361253" y="1586489"/>
                </a:lnTo>
                <a:lnTo>
                  <a:pt x="3355987" y="1581223"/>
                </a:lnTo>
                <a:lnTo>
                  <a:pt x="3355987" y="1568231"/>
                </a:lnTo>
                <a:lnTo>
                  <a:pt x="3361253" y="1562961"/>
                </a:lnTo>
                <a:lnTo>
                  <a:pt x="3374250" y="1562961"/>
                </a:lnTo>
                <a:lnTo>
                  <a:pt x="3379515" y="1568231"/>
                </a:lnTo>
                <a:lnTo>
                  <a:pt x="3379515" y="1581223"/>
                </a:lnTo>
                <a:lnTo>
                  <a:pt x="3374250" y="1586489"/>
                </a:lnTo>
                <a:close/>
              </a:path>
              <a:path w="3719195" h="2204085">
                <a:moveTo>
                  <a:pt x="37773" y="1915462"/>
                </a:moveTo>
                <a:lnTo>
                  <a:pt x="23070" y="1912491"/>
                </a:lnTo>
                <a:lnTo>
                  <a:pt x="11063" y="1904389"/>
                </a:lnTo>
                <a:lnTo>
                  <a:pt x="2968" y="1892375"/>
                </a:lnTo>
                <a:lnTo>
                  <a:pt x="0" y="1877665"/>
                </a:lnTo>
                <a:lnTo>
                  <a:pt x="2968" y="1862956"/>
                </a:lnTo>
                <a:lnTo>
                  <a:pt x="11063" y="1850941"/>
                </a:lnTo>
                <a:lnTo>
                  <a:pt x="23070" y="1842840"/>
                </a:lnTo>
                <a:lnTo>
                  <a:pt x="37773" y="1839869"/>
                </a:lnTo>
                <a:lnTo>
                  <a:pt x="52475" y="1842840"/>
                </a:lnTo>
                <a:lnTo>
                  <a:pt x="64482" y="1850941"/>
                </a:lnTo>
                <a:lnTo>
                  <a:pt x="72577" y="1862956"/>
                </a:lnTo>
                <a:lnTo>
                  <a:pt x="75545" y="1877665"/>
                </a:lnTo>
                <a:lnTo>
                  <a:pt x="72577" y="1892375"/>
                </a:lnTo>
                <a:lnTo>
                  <a:pt x="64482" y="1904389"/>
                </a:lnTo>
                <a:lnTo>
                  <a:pt x="52475" y="1912491"/>
                </a:lnTo>
                <a:lnTo>
                  <a:pt x="37773" y="1915462"/>
                </a:lnTo>
                <a:close/>
              </a:path>
              <a:path w="3719195" h="2204085">
                <a:moveTo>
                  <a:pt x="340496" y="1918827"/>
                </a:moveTo>
                <a:lnTo>
                  <a:pt x="324488" y="1915593"/>
                </a:lnTo>
                <a:lnTo>
                  <a:pt x="311420" y="1906772"/>
                </a:lnTo>
                <a:lnTo>
                  <a:pt x="302611" y="1893688"/>
                </a:lnTo>
                <a:lnTo>
                  <a:pt x="299382" y="1877665"/>
                </a:lnTo>
                <a:lnTo>
                  <a:pt x="302611" y="1861642"/>
                </a:lnTo>
                <a:lnTo>
                  <a:pt x="311420" y="1848559"/>
                </a:lnTo>
                <a:lnTo>
                  <a:pt x="324488" y="1839738"/>
                </a:lnTo>
                <a:lnTo>
                  <a:pt x="340496" y="1836503"/>
                </a:lnTo>
                <a:lnTo>
                  <a:pt x="356510" y="1839738"/>
                </a:lnTo>
                <a:lnTo>
                  <a:pt x="369590" y="1848559"/>
                </a:lnTo>
                <a:lnTo>
                  <a:pt x="378410" y="1861642"/>
                </a:lnTo>
                <a:lnTo>
                  <a:pt x="381645" y="1877665"/>
                </a:lnTo>
                <a:lnTo>
                  <a:pt x="378410" y="1893688"/>
                </a:lnTo>
                <a:lnTo>
                  <a:pt x="369590" y="1906772"/>
                </a:lnTo>
                <a:lnTo>
                  <a:pt x="356510" y="1915593"/>
                </a:lnTo>
                <a:lnTo>
                  <a:pt x="340496" y="1918827"/>
                </a:lnTo>
                <a:close/>
              </a:path>
              <a:path w="3719195" h="2204085">
                <a:moveTo>
                  <a:pt x="643220" y="1921352"/>
                </a:moveTo>
                <a:lnTo>
                  <a:pt x="626233" y="1917920"/>
                </a:lnTo>
                <a:lnTo>
                  <a:pt x="612359" y="1908560"/>
                </a:lnTo>
                <a:lnTo>
                  <a:pt x="603004" y="1894679"/>
                </a:lnTo>
                <a:lnTo>
                  <a:pt x="599574" y="1877682"/>
                </a:lnTo>
                <a:lnTo>
                  <a:pt x="603004" y="1860685"/>
                </a:lnTo>
                <a:lnTo>
                  <a:pt x="612359" y="1846804"/>
                </a:lnTo>
                <a:lnTo>
                  <a:pt x="626233" y="1837444"/>
                </a:lnTo>
                <a:lnTo>
                  <a:pt x="643220" y="1834012"/>
                </a:lnTo>
                <a:lnTo>
                  <a:pt x="660208" y="1837444"/>
                </a:lnTo>
                <a:lnTo>
                  <a:pt x="674082" y="1846804"/>
                </a:lnTo>
                <a:lnTo>
                  <a:pt x="683436" y="1860685"/>
                </a:lnTo>
                <a:lnTo>
                  <a:pt x="686867" y="1877682"/>
                </a:lnTo>
                <a:lnTo>
                  <a:pt x="683436" y="1894679"/>
                </a:lnTo>
                <a:lnTo>
                  <a:pt x="674082" y="1908560"/>
                </a:lnTo>
                <a:lnTo>
                  <a:pt x="660208" y="1917920"/>
                </a:lnTo>
                <a:lnTo>
                  <a:pt x="643220" y="1921352"/>
                </a:lnTo>
                <a:close/>
              </a:path>
              <a:path w="3719195" h="2204085">
                <a:moveTo>
                  <a:pt x="945944" y="1923877"/>
                </a:moveTo>
                <a:lnTo>
                  <a:pt x="927982" y="1920247"/>
                </a:lnTo>
                <a:lnTo>
                  <a:pt x="913315" y="1910347"/>
                </a:lnTo>
                <a:lnTo>
                  <a:pt x="903426" y="1895663"/>
                </a:lnTo>
                <a:lnTo>
                  <a:pt x="899800" y="1877682"/>
                </a:lnTo>
                <a:lnTo>
                  <a:pt x="903426" y="1859703"/>
                </a:lnTo>
                <a:lnTo>
                  <a:pt x="913315" y="1845020"/>
                </a:lnTo>
                <a:lnTo>
                  <a:pt x="927982" y="1835121"/>
                </a:lnTo>
                <a:lnTo>
                  <a:pt x="945944" y="1831491"/>
                </a:lnTo>
                <a:lnTo>
                  <a:pt x="963925" y="1835121"/>
                </a:lnTo>
                <a:lnTo>
                  <a:pt x="978603" y="1845020"/>
                </a:lnTo>
                <a:lnTo>
                  <a:pt x="988496" y="1859703"/>
                </a:lnTo>
                <a:lnTo>
                  <a:pt x="992122" y="1877682"/>
                </a:lnTo>
                <a:lnTo>
                  <a:pt x="988496" y="1895663"/>
                </a:lnTo>
                <a:lnTo>
                  <a:pt x="978603" y="1910347"/>
                </a:lnTo>
                <a:lnTo>
                  <a:pt x="963925" y="1920247"/>
                </a:lnTo>
                <a:lnTo>
                  <a:pt x="945944" y="1923877"/>
                </a:lnTo>
                <a:close/>
              </a:path>
              <a:path w="3719195" h="2204085">
                <a:moveTo>
                  <a:pt x="1248668" y="1926399"/>
                </a:moveTo>
                <a:lnTo>
                  <a:pt x="1229727" y="1922571"/>
                </a:lnTo>
                <a:lnTo>
                  <a:pt x="1214254" y="1912132"/>
                </a:lnTo>
                <a:lnTo>
                  <a:pt x="1203819" y="1896647"/>
                </a:lnTo>
                <a:lnTo>
                  <a:pt x="1199992" y="1877682"/>
                </a:lnTo>
                <a:lnTo>
                  <a:pt x="1203819" y="1858719"/>
                </a:lnTo>
                <a:lnTo>
                  <a:pt x="1214254" y="1843234"/>
                </a:lnTo>
                <a:lnTo>
                  <a:pt x="1229727" y="1832794"/>
                </a:lnTo>
                <a:lnTo>
                  <a:pt x="1248668" y="1828965"/>
                </a:lnTo>
                <a:lnTo>
                  <a:pt x="1267629" y="1832794"/>
                </a:lnTo>
                <a:lnTo>
                  <a:pt x="1283112" y="1843234"/>
                </a:lnTo>
                <a:lnTo>
                  <a:pt x="1293550" y="1858719"/>
                </a:lnTo>
                <a:lnTo>
                  <a:pt x="1297378" y="1877682"/>
                </a:lnTo>
                <a:lnTo>
                  <a:pt x="1293550" y="1896647"/>
                </a:lnTo>
                <a:lnTo>
                  <a:pt x="1283112" y="1912132"/>
                </a:lnTo>
                <a:lnTo>
                  <a:pt x="1267629" y="1922571"/>
                </a:lnTo>
                <a:lnTo>
                  <a:pt x="1248668" y="1926399"/>
                </a:lnTo>
                <a:close/>
              </a:path>
              <a:path w="3719195" h="2204085">
                <a:moveTo>
                  <a:pt x="1551392" y="1928924"/>
                </a:moveTo>
                <a:lnTo>
                  <a:pt x="1531457" y="1924897"/>
                </a:lnTo>
                <a:lnTo>
                  <a:pt x="1515180" y="1913917"/>
                </a:lnTo>
                <a:lnTo>
                  <a:pt x="1504207" y="1897630"/>
                </a:lnTo>
                <a:lnTo>
                  <a:pt x="1500184" y="1877682"/>
                </a:lnTo>
                <a:lnTo>
                  <a:pt x="1504207" y="1857735"/>
                </a:lnTo>
                <a:lnTo>
                  <a:pt x="1515180" y="1841447"/>
                </a:lnTo>
                <a:lnTo>
                  <a:pt x="1531457" y="1830467"/>
                </a:lnTo>
                <a:lnTo>
                  <a:pt x="1551392" y="1826440"/>
                </a:lnTo>
                <a:lnTo>
                  <a:pt x="1571332" y="1830467"/>
                </a:lnTo>
                <a:lnTo>
                  <a:pt x="1587620" y="1841447"/>
                </a:lnTo>
                <a:lnTo>
                  <a:pt x="1598605" y="1857735"/>
                </a:lnTo>
                <a:lnTo>
                  <a:pt x="1602633" y="1877682"/>
                </a:lnTo>
                <a:lnTo>
                  <a:pt x="1598605" y="1897630"/>
                </a:lnTo>
                <a:lnTo>
                  <a:pt x="1587620" y="1913917"/>
                </a:lnTo>
                <a:lnTo>
                  <a:pt x="1571332" y="1924897"/>
                </a:lnTo>
                <a:lnTo>
                  <a:pt x="1551392" y="1928924"/>
                </a:lnTo>
                <a:close/>
              </a:path>
              <a:path w="3719195" h="2204085">
                <a:moveTo>
                  <a:pt x="1854115" y="1928924"/>
                </a:moveTo>
                <a:lnTo>
                  <a:pt x="1834180" y="1924897"/>
                </a:lnTo>
                <a:lnTo>
                  <a:pt x="1817904" y="1913917"/>
                </a:lnTo>
                <a:lnTo>
                  <a:pt x="1806931" y="1897630"/>
                </a:lnTo>
                <a:lnTo>
                  <a:pt x="1802907" y="1877682"/>
                </a:lnTo>
                <a:lnTo>
                  <a:pt x="1806931" y="1857735"/>
                </a:lnTo>
                <a:lnTo>
                  <a:pt x="1817904" y="1841447"/>
                </a:lnTo>
                <a:lnTo>
                  <a:pt x="1834180" y="1830467"/>
                </a:lnTo>
                <a:lnTo>
                  <a:pt x="1854115" y="1826440"/>
                </a:lnTo>
                <a:lnTo>
                  <a:pt x="1874056" y="1830467"/>
                </a:lnTo>
                <a:lnTo>
                  <a:pt x="1890344" y="1841447"/>
                </a:lnTo>
                <a:lnTo>
                  <a:pt x="1901329" y="1857735"/>
                </a:lnTo>
                <a:lnTo>
                  <a:pt x="1905357" y="1877682"/>
                </a:lnTo>
                <a:lnTo>
                  <a:pt x="1901329" y="1897630"/>
                </a:lnTo>
                <a:lnTo>
                  <a:pt x="1890344" y="1913917"/>
                </a:lnTo>
                <a:lnTo>
                  <a:pt x="1874056" y="1924897"/>
                </a:lnTo>
                <a:lnTo>
                  <a:pt x="1854115" y="1928924"/>
                </a:lnTo>
                <a:close/>
              </a:path>
              <a:path w="3719195" h="2204085">
                <a:moveTo>
                  <a:pt x="2156873" y="1923050"/>
                </a:moveTo>
                <a:lnTo>
                  <a:pt x="2139223" y="1919485"/>
                </a:lnTo>
                <a:lnTo>
                  <a:pt x="2124813" y="1909765"/>
                </a:lnTo>
                <a:lnTo>
                  <a:pt x="2115100" y="1895349"/>
                </a:lnTo>
                <a:lnTo>
                  <a:pt x="2111539" y="1877699"/>
                </a:lnTo>
                <a:lnTo>
                  <a:pt x="2115100" y="1860049"/>
                </a:lnTo>
                <a:lnTo>
                  <a:pt x="2124813" y="1845633"/>
                </a:lnTo>
                <a:lnTo>
                  <a:pt x="2139223" y="1835913"/>
                </a:lnTo>
                <a:lnTo>
                  <a:pt x="2156873" y="1832348"/>
                </a:lnTo>
                <a:lnTo>
                  <a:pt x="2174504" y="1835913"/>
                </a:lnTo>
                <a:lnTo>
                  <a:pt x="2188903" y="1845633"/>
                </a:lnTo>
                <a:lnTo>
                  <a:pt x="2198613" y="1860049"/>
                </a:lnTo>
                <a:lnTo>
                  <a:pt x="2202174" y="1877699"/>
                </a:lnTo>
                <a:lnTo>
                  <a:pt x="2198613" y="1895349"/>
                </a:lnTo>
                <a:lnTo>
                  <a:pt x="2188903" y="1909765"/>
                </a:lnTo>
                <a:lnTo>
                  <a:pt x="2174504" y="1919485"/>
                </a:lnTo>
                <a:lnTo>
                  <a:pt x="2156873" y="1923050"/>
                </a:lnTo>
                <a:close/>
              </a:path>
              <a:path w="3719195" h="2204085">
                <a:moveTo>
                  <a:pt x="2459597" y="1908765"/>
                </a:moveTo>
                <a:lnTo>
                  <a:pt x="2447491" y="1906322"/>
                </a:lnTo>
                <a:lnTo>
                  <a:pt x="2437609" y="1899660"/>
                </a:lnTo>
                <a:lnTo>
                  <a:pt x="2430949" y="1889780"/>
                </a:lnTo>
                <a:lnTo>
                  <a:pt x="2428508" y="1877682"/>
                </a:lnTo>
                <a:lnTo>
                  <a:pt x="2430949" y="1865584"/>
                </a:lnTo>
                <a:lnTo>
                  <a:pt x="2437609" y="1855704"/>
                </a:lnTo>
                <a:lnTo>
                  <a:pt x="2447491" y="1849042"/>
                </a:lnTo>
                <a:lnTo>
                  <a:pt x="2459597" y="1846600"/>
                </a:lnTo>
                <a:lnTo>
                  <a:pt x="2471684" y="1849042"/>
                </a:lnTo>
                <a:lnTo>
                  <a:pt x="2481555" y="1855704"/>
                </a:lnTo>
                <a:lnTo>
                  <a:pt x="2488212" y="1865584"/>
                </a:lnTo>
                <a:lnTo>
                  <a:pt x="2490653" y="1877682"/>
                </a:lnTo>
                <a:lnTo>
                  <a:pt x="2488212" y="1889780"/>
                </a:lnTo>
                <a:lnTo>
                  <a:pt x="2481555" y="1899660"/>
                </a:lnTo>
                <a:lnTo>
                  <a:pt x="2471684" y="1906322"/>
                </a:lnTo>
                <a:lnTo>
                  <a:pt x="2459597" y="1908765"/>
                </a:lnTo>
                <a:close/>
              </a:path>
              <a:path w="3719195" h="2204085">
                <a:moveTo>
                  <a:pt x="2769241" y="1890287"/>
                </a:moveTo>
                <a:lnTo>
                  <a:pt x="2755333" y="1890287"/>
                </a:lnTo>
                <a:lnTo>
                  <a:pt x="2749696" y="1884649"/>
                </a:lnTo>
                <a:lnTo>
                  <a:pt x="2749696" y="1870715"/>
                </a:lnTo>
                <a:lnTo>
                  <a:pt x="2755333" y="1865078"/>
                </a:lnTo>
                <a:lnTo>
                  <a:pt x="2769274" y="1865078"/>
                </a:lnTo>
                <a:lnTo>
                  <a:pt x="2774912" y="1870715"/>
                </a:lnTo>
                <a:lnTo>
                  <a:pt x="2774912" y="1884649"/>
                </a:lnTo>
                <a:lnTo>
                  <a:pt x="2769241" y="1890287"/>
                </a:lnTo>
                <a:close/>
              </a:path>
              <a:path w="3719195" h="2204085">
                <a:moveTo>
                  <a:pt x="37773" y="2203306"/>
                </a:moveTo>
                <a:lnTo>
                  <a:pt x="28950" y="2201525"/>
                </a:lnTo>
                <a:lnTo>
                  <a:pt x="21751" y="2196665"/>
                </a:lnTo>
                <a:lnTo>
                  <a:pt x="16900" y="2189455"/>
                </a:lnTo>
                <a:lnTo>
                  <a:pt x="15122" y="2180622"/>
                </a:lnTo>
                <a:lnTo>
                  <a:pt x="16900" y="2171789"/>
                </a:lnTo>
                <a:lnTo>
                  <a:pt x="21751" y="2164579"/>
                </a:lnTo>
                <a:lnTo>
                  <a:pt x="28950" y="2159719"/>
                </a:lnTo>
                <a:lnTo>
                  <a:pt x="37773" y="2157938"/>
                </a:lnTo>
                <a:lnTo>
                  <a:pt x="46600" y="2159719"/>
                </a:lnTo>
                <a:lnTo>
                  <a:pt x="53811" y="2164579"/>
                </a:lnTo>
                <a:lnTo>
                  <a:pt x="58673" y="2171789"/>
                </a:lnTo>
                <a:lnTo>
                  <a:pt x="60457" y="2180622"/>
                </a:lnTo>
                <a:lnTo>
                  <a:pt x="58673" y="2189455"/>
                </a:lnTo>
                <a:lnTo>
                  <a:pt x="53811" y="2196665"/>
                </a:lnTo>
                <a:lnTo>
                  <a:pt x="46600" y="2201525"/>
                </a:lnTo>
                <a:lnTo>
                  <a:pt x="37773" y="2203306"/>
                </a:lnTo>
                <a:close/>
              </a:path>
              <a:path w="3719195" h="2204085">
                <a:moveTo>
                  <a:pt x="346386" y="2203800"/>
                </a:moveTo>
                <a:lnTo>
                  <a:pt x="334607" y="2203800"/>
                </a:lnTo>
                <a:lnTo>
                  <a:pt x="331026" y="2203076"/>
                </a:lnTo>
                <a:lnTo>
                  <a:pt x="323289" y="2197857"/>
                </a:lnTo>
                <a:lnTo>
                  <a:pt x="318072" y="2190116"/>
                </a:lnTo>
                <a:lnTo>
                  <a:pt x="316158" y="2180639"/>
                </a:lnTo>
                <a:lnTo>
                  <a:pt x="318072" y="2171162"/>
                </a:lnTo>
                <a:lnTo>
                  <a:pt x="323289" y="2163423"/>
                </a:lnTo>
                <a:lnTo>
                  <a:pt x="331026" y="2158204"/>
                </a:lnTo>
                <a:lnTo>
                  <a:pt x="340496" y="2156291"/>
                </a:lnTo>
                <a:lnTo>
                  <a:pt x="349967" y="2158204"/>
                </a:lnTo>
                <a:lnTo>
                  <a:pt x="357704" y="2163423"/>
                </a:lnTo>
                <a:lnTo>
                  <a:pt x="362921" y="2171162"/>
                </a:lnTo>
                <a:lnTo>
                  <a:pt x="364835" y="2180639"/>
                </a:lnTo>
                <a:lnTo>
                  <a:pt x="362921" y="2190116"/>
                </a:lnTo>
                <a:lnTo>
                  <a:pt x="357704" y="2197857"/>
                </a:lnTo>
                <a:lnTo>
                  <a:pt x="349967" y="2203076"/>
                </a:lnTo>
                <a:lnTo>
                  <a:pt x="346386" y="2203800"/>
                </a:lnTo>
                <a:close/>
              </a:path>
              <a:path w="3719195" h="2204085">
                <a:moveTo>
                  <a:pt x="643220" y="2203306"/>
                </a:moveTo>
                <a:lnTo>
                  <a:pt x="634398" y="2201525"/>
                </a:lnTo>
                <a:lnTo>
                  <a:pt x="627199" y="2196665"/>
                </a:lnTo>
                <a:lnTo>
                  <a:pt x="622348" y="2189455"/>
                </a:lnTo>
                <a:lnTo>
                  <a:pt x="620570" y="2180622"/>
                </a:lnTo>
                <a:lnTo>
                  <a:pt x="622348" y="2171789"/>
                </a:lnTo>
                <a:lnTo>
                  <a:pt x="627199" y="2164579"/>
                </a:lnTo>
                <a:lnTo>
                  <a:pt x="634398" y="2159719"/>
                </a:lnTo>
                <a:lnTo>
                  <a:pt x="643220" y="2157938"/>
                </a:lnTo>
                <a:lnTo>
                  <a:pt x="652062" y="2159719"/>
                </a:lnTo>
                <a:lnTo>
                  <a:pt x="659271" y="2164579"/>
                </a:lnTo>
                <a:lnTo>
                  <a:pt x="664126" y="2171789"/>
                </a:lnTo>
                <a:lnTo>
                  <a:pt x="665904" y="2180622"/>
                </a:lnTo>
                <a:lnTo>
                  <a:pt x="664121" y="2189455"/>
                </a:lnTo>
                <a:lnTo>
                  <a:pt x="659258" y="2196665"/>
                </a:lnTo>
                <a:lnTo>
                  <a:pt x="652048" y="2201525"/>
                </a:lnTo>
                <a:lnTo>
                  <a:pt x="643220" y="2203306"/>
                </a:lnTo>
                <a:close/>
              </a:path>
              <a:path w="3719195" h="2204085">
                <a:moveTo>
                  <a:pt x="945944" y="2200785"/>
                </a:moveTo>
                <a:lnTo>
                  <a:pt x="938110" y="2199201"/>
                </a:lnTo>
                <a:lnTo>
                  <a:pt x="931703" y="2194881"/>
                </a:lnTo>
                <a:lnTo>
                  <a:pt x="927379" y="2188472"/>
                </a:lnTo>
                <a:lnTo>
                  <a:pt x="925792" y="2180622"/>
                </a:lnTo>
                <a:lnTo>
                  <a:pt x="927379" y="2172773"/>
                </a:lnTo>
                <a:lnTo>
                  <a:pt x="931703" y="2166365"/>
                </a:lnTo>
                <a:lnTo>
                  <a:pt x="938110" y="2162046"/>
                </a:lnTo>
                <a:lnTo>
                  <a:pt x="945944" y="2160463"/>
                </a:lnTo>
                <a:lnTo>
                  <a:pt x="953792" y="2162046"/>
                </a:lnTo>
                <a:lnTo>
                  <a:pt x="960198" y="2166365"/>
                </a:lnTo>
                <a:lnTo>
                  <a:pt x="964514" y="2172773"/>
                </a:lnTo>
                <a:lnTo>
                  <a:pt x="966096" y="2180622"/>
                </a:lnTo>
                <a:lnTo>
                  <a:pt x="964514" y="2188472"/>
                </a:lnTo>
                <a:lnTo>
                  <a:pt x="960198" y="2194881"/>
                </a:lnTo>
                <a:lnTo>
                  <a:pt x="953792" y="2199201"/>
                </a:lnTo>
                <a:lnTo>
                  <a:pt x="945944" y="2200785"/>
                </a:lnTo>
                <a:close/>
              </a:path>
              <a:path w="3719195" h="2204085">
                <a:moveTo>
                  <a:pt x="1257478" y="2196575"/>
                </a:moveTo>
                <a:lnTo>
                  <a:pt x="1239891" y="2196575"/>
                </a:lnTo>
                <a:lnTo>
                  <a:pt x="1232735" y="2189422"/>
                </a:lnTo>
                <a:lnTo>
                  <a:pt x="1232735" y="2171822"/>
                </a:lnTo>
                <a:lnTo>
                  <a:pt x="1239891" y="2164669"/>
                </a:lnTo>
                <a:lnTo>
                  <a:pt x="1257478" y="2164669"/>
                </a:lnTo>
                <a:lnTo>
                  <a:pt x="1264634" y="2171822"/>
                </a:lnTo>
                <a:lnTo>
                  <a:pt x="1264634" y="2189422"/>
                </a:lnTo>
                <a:lnTo>
                  <a:pt x="1257478" y="2196575"/>
                </a:lnTo>
                <a:close/>
              </a:path>
              <a:path w="3719195" h="2204085">
                <a:moveTo>
                  <a:pt x="1556961" y="2190705"/>
                </a:moveTo>
                <a:lnTo>
                  <a:pt x="1545856" y="2190705"/>
                </a:lnTo>
                <a:lnTo>
                  <a:pt x="1541332" y="2186192"/>
                </a:lnTo>
                <a:lnTo>
                  <a:pt x="1541332" y="2175052"/>
                </a:lnTo>
                <a:lnTo>
                  <a:pt x="1545856" y="2170542"/>
                </a:lnTo>
                <a:lnTo>
                  <a:pt x="1556961" y="2170542"/>
                </a:lnTo>
                <a:lnTo>
                  <a:pt x="1561485" y="2175052"/>
                </a:lnTo>
                <a:lnTo>
                  <a:pt x="1561485" y="2186192"/>
                </a:lnTo>
                <a:lnTo>
                  <a:pt x="1556961" y="2190705"/>
                </a:lnTo>
                <a:close/>
              </a:path>
              <a:path w="3719195" h="2204085">
                <a:moveTo>
                  <a:pt x="1855972" y="2183988"/>
                </a:moveTo>
                <a:lnTo>
                  <a:pt x="1852259" y="2183988"/>
                </a:lnTo>
                <a:lnTo>
                  <a:pt x="1850774" y="2182489"/>
                </a:lnTo>
                <a:lnTo>
                  <a:pt x="1850774" y="2178755"/>
                </a:lnTo>
                <a:lnTo>
                  <a:pt x="1852259" y="2177257"/>
                </a:lnTo>
                <a:lnTo>
                  <a:pt x="1856006" y="2177257"/>
                </a:lnTo>
                <a:lnTo>
                  <a:pt x="1857491" y="2178755"/>
                </a:lnTo>
                <a:lnTo>
                  <a:pt x="1857491" y="2182489"/>
                </a:lnTo>
                <a:lnTo>
                  <a:pt x="1855972" y="2183988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0015" y="9004117"/>
            <a:ext cx="6858000" cy="132715"/>
          </a:xfrm>
          <a:custGeom>
            <a:avLst/>
            <a:gdLst/>
            <a:ahLst/>
            <a:cxnLst/>
            <a:rect l="l" t="t" r="r" b="b"/>
            <a:pathLst>
              <a:path w="6858000" h="132715">
                <a:moveTo>
                  <a:pt x="6857984" y="132686"/>
                </a:moveTo>
                <a:lnTo>
                  <a:pt x="0" y="114299"/>
                </a:lnTo>
                <a:lnTo>
                  <a:pt x="306" y="0"/>
                </a:lnTo>
                <a:lnTo>
                  <a:pt x="6857984" y="18386"/>
                </a:lnTo>
                <a:lnTo>
                  <a:pt x="6857984" y="132686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177040" y="2527611"/>
            <a:ext cx="7873365" cy="1702435"/>
            <a:chOff x="177040" y="2527611"/>
            <a:chExt cx="7873365" cy="1702435"/>
          </a:xfrm>
        </p:grpSpPr>
        <p:sp>
          <p:nvSpPr>
            <p:cNvPr id="7" name="object 7"/>
            <p:cNvSpPr/>
            <p:nvPr/>
          </p:nvSpPr>
          <p:spPr>
            <a:xfrm>
              <a:off x="177040" y="2527611"/>
              <a:ext cx="7873365" cy="1702435"/>
            </a:xfrm>
            <a:custGeom>
              <a:avLst/>
              <a:gdLst/>
              <a:ahLst/>
              <a:cxnLst/>
              <a:rect l="l" t="t" r="r" b="b"/>
              <a:pathLst>
                <a:path w="7873365" h="1702435">
                  <a:moveTo>
                    <a:pt x="7042320" y="1702295"/>
                  </a:moveTo>
                  <a:lnTo>
                    <a:pt x="829516" y="1702039"/>
                  </a:lnTo>
                  <a:lnTo>
                    <a:pt x="787814" y="1699989"/>
                  </a:lnTo>
                  <a:lnTo>
                    <a:pt x="746263" y="1695894"/>
                  </a:lnTo>
                  <a:lnTo>
                    <a:pt x="704963" y="1689764"/>
                  </a:lnTo>
                  <a:lnTo>
                    <a:pt x="664014" y="1681614"/>
                  </a:lnTo>
                  <a:lnTo>
                    <a:pt x="623513" y="1671464"/>
                  </a:lnTo>
                  <a:lnTo>
                    <a:pt x="583559" y="1659336"/>
                  </a:lnTo>
                  <a:lnTo>
                    <a:pt x="544247" y="1645262"/>
                  </a:lnTo>
                  <a:lnTo>
                    <a:pt x="505674" y="1629275"/>
                  </a:lnTo>
                  <a:lnTo>
                    <a:pt x="467931" y="1611413"/>
                  </a:lnTo>
                  <a:lnTo>
                    <a:pt x="431109" y="1591720"/>
                  </a:lnTo>
                  <a:lnTo>
                    <a:pt x="395297" y="1570243"/>
                  </a:lnTo>
                  <a:lnTo>
                    <a:pt x="360581" y="1547033"/>
                  </a:lnTo>
                  <a:lnTo>
                    <a:pt x="327046" y="1522147"/>
                  </a:lnTo>
                  <a:lnTo>
                    <a:pt x="294771" y="1495644"/>
                  </a:lnTo>
                  <a:lnTo>
                    <a:pt x="263835" y="1467589"/>
                  </a:lnTo>
                  <a:lnTo>
                    <a:pt x="234312" y="1438048"/>
                  </a:lnTo>
                  <a:lnTo>
                    <a:pt x="206273" y="1407094"/>
                  </a:lnTo>
                  <a:lnTo>
                    <a:pt x="179786" y="1374801"/>
                  </a:lnTo>
                  <a:lnTo>
                    <a:pt x="154914" y="1341245"/>
                  </a:lnTo>
                  <a:lnTo>
                    <a:pt x="131718" y="1306510"/>
                  </a:lnTo>
                  <a:lnTo>
                    <a:pt x="110254" y="1270677"/>
                  </a:lnTo>
                  <a:lnTo>
                    <a:pt x="90572" y="1233833"/>
                  </a:lnTo>
                  <a:lnTo>
                    <a:pt x="72721" y="1196068"/>
                  </a:lnTo>
                  <a:lnTo>
                    <a:pt x="56743" y="1157471"/>
                  </a:lnTo>
                  <a:lnTo>
                    <a:pt x="42677" y="1118137"/>
                  </a:lnTo>
                  <a:lnTo>
                    <a:pt x="30557" y="1078159"/>
                  </a:lnTo>
                  <a:lnTo>
                    <a:pt x="20412" y="1037635"/>
                  </a:lnTo>
                  <a:lnTo>
                    <a:pt x="12267" y="996661"/>
                  </a:lnTo>
                  <a:lnTo>
                    <a:pt x="6141" y="955337"/>
                  </a:lnTo>
                  <a:lnTo>
                    <a:pt x="2048" y="913762"/>
                  </a:lnTo>
                  <a:lnTo>
                    <a:pt x="0" y="872036"/>
                  </a:lnTo>
                  <a:lnTo>
                    <a:pt x="0" y="830259"/>
                  </a:lnTo>
                  <a:lnTo>
                    <a:pt x="2048" y="788533"/>
                  </a:lnTo>
                  <a:lnTo>
                    <a:pt x="6141" y="746958"/>
                  </a:lnTo>
                  <a:lnTo>
                    <a:pt x="12267" y="705634"/>
                  </a:lnTo>
                  <a:lnTo>
                    <a:pt x="20412" y="664660"/>
                  </a:lnTo>
                  <a:lnTo>
                    <a:pt x="30557" y="624135"/>
                  </a:lnTo>
                  <a:lnTo>
                    <a:pt x="42677" y="584158"/>
                  </a:lnTo>
                  <a:lnTo>
                    <a:pt x="56743" y="544824"/>
                  </a:lnTo>
                  <a:lnTo>
                    <a:pt x="72721" y="506227"/>
                  </a:lnTo>
                  <a:lnTo>
                    <a:pt x="90572" y="468462"/>
                  </a:lnTo>
                  <a:lnTo>
                    <a:pt x="110254" y="431618"/>
                  </a:lnTo>
                  <a:lnTo>
                    <a:pt x="131718" y="395785"/>
                  </a:lnTo>
                  <a:lnTo>
                    <a:pt x="154914" y="361049"/>
                  </a:lnTo>
                  <a:lnTo>
                    <a:pt x="179786" y="327494"/>
                  </a:lnTo>
                  <a:lnTo>
                    <a:pt x="206273" y="295201"/>
                  </a:lnTo>
                  <a:lnTo>
                    <a:pt x="234312" y="264246"/>
                  </a:lnTo>
                  <a:lnTo>
                    <a:pt x="263835" y="234706"/>
                  </a:lnTo>
                  <a:lnTo>
                    <a:pt x="294771" y="206651"/>
                  </a:lnTo>
                  <a:lnTo>
                    <a:pt x="327046" y="180148"/>
                  </a:lnTo>
                  <a:lnTo>
                    <a:pt x="360581" y="155262"/>
                  </a:lnTo>
                  <a:lnTo>
                    <a:pt x="395297" y="132052"/>
                  </a:lnTo>
                  <a:lnTo>
                    <a:pt x="431109" y="110575"/>
                  </a:lnTo>
                  <a:lnTo>
                    <a:pt x="467931" y="90881"/>
                  </a:lnTo>
                  <a:lnTo>
                    <a:pt x="505674" y="73020"/>
                  </a:lnTo>
                  <a:lnTo>
                    <a:pt x="544248" y="57033"/>
                  </a:lnTo>
                  <a:lnTo>
                    <a:pt x="583559" y="42958"/>
                  </a:lnTo>
                  <a:lnTo>
                    <a:pt x="623513" y="30831"/>
                  </a:lnTo>
                  <a:lnTo>
                    <a:pt x="664014" y="20681"/>
                  </a:lnTo>
                  <a:lnTo>
                    <a:pt x="704963" y="12530"/>
                  </a:lnTo>
                  <a:lnTo>
                    <a:pt x="746263" y="6400"/>
                  </a:lnTo>
                  <a:lnTo>
                    <a:pt x="787814" y="2306"/>
                  </a:lnTo>
                  <a:lnTo>
                    <a:pt x="829516" y="256"/>
                  </a:lnTo>
                  <a:lnTo>
                    <a:pt x="850392" y="0"/>
                  </a:lnTo>
                  <a:lnTo>
                    <a:pt x="7042320" y="0"/>
                  </a:lnTo>
                  <a:lnTo>
                    <a:pt x="7873186" y="851147"/>
                  </a:lnTo>
                  <a:lnTo>
                    <a:pt x="7042320" y="1702295"/>
                  </a:lnTo>
                  <a:close/>
                </a:path>
              </a:pathLst>
            </a:custGeom>
            <a:solidFill>
              <a:srgbClr val="FFD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59386" y="2685964"/>
              <a:ext cx="158750" cy="1386205"/>
            </a:xfrm>
            <a:custGeom>
              <a:avLst/>
              <a:gdLst/>
              <a:ahLst/>
              <a:cxnLst/>
              <a:rect l="l" t="t" r="r" b="b"/>
              <a:pathLst>
                <a:path w="158750" h="1386204">
                  <a:moveTo>
                    <a:pt x="158260" y="1385589"/>
                  </a:moveTo>
                  <a:lnTo>
                    <a:pt x="0" y="1385589"/>
                  </a:lnTo>
                  <a:lnTo>
                    <a:pt x="0" y="0"/>
                  </a:lnTo>
                  <a:lnTo>
                    <a:pt x="158260" y="0"/>
                  </a:lnTo>
                  <a:lnTo>
                    <a:pt x="158260" y="1385589"/>
                  </a:lnTo>
                  <a:close/>
                </a:path>
              </a:pathLst>
            </a:custGeom>
            <a:solidFill>
              <a:srgbClr val="FFAE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177040" y="4843526"/>
            <a:ext cx="7873365" cy="1702435"/>
            <a:chOff x="177040" y="4843526"/>
            <a:chExt cx="7873365" cy="1702435"/>
          </a:xfrm>
        </p:grpSpPr>
        <p:sp>
          <p:nvSpPr>
            <p:cNvPr id="10" name="object 10"/>
            <p:cNvSpPr/>
            <p:nvPr/>
          </p:nvSpPr>
          <p:spPr>
            <a:xfrm>
              <a:off x="177040" y="4843526"/>
              <a:ext cx="7873365" cy="1702435"/>
            </a:xfrm>
            <a:custGeom>
              <a:avLst/>
              <a:gdLst/>
              <a:ahLst/>
              <a:cxnLst/>
              <a:rect l="l" t="t" r="r" b="b"/>
              <a:pathLst>
                <a:path w="7873365" h="1702434">
                  <a:moveTo>
                    <a:pt x="7042320" y="1702295"/>
                  </a:moveTo>
                  <a:lnTo>
                    <a:pt x="829516" y="1702039"/>
                  </a:lnTo>
                  <a:lnTo>
                    <a:pt x="787814" y="1699989"/>
                  </a:lnTo>
                  <a:lnTo>
                    <a:pt x="746263" y="1695894"/>
                  </a:lnTo>
                  <a:lnTo>
                    <a:pt x="704963" y="1689765"/>
                  </a:lnTo>
                  <a:lnTo>
                    <a:pt x="664014" y="1681614"/>
                  </a:lnTo>
                  <a:lnTo>
                    <a:pt x="623513" y="1671463"/>
                  </a:lnTo>
                  <a:lnTo>
                    <a:pt x="583559" y="1659336"/>
                  </a:lnTo>
                  <a:lnTo>
                    <a:pt x="544247" y="1645262"/>
                  </a:lnTo>
                  <a:lnTo>
                    <a:pt x="505674" y="1629275"/>
                  </a:lnTo>
                  <a:lnTo>
                    <a:pt x="467931" y="1611414"/>
                  </a:lnTo>
                  <a:lnTo>
                    <a:pt x="431109" y="1591720"/>
                  </a:lnTo>
                  <a:lnTo>
                    <a:pt x="395297" y="1570242"/>
                  </a:lnTo>
                  <a:lnTo>
                    <a:pt x="360581" y="1547033"/>
                  </a:lnTo>
                  <a:lnTo>
                    <a:pt x="327046" y="1522147"/>
                  </a:lnTo>
                  <a:lnTo>
                    <a:pt x="294771" y="1495644"/>
                  </a:lnTo>
                  <a:lnTo>
                    <a:pt x="263835" y="1467589"/>
                  </a:lnTo>
                  <a:lnTo>
                    <a:pt x="234312" y="1438048"/>
                  </a:lnTo>
                  <a:lnTo>
                    <a:pt x="206273" y="1407094"/>
                  </a:lnTo>
                  <a:lnTo>
                    <a:pt x="179786" y="1374800"/>
                  </a:lnTo>
                  <a:lnTo>
                    <a:pt x="154914" y="1341245"/>
                  </a:lnTo>
                  <a:lnTo>
                    <a:pt x="131718" y="1306509"/>
                  </a:lnTo>
                  <a:lnTo>
                    <a:pt x="110254" y="1270676"/>
                  </a:lnTo>
                  <a:lnTo>
                    <a:pt x="90572" y="1233833"/>
                  </a:lnTo>
                  <a:lnTo>
                    <a:pt x="72721" y="1196067"/>
                  </a:lnTo>
                  <a:lnTo>
                    <a:pt x="56743" y="1157471"/>
                  </a:lnTo>
                  <a:lnTo>
                    <a:pt x="42677" y="1118137"/>
                  </a:lnTo>
                  <a:lnTo>
                    <a:pt x="30557" y="1078159"/>
                  </a:lnTo>
                  <a:lnTo>
                    <a:pt x="20412" y="1037635"/>
                  </a:lnTo>
                  <a:lnTo>
                    <a:pt x="12267" y="996661"/>
                  </a:lnTo>
                  <a:lnTo>
                    <a:pt x="6141" y="955337"/>
                  </a:lnTo>
                  <a:lnTo>
                    <a:pt x="2048" y="913762"/>
                  </a:lnTo>
                  <a:lnTo>
                    <a:pt x="0" y="872036"/>
                  </a:lnTo>
                  <a:lnTo>
                    <a:pt x="0" y="830259"/>
                  </a:lnTo>
                  <a:lnTo>
                    <a:pt x="2048" y="788533"/>
                  </a:lnTo>
                  <a:lnTo>
                    <a:pt x="6141" y="746958"/>
                  </a:lnTo>
                  <a:lnTo>
                    <a:pt x="12267" y="705633"/>
                  </a:lnTo>
                  <a:lnTo>
                    <a:pt x="20412" y="664660"/>
                  </a:lnTo>
                  <a:lnTo>
                    <a:pt x="30557" y="624135"/>
                  </a:lnTo>
                  <a:lnTo>
                    <a:pt x="42677" y="584158"/>
                  </a:lnTo>
                  <a:lnTo>
                    <a:pt x="56743" y="544824"/>
                  </a:lnTo>
                  <a:lnTo>
                    <a:pt x="72721" y="506227"/>
                  </a:lnTo>
                  <a:lnTo>
                    <a:pt x="90572" y="468462"/>
                  </a:lnTo>
                  <a:lnTo>
                    <a:pt x="110254" y="431618"/>
                  </a:lnTo>
                  <a:lnTo>
                    <a:pt x="131718" y="395785"/>
                  </a:lnTo>
                  <a:lnTo>
                    <a:pt x="154914" y="361049"/>
                  </a:lnTo>
                  <a:lnTo>
                    <a:pt x="179786" y="327494"/>
                  </a:lnTo>
                  <a:lnTo>
                    <a:pt x="206273" y="295201"/>
                  </a:lnTo>
                  <a:lnTo>
                    <a:pt x="234312" y="264246"/>
                  </a:lnTo>
                  <a:lnTo>
                    <a:pt x="263835" y="234706"/>
                  </a:lnTo>
                  <a:lnTo>
                    <a:pt x="294771" y="206651"/>
                  </a:lnTo>
                  <a:lnTo>
                    <a:pt x="327046" y="180148"/>
                  </a:lnTo>
                  <a:lnTo>
                    <a:pt x="360581" y="155262"/>
                  </a:lnTo>
                  <a:lnTo>
                    <a:pt x="395297" y="132052"/>
                  </a:lnTo>
                  <a:lnTo>
                    <a:pt x="431109" y="110575"/>
                  </a:lnTo>
                  <a:lnTo>
                    <a:pt x="467931" y="90882"/>
                  </a:lnTo>
                  <a:lnTo>
                    <a:pt x="505674" y="73020"/>
                  </a:lnTo>
                  <a:lnTo>
                    <a:pt x="544248" y="57033"/>
                  </a:lnTo>
                  <a:lnTo>
                    <a:pt x="583559" y="42958"/>
                  </a:lnTo>
                  <a:lnTo>
                    <a:pt x="623513" y="30831"/>
                  </a:lnTo>
                  <a:lnTo>
                    <a:pt x="664014" y="20681"/>
                  </a:lnTo>
                  <a:lnTo>
                    <a:pt x="704963" y="12530"/>
                  </a:lnTo>
                  <a:lnTo>
                    <a:pt x="746263" y="6401"/>
                  </a:lnTo>
                  <a:lnTo>
                    <a:pt x="787814" y="2306"/>
                  </a:lnTo>
                  <a:lnTo>
                    <a:pt x="829516" y="256"/>
                  </a:lnTo>
                  <a:lnTo>
                    <a:pt x="850392" y="0"/>
                  </a:lnTo>
                  <a:lnTo>
                    <a:pt x="7042320" y="0"/>
                  </a:lnTo>
                  <a:lnTo>
                    <a:pt x="7873186" y="851147"/>
                  </a:lnTo>
                  <a:lnTo>
                    <a:pt x="7042320" y="1702295"/>
                  </a:lnTo>
                  <a:close/>
                </a:path>
              </a:pathLst>
            </a:custGeom>
            <a:solidFill>
              <a:srgbClr val="FFD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59386" y="5001879"/>
              <a:ext cx="158750" cy="1386205"/>
            </a:xfrm>
            <a:custGeom>
              <a:avLst/>
              <a:gdLst/>
              <a:ahLst/>
              <a:cxnLst/>
              <a:rect l="l" t="t" r="r" b="b"/>
              <a:pathLst>
                <a:path w="158750" h="1386204">
                  <a:moveTo>
                    <a:pt x="158260" y="1385589"/>
                  </a:moveTo>
                  <a:lnTo>
                    <a:pt x="0" y="1385589"/>
                  </a:lnTo>
                  <a:lnTo>
                    <a:pt x="0" y="0"/>
                  </a:lnTo>
                  <a:lnTo>
                    <a:pt x="158260" y="0"/>
                  </a:lnTo>
                  <a:lnTo>
                    <a:pt x="158260" y="1385589"/>
                  </a:lnTo>
                  <a:close/>
                </a:path>
              </a:pathLst>
            </a:custGeom>
            <a:solidFill>
              <a:srgbClr val="FFAE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77040" y="7159440"/>
            <a:ext cx="7873365" cy="1702435"/>
            <a:chOff x="177040" y="7159440"/>
            <a:chExt cx="7873365" cy="1702435"/>
          </a:xfrm>
        </p:grpSpPr>
        <p:sp>
          <p:nvSpPr>
            <p:cNvPr id="13" name="object 13"/>
            <p:cNvSpPr/>
            <p:nvPr/>
          </p:nvSpPr>
          <p:spPr>
            <a:xfrm>
              <a:off x="177040" y="7159440"/>
              <a:ext cx="7873365" cy="1702435"/>
            </a:xfrm>
            <a:custGeom>
              <a:avLst/>
              <a:gdLst/>
              <a:ahLst/>
              <a:cxnLst/>
              <a:rect l="l" t="t" r="r" b="b"/>
              <a:pathLst>
                <a:path w="7873365" h="1702434">
                  <a:moveTo>
                    <a:pt x="7042320" y="1702295"/>
                  </a:moveTo>
                  <a:lnTo>
                    <a:pt x="829516" y="1702039"/>
                  </a:lnTo>
                  <a:lnTo>
                    <a:pt x="787814" y="1699989"/>
                  </a:lnTo>
                  <a:lnTo>
                    <a:pt x="746263" y="1695894"/>
                  </a:lnTo>
                  <a:lnTo>
                    <a:pt x="704963" y="1689764"/>
                  </a:lnTo>
                  <a:lnTo>
                    <a:pt x="664014" y="1681614"/>
                  </a:lnTo>
                  <a:lnTo>
                    <a:pt x="623513" y="1671463"/>
                  </a:lnTo>
                  <a:lnTo>
                    <a:pt x="583559" y="1659336"/>
                  </a:lnTo>
                  <a:lnTo>
                    <a:pt x="544247" y="1645262"/>
                  </a:lnTo>
                  <a:lnTo>
                    <a:pt x="505674" y="1629274"/>
                  </a:lnTo>
                  <a:lnTo>
                    <a:pt x="467931" y="1611413"/>
                  </a:lnTo>
                  <a:lnTo>
                    <a:pt x="431109" y="1591720"/>
                  </a:lnTo>
                  <a:lnTo>
                    <a:pt x="395297" y="1570242"/>
                  </a:lnTo>
                  <a:lnTo>
                    <a:pt x="360581" y="1547033"/>
                  </a:lnTo>
                  <a:lnTo>
                    <a:pt x="327046" y="1522147"/>
                  </a:lnTo>
                  <a:lnTo>
                    <a:pt x="294771" y="1495645"/>
                  </a:lnTo>
                  <a:lnTo>
                    <a:pt x="263835" y="1467589"/>
                  </a:lnTo>
                  <a:lnTo>
                    <a:pt x="234312" y="1438049"/>
                  </a:lnTo>
                  <a:lnTo>
                    <a:pt x="206273" y="1407094"/>
                  </a:lnTo>
                  <a:lnTo>
                    <a:pt x="179786" y="1374801"/>
                  </a:lnTo>
                  <a:lnTo>
                    <a:pt x="154914" y="1341245"/>
                  </a:lnTo>
                  <a:lnTo>
                    <a:pt x="131718" y="1306509"/>
                  </a:lnTo>
                  <a:lnTo>
                    <a:pt x="110254" y="1270676"/>
                  </a:lnTo>
                  <a:lnTo>
                    <a:pt x="90572" y="1233832"/>
                  </a:lnTo>
                  <a:lnTo>
                    <a:pt x="72721" y="1196067"/>
                  </a:lnTo>
                  <a:lnTo>
                    <a:pt x="56743" y="1157470"/>
                  </a:lnTo>
                  <a:lnTo>
                    <a:pt x="42677" y="1118136"/>
                  </a:lnTo>
                  <a:lnTo>
                    <a:pt x="30557" y="1078159"/>
                  </a:lnTo>
                  <a:lnTo>
                    <a:pt x="20412" y="1037634"/>
                  </a:lnTo>
                  <a:lnTo>
                    <a:pt x="12267" y="996661"/>
                  </a:lnTo>
                  <a:lnTo>
                    <a:pt x="6141" y="955337"/>
                  </a:lnTo>
                  <a:lnTo>
                    <a:pt x="2048" y="913762"/>
                  </a:lnTo>
                  <a:lnTo>
                    <a:pt x="0" y="872035"/>
                  </a:lnTo>
                  <a:lnTo>
                    <a:pt x="0" y="830259"/>
                  </a:lnTo>
                  <a:lnTo>
                    <a:pt x="2048" y="788533"/>
                  </a:lnTo>
                  <a:lnTo>
                    <a:pt x="6141" y="746958"/>
                  </a:lnTo>
                  <a:lnTo>
                    <a:pt x="12267" y="705633"/>
                  </a:lnTo>
                  <a:lnTo>
                    <a:pt x="20412" y="664660"/>
                  </a:lnTo>
                  <a:lnTo>
                    <a:pt x="30557" y="624135"/>
                  </a:lnTo>
                  <a:lnTo>
                    <a:pt x="42677" y="584158"/>
                  </a:lnTo>
                  <a:lnTo>
                    <a:pt x="56743" y="544823"/>
                  </a:lnTo>
                  <a:lnTo>
                    <a:pt x="72721" y="506227"/>
                  </a:lnTo>
                  <a:lnTo>
                    <a:pt x="90572" y="468462"/>
                  </a:lnTo>
                  <a:lnTo>
                    <a:pt x="110254" y="431618"/>
                  </a:lnTo>
                  <a:lnTo>
                    <a:pt x="131718" y="395785"/>
                  </a:lnTo>
                  <a:lnTo>
                    <a:pt x="154914" y="361049"/>
                  </a:lnTo>
                  <a:lnTo>
                    <a:pt x="179786" y="327494"/>
                  </a:lnTo>
                  <a:lnTo>
                    <a:pt x="206273" y="295201"/>
                  </a:lnTo>
                  <a:lnTo>
                    <a:pt x="234312" y="264246"/>
                  </a:lnTo>
                  <a:lnTo>
                    <a:pt x="263835" y="234706"/>
                  </a:lnTo>
                  <a:lnTo>
                    <a:pt x="294771" y="206650"/>
                  </a:lnTo>
                  <a:lnTo>
                    <a:pt x="327046" y="180147"/>
                  </a:lnTo>
                  <a:lnTo>
                    <a:pt x="360581" y="155261"/>
                  </a:lnTo>
                  <a:lnTo>
                    <a:pt x="395297" y="132051"/>
                  </a:lnTo>
                  <a:lnTo>
                    <a:pt x="431109" y="110575"/>
                  </a:lnTo>
                  <a:lnTo>
                    <a:pt x="467931" y="90881"/>
                  </a:lnTo>
                  <a:lnTo>
                    <a:pt x="505674" y="73020"/>
                  </a:lnTo>
                  <a:lnTo>
                    <a:pt x="544248" y="57032"/>
                  </a:lnTo>
                  <a:lnTo>
                    <a:pt x="583559" y="42958"/>
                  </a:lnTo>
                  <a:lnTo>
                    <a:pt x="623513" y="30831"/>
                  </a:lnTo>
                  <a:lnTo>
                    <a:pt x="664014" y="20680"/>
                  </a:lnTo>
                  <a:lnTo>
                    <a:pt x="704963" y="12530"/>
                  </a:lnTo>
                  <a:lnTo>
                    <a:pt x="746263" y="6401"/>
                  </a:lnTo>
                  <a:lnTo>
                    <a:pt x="787814" y="2306"/>
                  </a:lnTo>
                  <a:lnTo>
                    <a:pt x="829516" y="256"/>
                  </a:lnTo>
                  <a:lnTo>
                    <a:pt x="850392" y="0"/>
                  </a:lnTo>
                  <a:lnTo>
                    <a:pt x="7042320" y="0"/>
                  </a:lnTo>
                  <a:lnTo>
                    <a:pt x="7873186" y="851147"/>
                  </a:lnTo>
                  <a:lnTo>
                    <a:pt x="7042320" y="1702295"/>
                  </a:lnTo>
                  <a:close/>
                </a:path>
              </a:pathLst>
            </a:custGeom>
            <a:solidFill>
              <a:srgbClr val="FFD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759386" y="7317793"/>
              <a:ext cx="158750" cy="1386205"/>
            </a:xfrm>
            <a:custGeom>
              <a:avLst/>
              <a:gdLst/>
              <a:ahLst/>
              <a:cxnLst/>
              <a:rect l="l" t="t" r="r" b="b"/>
              <a:pathLst>
                <a:path w="158750" h="1386204">
                  <a:moveTo>
                    <a:pt x="158260" y="1385589"/>
                  </a:moveTo>
                  <a:lnTo>
                    <a:pt x="0" y="1385589"/>
                  </a:lnTo>
                  <a:lnTo>
                    <a:pt x="0" y="0"/>
                  </a:lnTo>
                  <a:lnTo>
                    <a:pt x="158260" y="0"/>
                  </a:lnTo>
                  <a:lnTo>
                    <a:pt x="158260" y="1385589"/>
                  </a:lnTo>
                  <a:close/>
                </a:path>
              </a:pathLst>
            </a:custGeom>
            <a:solidFill>
              <a:srgbClr val="FFAE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/>
          <p:nvPr/>
        </p:nvSpPr>
        <p:spPr>
          <a:xfrm>
            <a:off x="8162040" y="2145029"/>
            <a:ext cx="8780780" cy="2232660"/>
          </a:xfrm>
          <a:custGeom>
            <a:avLst/>
            <a:gdLst/>
            <a:ahLst/>
            <a:cxnLst/>
            <a:rect l="l" t="t" r="r" b="b"/>
            <a:pathLst>
              <a:path w="8780780" h="2232660">
                <a:moveTo>
                  <a:pt x="8294469" y="2232659"/>
                </a:moveTo>
                <a:lnTo>
                  <a:pt x="485773" y="2232659"/>
                </a:lnTo>
                <a:lnTo>
                  <a:pt x="437762" y="2230282"/>
                </a:lnTo>
                <a:lnTo>
                  <a:pt x="390562" y="2223239"/>
                </a:lnTo>
                <a:lnTo>
                  <a:pt x="344494" y="2211662"/>
                </a:lnTo>
                <a:lnTo>
                  <a:pt x="299876" y="2195682"/>
                </a:lnTo>
                <a:lnTo>
                  <a:pt x="257028" y="2175432"/>
                </a:lnTo>
                <a:lnTo>
                  <a:pt x="216266" y="2151043"/>
                </a:lnTo>
                <a:lnTo>
                  <a:pt x="177911" y="2122649"/>
                </a:lnTo>
                <a:lnTo>
                  <a:pt x="142280" y="2090379"/>
                </a:lnTo>
                <a:lnTo>
                  <a:pt x="110010" y="2054748"/>
                </a:lnTo>
                <a:lnTo>
                  <a:pt x="81615" y="2016393"/>
                </a:lnTo>
                <a:lnTo>
                  <a:pt x="57227" y="1975631"/>
                </a:lnTo>
                <a:lnTo>
                  <a:pt x="36977" y="1932783"/>
                </a:lnTo>
                <a:lnTo>
                  <a:pt x="20997" y="1888165"/>
                </a:lnTo>
                <a:lnTo>
                  <a:pt x="9420" y="1842097"/>
                </a:lnTo>
                <a:lnTo>
                  <a:pt x="2377" y="1794897"/>
                </a:lnTo>
                <a:lnTo>
                  <a:pt x="0" y="1746885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6"/>
                </a:lnTo>
                <a:lnTo>
                  <a:pt x="485773" y="0"/>
                </a:lnTo>
                <a:lnTo>
                  <a:pt x="8294470" y="0"/>
                </a:lnTo>
                <a:lnTo>
                  <a:pt x="8342481" y="2376"/>
                </a:lnTo>
                <a:lnTo>
                  <a:pt x="8389681" y="9420"/>
                </a:lnTo>
                <a:lnTo>
                  <a:pt x="8435749" y="20997"/>
                </a:lnTo>
                <a:lnTo>
                  <a:pt x="8480366" y="36977"/>
                </a:lnTo>
                <a:lnTo>
                  <a:pt x="8523215" y="57227"/>
                </a:lnTo>
                <a:lnTo>
                  <a:pt x="8563976" y="81615"/>
                </a:lnTo>
                <a:lnTo>
                  <a:pt x="8602332" y="110010"/>
                </a:lnTo>
                <a:lnTo>
                  <a:pt x="8637963" y="142280"/>
                </a:lnTo>
                <a:lnTo>
                  <a:pt x="8670233" y="177911"/>
                </a:lnTo>
                <a:lnTo>
                  <a:pt x="8698627" y="216266"/>
                </a:lnTo>
                <a:lnTo>
                  <a:pt x="8723016" y="257028"/>
                </a:lnTo>
                <a:lnTo>
                  <a:pt x="8743266" y="299876"/>
                </a:lnTo>
                <a:lnTo>
                  <a:pt x="8759245" y="344494"/>
                </a:lnTo>
                <a:lnTo>
                  <a:pt x="8770823" y="390562"/>
                </a:lnTo>
                <a:lnTo>
                  <a:pt x="8777866" y="437762"/>
                </a:lnTo>
                <a:lnTo>
                  <a:pt x="8780243" y="485774"/>
                </a:lnTo>
                <a:lnTo>
                  <a:pt x="8780243" y="1746885"/>
                </a:lnTo>
                <a:lnTo>
                  <a:pt x="8777866" y="1794897"/>
                </a:lnTo>
                <a:lnTo>
                  <a:pt x="8770823" y="1842097"/>
                </a:lnTo>
                <a:lnTo>
                  <a:pt x="8759245" y="1888165"/>
                </a:lnTo>
                <a:lnTo>
                  <a:pt x="8743266" y="1932783"/>
                </a:lnTo>
                <a:lnTo>
                  <a:pt x="8723016" y="1975631"/>
                </a:lnTo>
                <a:lnTo>
                  <a:pt x="8698627" y="2016393"/>
                </a:lnTo>
                <a:lnTo>
                  <a:pt x="8670233" y="2054748"/>
                </a:lnTo>
                <a:lnTo>
                  <a:pt x="8637963" y="2090379"/>
                </a:lnTo>
                <a:lnTo>
                  <a:pt x="8602332" y="2122649"/>
                </a:lnTo>
                <a:lnTo>
                  <a:pt x="8563976" y="2151043"/>
                </a:lnTo>
                <a:lnTo>
                  <a:pt x="8523215" y="2175432"/>
                </a:lnTo>
                <a:lnTo>
                  <a:pt x="8480366" y="2195682"/>
                </a:lnTo>
                <a:lnTo>
                  <a:pt x="8435749" y="2211662"/>
                </a:lnTo>
                <a:lnTo>
                  <a:pt x="8389681" y="2223239"/>
                </a:lnTo>
                <a:lnTo>
                  <a:pt x="8342481" y="2230282"/>
                </a:lnTo>
                <a:lnTo>
                  <a:pt x="8294469" y="2232659"/>
                </a:lnTo>
                <a:close/>
              </a:path>
            </a:pathLst>
          </a:custGeom>
          <a:solidFill>
            <a:srgbClr val="FFAE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2502466" y="2820656"/>
            <a:ext cx="409956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71450">
              <a:lnSpc>
                <a:spcPct val="115399"/>
              </a:lnSpc>
              <a:spcBef>
                <a:spcPts val="100"/>
              </a:spcBef>
            </a:pPr>
            <a:r>
              <a:rPr sz="2600" b="1" i="1" spc="-295" dirty="0">
                <a:latin typeface="Arial"/>
                <a:cs typeface="Arial"/>
              </a:rPr>
              <a:t>С</a:t>
            </a:r>
            <a:r>
              <a:rPr sz="2600" b="1" i="1" spc="-25" dirty="0">
                <a:latin typeface="Arial"/>
                <a:cs typeface="Arial"/>
              </a:rPr>
              <a:t>и</a:t>
            </a:r>
            <a:r>
              <a:rPr sz="2600" b="1" i="1" spc="35" dirty="0">
                <a:latin typeface="Arial"/>
                <a:cs typeface="Arial"/>
              </a:rPr>
              <a:t>т</a:t>
            </a:r>
            <a:r>
              <a:rPr sz="2600" b="1" i="1" spc="-105" dirty="0">
                <a:latin typeface="Arial"/>
                <a:cs typeface="Arial"/>
              </a:rPr>
              <a:t>у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75" dirty="0">
                <a:latin typeface="Arial"/>
                <a:cs typeface="Arial"/>
              </a:rPr>
              <a:t>ц</a:t>
            </a:r>
            <a:r>
              <a:rPr sz="2600" b="1" i="1" spc="40" dirty="0">
                <a:latin typeface="Arial"/>
                <a:cs typeface="Arial"/>
              </a:rPr>
              <a:t>ı</a:t>
            </a:r>
            <a:r>
              <a:rPr sz="2600" b="1" i="1" spc="45" dirty="0">
                <a:latin typeface="Arial"/>
                <a:cs typeface="Arial"/>
              </a:rPr>
              <a:t>ї</a:t>
            </a:r>
            <a:r>
              <a:rPr sz="2600" b="1" i="1" spc="-229" dirty="0">
                <a:latin typeface="Arial"/>
                <a:cs typeface="Arial"/>
              </a:rPr>
              <a:t> </a:t>
            </a:r>
            <a:r>
              <a:rPr sz="2600" b="1" i="1" spc="-25" dirty="0">
                <a:latin typeface="Arial"/>
                <a:cs typeface="Arial"/>
              </a:rPr>
              <a:t>п</a:t>
            </a:r>
            <a:r>
              <a:rPr sz="2600" b="1" i="1" spc="-75" dirty="0">
                <a:latin typeface="Arial"/>
                <a:cs typeface="Arial"/>
              </a:rPr>
              <a:t>о</a:t>
            </a:r>
            <a:r>
              <a:rPr sz="2600" b="1" i="1" spc="30" dirty="0">
                <a:latin typeface="Arial"/>
                <a:cs typeface="Arial"/>
              </a:rPr>
              <a:t>з</a:t>
            </a:r>
            <a:r>
              <a:rPr sz="2600" b="1" i="1" spc="-25" dirty="0">
                <a:latin typeface="Arial"/>
                <a:cs typeface="Arial"/>
              </a:rPr>
              <a:t>и</a:t>
            </a:r>
            <a:r>
              <a:rPr sz="2600" b="1" i="1" spc="35" dirty="0">
                <a:latin typeface="Arial"/>
                <a:cs typeface="Arial"/>
              </a:rPr>
              <a:t>т</a:t>
            </a:r>
            <a:r>
              <a:rPr sz="2600" b="1" i="1" spc="-25" dirty="0">
                <a:latin typeface="Arial"/>
                <a:cs typeface="Arial"/>
              </a:rPr>
              <a:t>и</a:t>
            </a:r>
            <a:r>
              <a:rPr sz="2600" b="1" i="1" spc="-90" dirty="0">
                <a:latin typeface="Arial"/>
                <a:cs typeface="Arial"/>
              </a:rPr>
              <a:t>в</a:t>
            </a:r>
            <a:r>
              <a:rPr sz="2600" b="1" i="1" spc="25" dirty="0">
                <a:latin typeface="Arial"/>
                <a:cs typeface="Arial"/>
              </a:rPr>
              <a:t>н</a:t>
            </a:r>
            <a:r>
              <a:rPr sz="2600" b="1" i="1" spc="-75" dirty="0">
                <a:latin typeface="Arial"/>
                <a:cs typeface="Arial"/>
              </a:rPr>
              <a:t>о</a:t>
            </a:r>
            <a:r>
              <a:rPr sz="2600" b="1" i="1" spc="-150" dirty="0">
                <a:latin typeface="Arial"/>
                <a:cs typeface="Arial"/>
              </a:rPr>
              <a:t>г</a:t>
            </a:r>
            <a:r>
              <a:rPr sz="2600" b="1" i="1" spc="-45" dirty="0">
                <a:latin typeface="Arial"/>
                <a:cs typeface="Arial"/>
              </a:rPr>
              <a:t>о  </a:t>
            </a:r>
            <a:r>
              <a:rPr sz="2600" b="1" i="1" spc="-5" dirty="0">
                <a:latin typeface="Arial"/>
                <a:cs typeface="Arial"/>
              </a:rPr>
              <a:t>е</a:t>
            </a:r>
            <a:r>
              <a:rPr sz="2600" b="1" i="1" spc="75" dirty="0">
                <a:latin typeface="Arial"/>
                <a:cs typeface="Arial"/>
              </a:rPr>
              <a:t>м</a:t>
            </a:r>
            <a:r>
              <a:rPr sz="2600" b="1" i="1" spc="-75" dirty="0">
                <a:latin typeface="Arial"/>
                <a:cs typeface="Arial"/>
              </a:rPr>
              <a:t>оц</a:t>
            </a:r>
            <a:r>
              <a:rPr sz="2600" b="1" i="1" spc="40" dirty="0">
                <a:latin typeface="Arial"/>
                <a:cs typeface="Arial"/>
              </a:rPr>
              <a:t>ı</a:t>
            </a:r>
            <a:r>
              <a:rPr sz="2600" b="1" i="1" spc="-25" dirty="0">
                <a:latin typeface="Arial"/>
                <a:cs typeface="Arial"/>
              </a:rPr>
              <a:t>й</a:t>
            </a:r>
            <a:r>
              <a:rPr sz="2600" b="1" i="1" spc="25" dirty="0">
                <a:latin typeface="Arial"/>
                <a:cs typeface="Arial"/>
              </a:rPr>
              <a:t>н</a:t>
            </a:r>
            <a:r>
              <a:rPr sz="2600" b="1" i="1" spc="-75" dirty="0">
                <a:latin typeface="Arial"/>
                <a:cs typeface="Arial"/>
              </a:rPr>
              <a:t>о</a:t>
            </a:r>
            <a:r>
              <a:rPr sz="2600" b="1" i="1" spc="-150" dirty="0">
                <a:latin typeface="Arial"/>
                <a:cs typeface="Arial"/>
              </a:rPr>
              <a:t>г</a:t>
            </a:r>
            <a:r>
              <a:rPr sz="2600" b="1" i="1" spc="-70" dirty="0">
                <a:latin typeface="Arial"/>
                <a:cs typeface="Arial"/>
              </a:rPr>
              <a:t>о</a:t>
            </a:r>
            <a:r>
              <a:rPr sz="2600" b="1" i="1" spc="-229" dirty="0">
                <a:latin typeface="Arial"/>
                <a:cs typeface="Arial"/>
              </a:rPr>
              <a:t> </a:t>
            </a:r>
            <a:r>
              <a:rPr sz="2600" b="1" i="1" spc="30" dirty="0">
                <a:latin typeface="Arial"/>
                <a:cs typeface="Arial"/>
              </a:rPr>
              <a:t>з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95" dirty="0">
                <a:latin typeface="Arial"/>
                <a:cs typeface="Arial"/>
              </a:rPr>
              <a:t>б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50" dirty="0">
                <a:latin typeface="Arial"/>
                <a:cs typeface="Arial"/>
              </a:rPr>
              <a:t>р</a:t>
            </a:r>
            <a:r>
              <a:rPr sz="2600" b="1" i="1" spc="-90" dirty="0">
                <a:latin typeface="Arial"/>
                <a:cs typeface="Arial"/>
              </a:rPr>
              <a:t>в</a:t>
            </a:r>
            <a:r>
              <a:rPr sz="2600" b="1" i="1" spc="-25" dirty="0">
                <a:latin typeface="Arial"/>
                <a:cs typeface="Arial"/>
              </a:rPr>
              <a:t>л</a:t>
            </a:r>
            <a:r>
              <a:rPr sz="2600" b="1" i="1" spc="-5" dirty="0">
                <a:latin typeface="Arial"/>
                <a:cs typeface="Arial"/>
              </a:rPr>
              <a:t>е</a:t>
            </a:r>
            <a:r>
              <a:rPr sz="2600" b="1" i="1" spc="25" dirty="0">
                <a:latin typeface="Arial"/>
                <a:cs typeface="Arial"/>
              </a:rPr>
              <a:t>нн</a:t>
            </a:r>
            <a:r>
              <a:rPr sz="2600" b="1" i="1" spc="-20" dirty="0">
                <a:latin typeface="Arial"/>
                <a:cs typeface="Arial"/>
              </a:rPr>
              <a:t>я</a:t>
            </a:r>
            <a:endParaRPr sz="26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502525" y="5159079"/>
            <a:ext cx="409956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82880">
              <a:lnSpc>
                <a:spcPct val="115399"/>
              </a:lnSpc>
              <a:spcBef>
                <a:spcPts val="100"/>
              </a:spcBef>
            </a:pPr>
            <a:r>
              <a:rPr sz="2600" b="1" i="1" spc="-295" dirty="0">
                <a:latin typeface="Arial"/>
                <a:cs typeface="Arial"/>
              </a:rPr>
              <a:t>С</a:t>
            </a:r>
            <a:r>
              <a:rPr sz="2600" b="1" i="1" spc="-25" dirty="0">
                <a:latin typeface="Arial"/>
                <a:cs typeface="Arial"/>
              </a:rPr>
              <a:t>и</a:t>
            </a:r>
            <a:r>
              <a:rPr sz="2600" b="1" i="1" spc="35" dirty="0">
                <a:latin typeface="Arial"/>
                <a:cs typeface="Arial"/>
              </a:rPr>
              <a:t>т</a:t>
            </a:r>
            <a:r>
              <a:rPr sz="2600" b="1" i="1" spc="-105" dirty="0">
                <a:latin typeface="Arial"/>
                <a:cs typeface="Arial"/>
              </a:rPr>
              <a:t>у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75" dirty="0">
                <a:latin typeface="Arial"/>
                <a:cs typeface="Arial"/>
              </a:rPr>
              <a:t>ц</a:t>
            </a:r>
            <a:r>
              <a:rPr sz="2600" b="1" i="1" spc="40" dirty="0">
                <a:latin typeface="Arial"/>
                <a:cs typeface="Arial"/>
              </a:rPr>
              <a:t>ı</a:t>
            </a:r>
            <a:r>
              <a:rPr sz="2600" b="1" i="1" spc="45" dirty="0">
                <a:latin typeface="Arial"/>
                <a:cs typeface="Arial"/>
              </a:rPr>
              <a:t>ї</a:t>
            </a:r>
            <a:r>
              <a:rPr sz="2600" b="1" i="1" spc="-229" dirty="0">
                <a:latin typeface="Arial"/>
                <a:cs typeface="Arial"/>
              </a:rPr>
              <a:t> </a:t>
            </a:r>
            <a:r>
              <a:rPr sz="2600" b="1" i="1" spc="25" dirty="0">
                <a:latin typeface="Arial"/>
                <a:cs typeface="Arial"/>
              </a:rPr>
              <a:t>н</a:t>
            </a:r>
            <a:r>
              <a:rPr sz="2600" b="1" i="1" spc="-5" dirty="0">
                <a:latin typeface="Arial"/>
                <a:cs typeface="Arial"/>
              </a:rPr>
              <a:t>е</a:t>
            </a:r>
            <a:r>
              <a:rPr sz="2600" b="1" i="1" spc="-150" dirty="0">
                <a:latin typeface="Arial"/>
                <a:cs typeface="Arial"/>
              </a:rPr>
              <a:t>г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35" dirty="0">
                <a:latin typeface="Arial"/>
                <a:cs typeface="Arial"/>
              </a:rPr>
              <a:t>т</a:t>
            </a:r>
            <a:r>
              <a:rPr sz="2600" b="1" i="1" spc="-25" dirty="0">
                <a:latin typeface="Arial"/>
                <a:cs typeface="Arial"/>
              </a:rPr>
              <a:t>и</a:t>
            </a:r>
            <a:r>
              <a:rPr sz="2600" b="1" i="1" spc="-90" dirty="0">
                <a:latin typeface="Arial"/>
                <a:cs typeface="Arial"/>
              </a:rPr>
              <a:t>в</a:t>
            </a:r>
            <a:r>
              <a:rPr sz="2600" b="1" i="1" spc="25" dirty="0">
                <a:latin typeface="Arial"/>
                <a:cs typeface="Arial"/>
              </a:rPr>
              <a:t>н</a:t>
            </a:r>
            <a:r>
              <a:rPr sz="2600" b="1" i="1" spc="-75" dirty="0">
                <a:latin typeface="Arial"/>
                <a:cs typeface="Arial"/>
              </a:rPr>
              <a:t>о</a:t>
            </a:r>
            <a:r>
              <a:rPr sz="2600" b="1" i="1" spc="-150" dirty="0">
                <a:latin typeface="Arial"/>
                <a:cs typeface="Arial"/>
              </a:rPr>
              <a:t>г</a:t>
            </a:r>
            <a:r>
              <a:rPr sz="2600" b="1" i="1" spc="-45" dirty="0">
                <a:latin typeface="Arial"/>
                <a:cs typeface="Arial"/>
              </a:rPr>
              <a:t>о  </a:t>
            </a:r>
            <a:r>
              <a:rPr sz="2600" b="1" i="1" spc="-5" dirty="0">
                <a:latin typeface="Arial"/>
                <a:cs typeface="Arial"/>
              </a:rPr>
              <a:t>е</a:t>
            </a:r>
            <a:r>
              <a:rPr sz="2600" b="1" i="1" spc="75" dirty="0">
                <a:latin typeface="Arial"/>
                <a:cs typeface="Arial"/>
              </a:rPr>
              <a:t>м</a:t>
            </a:r>
            <a:r>
              <a:rPr sz="2600" b="1" i="1" spc="-75" dirty="0">
                <a:latin typeface="Arial"/>
                <a:cs typeface="Arial"/>
              </a:rPr>
              <a:t>оц</a:t>
            </a:r>
            <a:r>
              <a:rPr sz="2600" b="1" i="1" spc="40" dirty="0">
                <a:latin typeface="Arial"/>
                <a:cs typeface="Arial"/>
              </a:rPr>
              <a:t>ı</a:t>
            </a:r>
            <a:r>
              <a:rPr sz="2600" b="1" i="1" spc="-25" dirty="0">
                <a:latin typeface="Arial"/>
                <a:cs typeface="Arial"/>
              </a:rPr>
              <a:t>й</a:t>
            </a:r>
            <a:r>
              <a:rPr sz="2600" b="1" i="1" spc="25" dirty="0">
                <a:latin typeface="Arial"/>
                <a:cs typeface="Arial"/>
              </a:rPr>
              <a:t>н</a:t>
            </a:r>
            <a:r>
              <a:rPr sz="2600" b="1" i="1" spc="-75" dirty="0">
                <a:latin typeface="Arial"/>
                <a:cs typeface="Arial"/>
              </a:rPr>
              <a:t>о</a:t>
            </a:r>
            <a:r>
              <a:rPr sz="2600" b="1" i="1" spc="-150" dirty="0">
                <a:latin typeface="Arial"/>
                <a:cs typeface="Arial"/>
              </a:rPr>
              <a:t>г</a:t>
            </a:r>
            <a:r>
              <a:rPr sz="2600" b="1" i="1" spc="-70" dirty="0">
                <a:latin typeface="Arial"/>
                <a:cs typeface="Arial"/>
              </a:rPr>
              <a:t>о</a:t>
            </a:r>
            <a:r>
              <a:rPr sz="2600" b="1" i="1" spc="-229" dirty="0">
                <a:latin typeface="Arial"/>
                <a:cs typeface="Arial"/>
              </a:rPr>
              <a:t> </a:t>
            </a:r>
            <a:r>
              <a:rPr sz="2600" b="1" i="1" spc="30" dirty="0">
                <a:latin typeface="Arial"/>
                <a:cs typeface="Arial"/>
              </a:rPr>
              <a:t>з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95" dirty="0">
                <a:latin typeface="Arial"/>
                <a:cs typeface="Arial"/>
              </a:rPr>
              <a:t>б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50" dirty="0">
                <a:latin typeface="Arial"/>
                <a:cs typeface="Arial"/>
              </a:rPr>
              <a:t>р</a:t>
            </a:r>
            <a:r>
              <a:rPr sz="2600" b="1" i="1" spc="-90" dirty="0">
                <a:latin typeface="Arial"/>
                <a:cs typeface="Arial"/>
              </a:rPr>
              <a:t>в</a:t>
            </a:r>
            <a:r>
              <a:rPr sz="2600" b="1" i="1" spc="-25" dirty="0">
                <a:latin typeface="Arial"/>
                <a:cs typeface="Arial"/>
              </a:rPr>
              <a:t>л</a:t>
            </a:r>
            <a:r>
              <a:rPr sz="2600" b="1" i="1" spc="-5" dirty="0">
                <a:latin typeface="Arial"/>
                <a:cs typeface="Arial"/>
              </a:rPr>
              <a:t>е</a:t>
            </a:r>
            <a:r>
              <a:rPr sz="2600" b="1" i="1" spc="25" dirty="0">
                <a:latin typeface="Arial"/>
                <a:cs typeface="Arial"/>
              </a:rPr>
              <a:t>нн</a:t>
            </a:r>
            <a:r>
              <a:rPr sz="2600" b="1" i="1" spc="-20" dirty="0">
                <a:latin typeface="Arial"/>
                <a:cs typeface="Arial"/>
              </a:rPr>
              <a:t>я</a:t>
            </a:r>
            <a:endParaRPr sz="26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90196" y="7514301"/>
            <a:ext cx="332803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0355" marR="5080" indent="-288290">
              <a:lnSpc>
                <a:spcPct val="115399"/>
              </a:lnSpc>
              <a:spcBef>
                <a:spcPts val="100"/>
              </a:spcBef>
            </a:pPr>
            <a:r>
              <a:rPr sz="2600" b="1" i="1" spc="-295" dirty="0">
                <a:latin typeface="Arial"/>
                <a:cs typeface="Arial"/>
              </a:rPr>
              <a:t>С</a:t>
            </a:r>
            <a:r>
              <a:rPr sz="2600" b="1" i="1" spc="-25" dirty="0">
                <a:latin typeface="Arial"/>
                <a:cs typeface="Arial"/>
              </a:rPr>
              <a:t>и</a:t>
            </a:r>
            <a:r>
              <a:rPr sz="2600" b="1" i="1" spc="35" dirty="0">
                <a:latin typeface="Arial"/>
                <a:cs typeface="Arial"/>
              </a:rPr>
              <a:t>т</a:t>
            </a:r>
            <a:r>
              <a:rPr sz="2600" b="1" i="1" spc="-105" dirty="0">
                <a:latin typeface="Arial"/>
                <a:cs typeface="Arial"/>
              </a:rPr>
              <a:t>у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75" dirty="0">
                <a:latin typeface="Arial"/>
                <a:cs typeface="Arial"/>
              </a:rPr>
              <a:t>ц</a:t>
            </a:r>
            <a:r>
              <a:rPr sz="2600" b="1" i="1" spc="40" dirty="0">
                <a:latin typeface="Arial"/>
                <a:cs typeface="Arial"/>
              </a:rPr>
              <a:t>ı</a:t>
            </a:r>
            <a:r>
              <a:rPr sz="2600" b="1" i="1" spc="45" dirty="0">
                <a:latin typeface="Arial"/>
                <a:cs typeface="Arial"/>
              </a:rPr>
              <a:t>ї</a:t>
            </a:r>
            <a:r>
              <a:rPr sz="2600" b="1" i="1" spc="-229" dirty="0">
                <a:latin typeface="Arial"/>
                <a:cs typeface="Arial"/>
              </a:rPr>
              <a:t> </a:t>
            </a:r>
            <a:r>
              <a:rPr sz="2600" b="1" i="1" spc="-45" dirty="0">
                <a:latin typeface="Arial"/>
                <a:cs typeface="Arial"/>
              </a:rPr>
              <a:t>щ</a:t>
            </a:r>
            <a:r>
              <a:rPr sz="2600" b="1" i="1" spc="-70" dirty="0">
                <a:latin typeface="Arial"/>
                <a:cs typeface="Arial"/>
              </a:rPr>
              <a:t>о</a:t>
            </a:r>
            <a:r>
              <a:rPr sz="2600" b="1" i="1" spc="-229" dirty="0">
                <a:latin typeface="Arial"/>
                <a:cs typeface="Arial"/>
              </a:rPr>
              <a:t> </a:t>
            </a:r>
            <a:r>
              <a:rPr sz="2600" b="1" i="1" spc="75" dirty="0">
                <a:latin typeface="Arial"/>
                <a:cs typeface="Arial"/>
              </a:rPr>
              <a:t>м</a:t>
            </a:r>
            <a:r>
              <a:rPr sz="2600" b="1" i="1" spc="90" dirty="0">
                <a:latin typeface="Arial"/>
                <a:cs typeface="Arial"/>
              </a:rPr>
              <a:t>а</a:t>
            </a:r>
            <a:r>
              <a:rPr sz="2600" b="1" i="1" spc="-85" dirty="0">
                <a:latin typeface="Arial"/>
                <a:cs typeface="Arial"/>
              </a:rPr>
              <a:t>ю</a:t>
            </a:r>
            <a:r>
              <a:rPr sz="2600" b="1" i="1" spc="35" dirty="0">
                <a:latin typeface="Arial"/>
                <a:cs typeface="Arial"/>
              </a:rPr>
              <a:t>т</a:t>
            </a:r>
            <a:r>
              <a:rPr sz="2600" b="1" i="1" spc="-55" dirty="0">
                <a:latin typeface="Arial"/>
                <a:cs typeface="Arial"/>
              </a:rPr>
              <a:t>ь  </a:t>
            </a:r>
            <a:r>
              <a:rPr sz="2600" b="1" i="1" spc="-25" dirty="0">
                <a:latin typeface="Arial"/>
                <a:cs typeface="Arial"/>
              </a:rPr>
              <a:t>п</a:t>
            </a:r>
            <a:r>
              <a:rPr sz="2600" b="1" i="1" spc="-75" dirty="0">
                <a:latin typeface="Arial"/>
                <a:cs typeface="Arial"/>
              </a:rPr>
              <a:t>о</a:t>
            </a:r>
            <a:r>
              <a:rPr sz="2600" b="1" i="1" spc="-50" dirty="0">
                <a:latin typeface="Arial"/>
                <a:cs typeface="Arial"/>
              </a:rPr>
              <a:t>д</a:t>
            </a:r>
            <a:r>
              <a:rPr sz="2600" b="1" i="1" spc="-90" dirty="0">
                <a:latin typeface="Arial"/>
                <a:cs typeface="Arial"/>
              </a:rPr>
              <a:t>в</a:t>
            </a:r>
            <a:r>
              <a:rPr sz="2600" b="1" i="1" spc="40" dirty="0">
                <a:latin typeface="Arial"/>
                <a:cs typeface="Arial"/>
              </a:rPr>
              <a:t>ı</a:t>
            </a:r>
            <a:r>
              <a:rPr sz="2600" b="1" i="1" spc="-25" dirty="0">
                <a:latin typeface="Arial"/>
                <a:cs typeface="Arial"/>
              </a:rPr>
              <a:t>й</a:t>
            </a:r>
            <a:r>
              <a:rPr sz="2600" b="1" i="1" spc="25" dirty="0">
                <a:latin typeface="Arial"/>
                <a:cs typeface="Arial"/>
              </a:rPr>
              <a:t>н</a:t>
            </a:r>
            <a:r>
              <a:rPr sz="2600" b="1" i="1" spc="-25" dirty="0">
                <a:latin typeface="Arial"/>
                <a:cs typeface="Arial"/>
              </a:rPr>
              <a:t>и</a:t>
            </a:r>
            <a:r>
              <a:rPr sz="2600" b="1" i="1" spc="-20" dirty="0">
                <a:latin typeface="Arial"/>
                <a:cs typeface="Arial"/>
              </a:rPr>
              <a:t>й</a:t>
            </a:r>
            <a:r>
              <a:rPr sz="2600" b="1" i="1" spc="-229" dirty="0">
                <a:latin typeface="Arial"/>
                <a:cs typeface="Arial"/>
              </a:rPr>
              <a:t> </a:t>
            </a:r>
            <a:r>
              <a:rPr sz="2600" b="1" i="1" spc="30" dirty="0">
                <a:latin typeface="Arial"/>
                <a:cs typeface="Arial"/>
              </a:rPr>
              <a:t>з</a:t>
            </a:r>
            <a:r>
              <a:rPr sz="2600" b="1" i="1" spc="75" dirty="0">
                <a:latin typeface="Arial"/>
                <a:cs typeface="Arial"/>
              </a:rPr>
              <a:t>м</a:t>
            </a:r>
            <a:r>
              <a:rPr sz="2600" b="1" i="1" spc="40" dirty="0">
                <a:latin typeface="Arial"/>
                <a:cs typeface="Arial"/>
              </a:rPr>
              <a:t>ı</a:t>
            </a:r>
            <a:r>
              <a:rPr sz="2600" b="1" i="1" spc="-200" dirty="0">
                <a:latin typeface="Arial"/>
                <a:cs typeface="Arial"/>
              </a:rPr>
              <a:t>с</a:t>
            </a:r>
            <a:r>
              <a:rPr sz="2600" b="1" i="1" spc="40" dirty="0">
                <a:latin typeface="Arial"/>
                <a:cs typeface="Arial"/>
              </a:rPr>
              <a:t>т</a:t>
            </a:r>
            <a:endParaRPr sz="26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051392" y="4634871"/>
            <a:ext cx="8779510" cy="1804035"/>
          </a:xfrm>
          <a:custGeom>
            <a:avLst/>
            <a:gdLst/>
            <a:ahLst/>
            <a:cxnLst/>
            <a:rect l="l" t="t" r="r" b="b"/>
            <a:pathLst>
              <a:path w="8779510" h="1804035">
                <a:moveTo>
                  <a:pt x="8294476" y="1803752"/>
                </a:moveTo>
                <a:lnTo>
                  <a:pt x="485766" y="1803752"/>
                </a:lnTo>
                <a:lnTo>
                  <a:pt x="437762" y="1801375"/>
                </a:lnTo>
                <a:lnTo>
                  <a:pt x="390562" y="1794332"/>
                </a:lnTo>
                <a:lnTo>
                  <a:pt x="344494" y="1782755"/>
                </a:lnTo>
                <a:lnTo>
                  <a:pt x="299876" y="1766775"/>
                </a:lnTo>
                <a:lnTo>
                  <a:pt x="257028" y="1746525"/>
                </a:lnTo>
                <a:lnTo>
                  <a:pt x="216266" y="1722136"/>
                </a:lnTo>
                <a:lnTo>
                  <a:pt x="177911" y="1693741"/>
                </a:lnTo>
                <a:lnTo>
                  <a:pt x="142280" y="1661472"/>
                </a:lnTo>
                <a:lnTo>
                  <a:pt x="110010" y="1625841"/>
                </a:lnTo>
                <a:lnTo>
                  <a:pt x="81615" y="1587485"/>
                </a:lnTo>
                <a:lnTo>
                  <a:pt x="57227" y="1546724"/>
                </a:lnTo>
                <a:lnTo>
                  <a:pt x="36977" y="1503875"/>
                </a:lnTo>
                <a:lnTo>
                  <a:pt x="20997" y="1459258"/>
                </a:lnTo>
                <a:lnTo>
                  <a:pt x="9420" y="1413190"/>
                </a:lnTo>
                <a:lnTo>
                  <a:pt x="2377" y="1365990"/>
                </a:lnTo>
                <a:lnTo>
                  <a:pt x="0" y="1317977"/>
                </a:lnTo>
                <a:lnTo>
                  <a:pt x="0" y="485774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4" y="0"/>
                </a:lnTo>
                <a:lnTo>
                  <a:pt x="8294468" y="0"/>
                </a:lnTo>
                <a:lnTo>
                  <a:pt x="8342480" y="2377"/>
                </a:lnTo>
                <a:lnTo>
                  <a:pt x="8389680" y="9420"/>
                </a:lnTo>
                <a:lnTo>
                  <a:pt x="8435748" y="20997"/>
                </a:lnTo>
                <a:lnTo>
                  <a:pt x="8480366" y="36977"/>
                </a:lnTo>
                <a:lnTo>
                  <a:pt x="8523214" y="57227"/>
                </a:lnTo>
                <a:lnTo>
                  <a:pt x="8563976" y="81615"/>
                </a:lnTo>
                <a:lnTo>
                  <a:pt x="8602331" y="110010"/>
                </a:lnTo>
                <a:lnTo>
                  <a:pt x="8637962" y="142280"/>
                </a:lnTo>
                <a:lnTo>
                  <a:pt x="8670231" y="177911"/>
                </a:lnTo>
                <a:lnTo>
                  <a:pt x="8698626" y="216266"/>
                </a:lnTo>
                <a:lnTo>
                  <a:pt x="8723015" y="257028"/>
                </a:lnTo>
                <a:lnTo>
                  <a:pt x="8743265" y="299876"/>
                </a:lnTo>
                <a:lnTo>
                  <a:pt x="8759245" y="344494"/>
                </a:lnTo>
                <a:lnTo>
                  <a:pt x="8770822" y="390562"/>
                </a:lnTo>
                <a:lnTo>
                  <a:pt x="8777866" y="437762"/>
                </a:lnTo>
                <a:lnTo>
                  <a:pt x="8779202" y="464743"/>
                </a:lnTo>
                <a:lnTo>
                  <a:pt x="8779202" y="1339009"/>
                </a:lnTo>
                <a:lnTo>
                  <a:pt x="8770822" y="1413190"/>
                </a:lnTo>
                <a:lnTo>
                  <a:pt x="8759245" y="1459258"/>
                </a:lnTo>
                <a:lnTo>
                  <a:pt x="8743265" y="1503875"/>
                </a:lnTo>
                <a:lnTo>
                  <a:pt x="8723015" y="1546724"/>
                </a:lnTo>
                <a:lnTo>
                  <a:pt x="8698626" y="1587485"/>
                </a:lnTo>
                <a:lnTo>
                  <a:pt x="8670231" y="1625841"/>
                </a:lnTo>
                <a:lnTo>
                  <a:pt x="8637962" y="1661472"/>
                </a:lnTo>
                <a:lnTo>
                  <a:pt x="8602331" y="1693741"/>
                </a:lnTo>
                <a:lnTo>
                  <a:pt x="8563976" y="1722136"/>
                </a:lnTo>
                <a:lnTo>
                  <a:pt x="8523214" y="1746525"/>
                </a:lnTo>
                <a:lnTo>
                  <a:pt x="8480366" y="1766775"/>
                </a:lnTo>
                <a:lnTo>
                  <a:pt x="8435748" y="1782755"/>
                </a:lnTo>
                <a:lnTo>
                  <a:pt x="8389680" y="1794332"/>
                </a:lnTo>
                <a:lnTo>
                  <a:pt x="8342480" y="1801375"/>
                </a:lnTo>
                <a:lnTo>
                  <a:pt x="8294476" y="1803752"/>
                </a:lnTo>
                <a:close/>
              </a:path>
            </a:pathLst>
          </a:custGeom>
          <a:solidFill>
            <a:srgbClr val="FFAE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051393" y="6838674"/>
            <a:ext cx="8778875" cy="1924050"/>
          </a:xfrm>
          <a:custGeom>
            <a:avLst/>
            <a:gdLst/>
            <a:ahLst/>
            <a:cxnLst/>
            <a:rect l="l" t="t" r="r" b="b"/>
            <a:pathLst>
              <a:path w="8778875" h="1924050">
                <a:moveTo>
                  <a:pt x="8294470" y="1924050"/>
                </a:moveTo>
                <a:lnTo>
                  <a:pt x="485773" y="1924050"/>
                </a:lnTo>
                <a:lnTo>
                  <a:pt x="437762" y="1921673"/>
                </a:lnTo>
                <a:lnTo>
                  <a:pt x="390562" y="1914629"/>
                </a:lnTo>
                <a:lnTo>
                  <a:pt x="344494" y="1903052"/>
                </a:lnTo>
                <a:lnTo>
                  <a:pt x="299876" y="1887072"/>
                </a:lnTo>
                <a:lnTo>
                  <a:pt x="257028" y="1866822"/>
                </a:lnTo>
                <a:lnTo>
                  <a:pt x="216266" y="1842433"/>
                </a:lnTo>
                <a:lnTo>
                  <a:pt x="177911" y="1814038"/>
                </a:lnTo>
                <a:lnTo>
                  <a:pt x="142280" y="1781769"/>
                </a:lnTo>
                <a:lnTo>
                  <a:pt x="110010" y="1746138"/>
                </a:lnTo>
                <a:lnTo>
                  <a:pt x="81615" y="1707783"/>
                </a:lnTo>
                <a:lnTo>
                  <a:pt x="57227" y="1667021"/>
                </a:lnTo>
                <a:lnTo>
                  <a:pt x="36977" y="1624173"/>
                </a:lnTo>
                <a:lnTo>
                  <a:pt x="20997" y="1579555"/>
                </a:lnTo>
                <a:lnTo>
                  <a:pt x="9420" y="1533487"/>
                </a:lnTo>
                <a:lnTo>
                  <a:pt x="2377" y="1486288"/>
                </a:lnTo>
                <a:lnTo>
                  <a:pt x="0" y="1438275"/>
                </a:lnTo>
                <a:lnTo>
                  <a:pt x="0" y="485775"/>
                </a:lnTo>
                <a:lnTo>
                  <a:pt x="2377" y="437762"/>
                </a:lnTo>
                <a:lnTo>
                  <a:pt x="9420" y="390562"/>
                </a:lnTo>
                <a:lnTo>
                  <a:pt x="20997" y="344494"/>
                </a:lnTo>
                <a:lnTo>
                  <a:pt x="36977" y="299876"/>
                </a:lnTo>
                <a:lnTo>
                  <a:pt x="57227" y="257028"/>
                </a:lnTo>
                <a:lnTo>
                  <a:pt x="81615" y="216266"/>
                </a:lnTo>
                <a:lnTo>
                  <a:pt x="110010" y="177911"/>
                </a:lnTo>
                <a:lnTo>
                  <a:pt x="142280" y="142280"/>
                </a:lnTo>
                <a:lnTo>
                  <a:pt x="177911" y="110010"/>
                </a:lnTo>
                <a:lnTo>
                  <a:pt x="216266" y="81615"/>
                </a:lnTo>
                <a:lnTo>
                  <a:pt x="257028" y="57227"/>
                </a:lnTo>
                <a:lnTo>
                  <a:pt x="299876" y="36977"/>
                </a:lnTo>
                <a:lnTo>
                  <a:pt x="344494" y="20997"/>
                </a:lnTo>
                <a:lnTo>
                  <a:pt x="390562" y="9420"/>
                </a:lnTo>
                <a:lnTo>
                  <a:pt x="437762" y="2377"/>
                </a:lnTo>
                <a:lnTo>
                  <a:pt x="485775" y="0"/>
                </a:lnTo>
                <a:lnTo>
                  <a:pt x="8294469" y="0"/>
                </a:lnTo>
                <a:lnTo>
                  <a:pt x="8342481" y="2377"/>
                </a:lnTo>
                <a:lnTo>
                  <a:pt x="8389681" y="9420"/>
                </a:lnTo>
                <a:lnTo>
                  <a:pt x="8435749" y="20997"/>
                </a:lnTo>
                <a:lnTo>
                  <a:pt x="8480367" y="36977"/>
                </a:lnTo>
                <a:lnTo>
                  <a:pt x="8523216" y="57227"/>
                </a:lnTo>
                <a:lnTo>
                  <a:pt x="8563977" y="81615"/>
                </a:lnTo>
                <a:lnTo>
                  <a:pt x="8602333" y="110010"/>
                </a:lnTo>
                <a:lnTo>
                  <a:pt x="8637964" y="142280"/>
                </a:lnTo>
                <a:lnTo>
                  <a:pt x="8670233" y="177911"/>
                </a:lnTo>
                <a:lnTo>
                  <a:pt x="8698628" y="216266"/>
                </a:lnTo>
                <a:lnTo>
                  <a:pt x="8723016" y="257028"/>
                </a:lnTo>
                <a:lnTo>
                  <a:pt x="8743266" y="299876"/>
                </a:lnTo>
                <a:lnTo>
                  <a:pt x="8759246" y="344494"/>
                </a:lnTo>
                <a:lnTo>
                  <a:pt x="8770823" y="390562"/>
                </a:lnTo>
                <a:lnTo>
                  <a:pt x="8777867" y="437762"/>
                </a:lnTo>
                <a:lnTo>
                  <a:pt x="8778477" y="450097"/>
                </a:lnTo>
                <a:lnTo>
                  <a:pt x="8778477" y="1473952"/>
                </a:lnTo>
                <a:lnTo>
                  <a:pt x="8770823" y="1533487"/>
                </a:lnTo>
                <a:lnTo>
                  <a:pt x="8759246" y="1579555"/>
                </a:lnTo>
                <a:lnTo>
                  <a:pt x="8743266" y="1624173"/>
                </a:lnTo>
                <a:lnTo>
                  <a:pt x="8723016" y="1667021"/>
                </a:lnTo>
                <a:lnTo>
                  <a:pt x="8698628" y="1707783"/>
                </a:lnTo>
                <a:lnTo>
                  <a:pt x="8670233" y="1746138"/>
                </a:lnTo>
                <a:lnTo>
                  <a:pt x="8637964" y="1781769"/>
                </a:lnTo>
                <a:lnTo>
                  <a:pt x="8602333" y="1814038"/>
                </a:lnTo>
                <a:lnTo>
                  <a:pt x="8563977" y="1842433"/>
                </a:lnTo>
                <a:lnTo>
                  <a:pt x="8523216" y="1866822"/>
                </a:lnTo>
                <a:lnTo>
                  <a:pt x="8480367" y="1887072"/>
                </a:lnTo>
                <a:lnTo>
                  <a:pt x="8435749" y="1903052"/>
                </a:lnTo>
                <a:lnTo>
                  <a:pt x="8389681" y="1914629"/>
                </a:lnTo>
                <a:lnTo>
                  <a:pt x="8342481" y="1921673"/>
                </a:lnTo>
                <a:lnTo>
                  <a:pt x="8294470" y="1924050"/>
                </a:lnTo>
                <a:close/>
              </a:path>
            </a:pathLst>
          </a:custGeom>
          <a:solidFill>
            <a:srgbClr val="FFAE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8755401" y="2412041"/>
            <a:ext cx="7193280" cy="170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14599"/>
              </a:lnSpc>
              <a:spcBef>
                <a:spcPts val="100"/>
              </a:spcBef>
            </a:pPr>
            <a:r>
              <a:rPr sz="2400" b="1" spc="-195" dirty="0">
                <a:latin typeface="Arial"/>
                <a:cs typeface="Arial"/>
              </a:rPr>
              <a:t>1-</a:t>
            </a:r>
            <a:r>
              <a:rPr sz="2400" b="1" spc="-15" dirty="0">
                <a:latin typeface="Arial"/>
                <a:cs typeface="Arial"/>
              </a:rPr>
              <a:t>Г</a:t>
            </a:r>
            <a:r>
              <a:rPr sz="2400" b="1" spc="50" dirty="0">
                <a:latin typeface="Arial"/>
                <a:cs typeface="Arial"/>
              </a:rPr>
              <a:t>р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135" dirty="0">
                <a:latin typeface="Arial"/>
                <a:cs typeface="Arial"/>
              </a:rPr>
              <a:t>з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250" dirty="0">
                <a:latin typeface="Arial"/>
                <a:cs typeface="Arial"/>
              </a:rPr>
              <a:t>м</a:t>
            </a:r>
            <a:r>
              <a:rPr sz="2400" b="1" spc="15" dirty="0">
                <a:latin typeface="Arial"/>
                <a:cs typeface="Arial"/>
              </a:rPr>
              <a:t>о</a:t>
            </a:r>
            <a:r>
              <a:rPr sz="2400" b="1" spc="20" dirty="0">
                <a:latin typeface="Arial"/>
                <a:cs typeface="Arial"/>
              </a:rPr>
              <a:t>л</a:t>
            </a:r>
            <a:r>
              <a:rPr sz="2400" b="1" spc="15" dirty="0">
                <a:latin typeface="Arial"/>
                <a:cs typeface="Arial"/>
              </a:rPr>
              <a:t>о</a:t>
            </a:r>
            <a:r>
              <a:rPr sz="2400" b="1" spc="70" dirty="0">
                <a:latin typeface="Arial"/>
                <a:cs typeface="Arial"/>
              </a:rPr>
              <a:t>д</a:t>
            </a:r>
            <a:r>
              <a:rPr sz="2400" b="1" spc="325" dirty="0">
                <a:latin typeface="Arial"/>
                <a:cs typeface="Arial"/>
              </a:rPr>
              <a:t>ш</a:t>
            </a:r>
            <a:r>
              <a:rPr sz="2400" b="1" spc="250" dirty="0">
                <a:latin typeface="Arial"/>
                <a:cs typeface="Arial"/>
              </a:rPr>
              <a:t>ими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70" dirty="0">
                <a:latin typeface="Arial"/>
                <a:cs typeface="Arial"/>
              </a:rPr>
              <a:t>д</a:t>
            </a:r>
            <a:r>
              <a:rPr sz="2400" b="1" spc="65" dirty="0">
                <a:latin typeface="Arial"/>
                <a:cs typeface="Arial"/>
              </a:rPr>
              <a:t>ı</a:t>
            </a:r>
            <a:r>
              <a:rPr sz="2400" b="1" spc="150" dirty="0">
                <a:latin typeface="Arial"/>
                <a:cs typeface="Arial"/>
              </a:rPr>
              <a:t>т</a:t>
            </a:r>
            <a:r>
              <a:rPr sz="2400" b="1" spc="-5" dirty="0">
                <a:latin typeface="Arial"/>
                <a:cs typeface="Arial"/>
              </a:rPr>
              <a:t>ь</a:t>
            </a:r>
            <a:r>
              <a:rPr sz="2400" b="1" spc="250" dirty="0">
                <a:latin typeface="Arial"/>
                <a:cs typeface="Arial"/>
              </a:rPr>
              <a:t>ми</a:t>
            </a:r>
            <a:r>
              <a:rPr sz="2400" b="1" spc="-360" dirty="0">
                <a:latin typeface="Arial"/>
                <a:cs typeface="Arial"/>
              </a:rPr>
              <a:t>;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-135" dirty="0">
                <a:latin typeface="Arial"/>
                <a:cs typeface="Arial"/>
              </a:rPr>
              <a:t>2-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120" dirty="0">
                <a:latin typeface="Arial"/>
                <a:cs typeface="Arial"/>
              </a:rPr>
              <a:t>Д</a:t>
            </a:r>
            <a:r>
              <a:rPr sz="2400" b="1" spc="250" dirty="0">
                <a:latin typeface="Arial"/>
                <a:cs typeface="Arial"/>
              </a:rPr>
              <a:t>и</a:t>
            </a:r>
            <a:r>
              <a:rPr sz="2400" b="1" spc="150" dirty="0">
                <a:latin typeface="Arial"/>
                <a:cs typeface="Arial"/>
              </a:rPr>
              <a:t>т</a:t>
            </a:r>
            <a:r>
              <a:rPr sz="2400" b="1" spc="250" dirty="0">
                <a:latin typeface="Arial"/>
                <a:cs typeface="Arial"/>
              </a:rPr>
              <a:t>и</a:t>
            </a:r>
            <a:r>
              <a:rPr sz="2400" b="1" spc="135" dirty="0">
                <a:latin typeface="Arial"/>
                <a:cs typeface="Arial"/>
              </a:rPr>
              <a:t>н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65" dirty="0">
                <a:latin typeface="Arial"/>
                <a:cs typeface="Arial"/>
              </a:rPr>
              <a:t>ı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250" dirty="0">
                <a:latin typeface="Arial"/>
                <a:cs typeface="Arial"/>
              </a:rPr>
              <a:t>м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150" dirty="0">
                <a:latin typeface="Arial"/>
                <a:cs typeface="Arial"/>
              </a:rPr>
              <a:t>т</a:t>
            </a:r>
            <a:r>
              <a:rPr sz="2400" b="1" spc="250" dirty="0">
                <a:latin typeface="Arial"/>
                <a:cs typeface="Arial"/>
              </a:rPr>
              <a:t>и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95" dirty="0">
                <a:latin typeface="Arial"/>
                <a:cs typeface="Arial"/>
              </a:rPr>
              <a:t>з  </a:t>
            </a:r>
            <a:r>
              <a:rPr sz="2400" b="1" spc="135" dirty="0">
                <a:latin typeface="Arial"/>
                <a:cs typeface="Arial"/>
              </a:rPr>
              <a:t>н</a:t>
            </a:r>
            <a:r>
              <a:rPr sz="2400" b="1" spc="80" dirty="0">
                <a:latin typeface="Arial"/>
                <a:cs typeface="Arial"/>
              </a:rPr>
              <a:t>е</a:t>
            </a:r>
            <a:r>
              <a:rPr sz="2400" b="1" spc="250" dirty="0">
                <a:latin typeface="Arial"/>
                <a:cs typeface="Arial"/>
              </a:rPr>
              <a:t>м</a:t>
            </a:r>
            <a:r>
              <a:rPr sz="2400" b="1" spc="15" dirty="0">
                <a:latin typeface="Arial"/>
                <a:cs typeface="Arial"/>
              </a:rPr>
              <a:t>о</a:t>
            </a:r>
            <a:r>
              <a:rPr sz="2400" b="1" spc="30" dirty="0">
                <a:latin typeface="Arial"/>
                <a:cs typeface="Arial"/>
              </a:rPr>
              <a:t>в</a:t>
            </a:r>
            <a:r>
              <a:rPr sz="2400" b="1" spc="20" dirty="0">
                <a:latin typeface="Arial"/>
                <a:cs typeface="Arial"/>
              </a:rPr>
              <a:t>ля</a:t>
            </a:r>
            <a:r>
              <a:rPr sz="2400" b="1" spc="250" dirty="0">
                <a:latin typeface="Arial"/>
                <a:cs typeface="Arial"/>
              </a:rPr>
              <a:t>м</a:t>
            </a:r>
            <a:r>
              <a:rPr sz="2400" b="1" spc="-360" dirty="0">
                <a:latin typeface="Arial"/>
                <a:cs typeface="Arial"/>
              </a:rPr>
              <a:t>;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-95" dirty="0">
                <a:latin typeface="Arial"/>
                <a:cs typeface="Arial"/>
              </a:rPr>
              <a:t>4-</a:t>
            </a:r>
            <a:r>
              <a:rPr sz="2400" b="1" spc="245" dirty="0">
                <a:latin typeface="Arial"/>
                <a:cs typeface="Arial"/>
              </a:rPr>
              <a:t> </a:t>
            </a:r>
            <a:r>
              <a:rPr sz="2400" b="1" spc="40" dirty="0">
                <a:latin typeface="Arial"/>
                <a:cs typeface="Arial"/>
              </a:rPr>
              <a:t>О</a:t>
            </a:r>
            <a:r>
              <a:rPr sz="2400" b="1" spc="70" dirty="0">
                <a:latin typeface="Arial"/>
                <a:cs typeface="Arial"/>
              </a:rPr>
              <a:t>д</a:t>
            </a:r>
            <a:r>
              <a:rPr sz="2400" b="1" spc="20" dirty="0">
                <a:latin typeface="Arial"/>
                <a:cs typeface="Arial"/>
              </a:rPr>
              <a:t>я</a:t>
            </a:r>
            <a:r>
              <a:rPr sz="2400" b="1" spc="145" dirty="0">
                <a:latin typeface="Arial"/>
                <a:cs typeface="Arial"/>
              </a:rPr>
              <a:t>г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135" dirty="0">
                <a:latin typeface="Arial"/>
                <a:cs typeface="Arial"/>
              </a:rPr>
              <a:t>нн</a:t>
            </a:r>
            <a:r>
              <a:rPr sz="2400" b="1" spc="20" dirty="0">
                <a:latin typeface="Arial"/>
                <a:cs typeface="Arial"/>
              </a:rPr>
              <a:t>я</a:t>
            </a:r>
            <a:r>
              <a:rPr sz="2400" b="1" spc="-360" dirty="0">
                <a:latin typeface="Arial"/>
                <a:cs typeface="Arial"/>
              </a:rPr>
              <a:t>;</a:t>
            </a:r>
            <a:endParaRPr sz="2400">
              <a:latin typeface="Arial"/>
              <a:cs typeface="Arial"/>
            </a:endParaRPr>
          </a:p>
          <a:p>
            <a:pPr marL="462280" marR="396875" algn="ctr">
              <a:lnSpc>
                <a:spcPct val="114599"/>
              </a:lnSpc>
            </a:pPr>
            <a:r>
              <a:rPr sz="2400" b="1" spc="-110" dirty="0">
                <a:latin typeface="Arial"/>
                <a:cs typeface="Arial"/>
              </a:rPr>
              <a:t>5-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-15" dirty="0">
                <a:latin typeface="Arial"/>
                <a:cs typeface="Arial"/>
              </a:rPr>
              <a:t>Г</a:t>
            </a:r>
            <a:r>
              <a:rPr sz="2400" b="1" spc="50" dirty="0">
                <a:latin typeface="Arial"/>
                <a:cs typeface="Arial"/>
              </a:rPr>
              <a:t>р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135" dirty="0">
                <a:latin typeface="Arial"/>
                <a:cs typeface="Arial"/>
              </a:rPr>
              <a:t>з</a:t>
            </a:r>
            <a:r>
              <a:rPr sz="2400" b="1" spc="65" dirty="0">
                <a:latin typeface="Arial"/>
                <a:cs typeface="Arial"/>
              </a:rPr>
              <a:t>ı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-105" dirty="0">
                <a:latin typeface="Arial"/>
                <a:cs typeface="Arial"/>
              </a:rPr>
              <a:t>с</a:t>
            </a:r>
            <a:r>
              <a:rPr sz="2400" b="1" spc="150" dirty="0">
                <a:latin typeface="Arial"/>
                <a:cs typeface="Arial"/>
              </a:rPr>
              <a:t>т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50" dirty="0">
                <a:latin typeface="Arial"/>
                <a:cs typeface="Arial"/>
              </a:rPr>
              <a:t>р</a:t>
            </a:r>
            <a:r>
              <a:rPr sz="2400" b="1" spc="325" dirty="0">
                <a:latin typeface="Arial"/>
                <a:cs typeface="Arial"/>
              </a:rPr>
              <a:t>ш</a:t>
            </a:r>
            <a:r>
              <a:rPr sz="2400" b="1" spc="250" dirty="0">
                <a:latin typeface="Arial"/>
                <a:cs typeface="Arial"/>
              </a:rPr>
              <a:t>ими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70" dirty="0">
                <a:latin typeface="Arial"/>
                <a:cs typeface="Arial"/>
              </a:rPr>
              <a:t>д</a:t>
            </a:r>
            <a:r>
              <a:rPr sz="2400" b="1" spc="65" dirty="0">
                <a:latin typeface="Arial"/>
                <a:cs typeface="Arial"/>
              </a:rPr>
              <a:t>ı</a:t>
            </a:r>
            <a:r>
              <a:rPr sz="2400" b="1" spc="150" dirty="0">
                <a:latin typeface="Arial"/>
                <a:cs typeface="Arial"/>
              </a:rPr>
              <a:t>т</a:t>
            </a:r>
            <a:r>
              <a:rPr sz="2400" b="1" spc="-5" dirty="0">
                <a:latin typeface="Arial"/>
                <a:cs typeface="Arial"/>
              </a:rPr>
              <a:t>ь</a:t>
            </a:r>
            <a:r>
              <a:rPr sz="2400" b="1" spc="250" dirty="0">
                <a:latin typeface="Arial"/>
                <a:cs typeface="Arial"/>
              </a:rPr>
              <a:t>ми</a:t>
            </a:r>
            <a:r>
              <a:rPr sz="2400" b="1" spc="-360" dirty="0">
                <a:latin typeface="Arial"/>
                <a:cs typeface="Arial"/>
              </a:rPr>
              <a:t>;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-150" dirty="0">
                <a:latin typeface="Arial"/>
                <a:cs typeface="Arial"/>
              </a:rPr>
              <a:t>7-</a:t>
            </a:r>
            <a:r>
              <a:rPr sz="2400" b="1" spc="245" dirty="0">
                <a:latin typeface="Arial"/>
                <a:cs typeface="Arial"/>
              </a:rPr>
              <a:t> </a:t>
            </a:r>
            <a:r>
              <a:rPr sz="2400" b="1" spc="95" dirty="0">
                <a:latin typeface="Arial"/>
                <a:cs typeface="Arial"/>
              </a:rPr>
              <a:t>У</a:t>
            </a:r>
            <a:r>
              <a:rPr sz="2400" b="1" spc="250" dirty="0">
                <a:latin typeface="Arial"/>
                <a:cs typeface="Arial"/>
              </a:rPr>
              <a:t>ми</a:t>
            </a:r>
            <a:r>
              <a:rPr sz="2400" b="1" spc="30" dirty="0">
                <a:latin typeface="Arial"/>
                <a:cs typeface="Arial"/>
              </a:rPr>
              <a:t>в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135" dirty="0">
                <a:latin typeface="Arial"/>
                <a:cs typeface="Arial"/>
              </a:rPr>
              <a:t>нн</a:t>
            </a:r>
            <a:r>
              <a:rPr sz="2400" b="1" spc="20" dirty="0">
                <a:latin typeface="Arial"/>
                <a:cs typeface="Arial"/>
              </a:rPr>
              <a:t>я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-320" dirty="0">
                <a:latin typeface="Arial"/>
                <a:cs typeface="Arial"/>
              </a:rPr>
              <a:t>;  </a:t>
            </a:r>
            <a:r>
              <a:rPr sz="2400" b="1" spc="-165" dirty="0">
                <a:latin typeface="Arial"/>
                <a:cs typeface="Arial"/>
              </a:rPr>
              <a:t>13-</a:t>
            </a:r>
            <a:r>
              <a:rPr sz="2400" b="1" spc="245" dirty="0">
                <a:latin typeface="Arial"/>
                <a:cs typeface="Arial"/>
              </a:rPr>
              <a:t> </a:t>
            </a:r>
            <a:r>
              <a:rPr sz="2400" b="1" spc="120" dirty="0">
                <a:latin typeface="Arial"/>
                <a:cs typeface="Arial"/>
              </a:rPr>
              <a:t>Д</a:t>
            </a:r>
            <a:r>
              <a:rPr sz="2400" b="1" spc="250" dirty="0">
                <a:latin typeface="Arial"/>
                <a:cs typeface="Arial"/>
              </a:rPr>
              <a:t>и</a:t>
            </a:r>
            <a:r>
              <a:rPr sz="2400" b="1" spc="150" dirty="0">
                <a:latin typeface="Arial"/>
                <a:cs typeface="Arial"/>
              </a:rPr>
              <a:t>т</a:t>
            </a:r>
            <a:r>
              <a:rPr sz="2400" b="1" spc="250" dirty="0">
                <a:latin typeface="Arial"/>
                <a:cs typeface="Arial"/>
              </a:rPr>
              <a:t>и</a:t>
            </a:r>
            <a:r>
              <a:rPr sz="2400" b="1" spc="135" dirty="0">
                <a:latin typeface="Arial"/>
                <a:cs typeface="Arial"/>
              </a:rPr>
              <a:t>н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135" dirty="0">
                <a:latin typeface="Arial"/>
                <a:cs typeface="Arial"/>
              </a:rPr>
              <a:t>з</a:t>
            </a:r>
            <a:r>
              <a:rPr sz="2400" b="1" spc="-210" dirty="0">
                <a:latin typeface="Arial"/>
                <a:cs typeface="Arial"/>
              </a:rPr>
              <a:t> </a:t>
            </a:r>
            <a:r>
              <a:rPr sz="2400" b="1" spc="10" dirty="0">
                <a:latin typeface="Arial"/>
                <a:cs typeface="Arial"/>
              </a:rPr>
              <a:t>б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150" dirty="0">
                <a:latin typeface="Arial"/>
                <a:cs typeface="Arial"/>
              </a:rPr>
              <a:t>т</a:t>
            </a:r>
            <a:r>
              <a:rPr sz="2400" b="1" spc="-5" dirty="0">
                <a:latin typeface="Arial"/>
                <a:cs typeface="Arial"/>
              </a:rPr>
              <a:t>ь</a:t>
            </a:r>
            <a:r>
              <a:rPr sz="2400" b="1" spc="280" dirty="0">
                <a:latin typeface="Arial"/>
                <a:cs typeface="Arial"/>
              </a:rPr>
              <a:t>к</a:t>
            </a:r>
            <a:r>
              <a:rPr sz="2400" b="1" spc="110" dirty="0">
                <a:latin typeface="Arial"/>
                <a:cs typeface="Arial"/>
              </a:rPr>
              <a:t>а</a:t>
            </a:r>
            <a:r>
              <a:rPr sz="2400" b="1" spc="250" dirty="0">
                <a:latin typeface="Arial"/>
                <a:cs typeface="Arial"/>
              </a:rPr>
              <a:t>ми</a:t>
            </a:r>
            <a:r>
              <a:rPr sz="2400" b="1" spc="-210" dirty="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10790397" y="4519301"/>
            <a:ext cx="3123565" cy="170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599"/>
              </a:lnSpc>
              <a:spcBef>
                <a:spcPts val="100"/>
              </a:spcBef>
            </a:pPr>
            <a:r>
              <a:rPr sz="2400" b="1" i="1" spc="-45" dirty="0">
                <a:latin typeface="Times New Roman"/>
                <a:cs typeface="Times New Roman"/>
              </a:rPr>
              <a:t>10</a:t>
            </a:r>
            <a:r>
              <a:rPr sz="2400" b="1" i="1" spc="-145" dirty="0">
                <a:latin typeface="Times New Roman"/>
                <a:cs typeface="Times New Roman"/>
              </a:rPr>
              <a:t> </a:t>
            </a:r>
            <a:r>
              <a:rPr sz="2400" b="1" i="1" spc="-70" dirty="0">
                <a:latin typeface="Times New Roman"/>
                <a:cs typeface="Times New Roman"/>
              </a:rPr>
              <a:t>-</a:t>
            </a:r>
            <a:r>
              <a:rPr sz="2400" b="1" i="1" spc="-145" dirty="0">
                <a:latin typeface="Times New Roman"/>
                <a:cs typeface="Times New Roman"/>
              </a:rPr>
              <a:t> </a:t>
            </a:r>
            <a:r>
              <a:rPr sz="2400" b="1" i="1" spc="-229" dirty="0">
                <a:latin typeface="Arial"/>
                <a:cs typeface="Arial"/>
              </a:rPr>
              <a:t>А</a:t>
            </a:r>
            <a:r>
              <a:rPr sz="2400" b="1" i="1" spc="-135" dirty="0">
                <a:latin typeface="Arial"/>
                <a:cs typeface="Arial"/>
              </a:rPr>
              <a:t>г</a:t>
            </a:r>
            <a:r>
              <a:rPr sz="2400" b="1" i="1" spc="-40" dirty="0">
                <a:latin typeface="Arial"/>
                <a:cs typeface="Arial"/>
              </a:rPr>
              <a:t>р</a:t>
            </a:r>
            <a:r>
              <a:rPr sz="2400" b="1" i="1" dirty="0">
                <a:latin typeface="Arial"/>
                <a:cs typeface="Arial"/>
              </a:rPr>
              <a:t>е</a:t>
            </a:r>
            <a:r>
              <a:rPr sz="2400" b="1" i="1" spc="-180" dirty="0">
                <a:latin typeface="Arial"/>
                <a:cs typeface="Arial"/>
              </a:rPr>
              <a:t>с</a:t>
            </a:r>
            <a:r>
              <a:rPr sz="2400" b="1" i="1" spc="-20" dirty="0">
                <a:latin typeface="Arial"/>
                <a:cs typeface="Arial"/>
              </a:rPr>
              <a:t>и</a:t>
            </a:r>
            <a:r>
              <a:rPr sz="2400" b="1" i="1" spc="-75" dirty="0">
                <a:latin typeface="Arial"/>
                <a:cs typeface="Arial"/>
              </a:rPr>
              <a:t>в</a:t>
            </a:r>
            <a:r>
              <a:rPr sz="2400" b="1" i="1" spc="25" dirty="0">
                <a:latin typeface="Arial"/>
                <a:cs typeface="Arial"/>
              </a:rPr>
              <a:t>н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-210" dirty="0">
                <a:latin typeface="Arial"/>
                <a:cs typeface="Arial"/>
              </a:rPr>
              <a:t> </a:t>
            </a:r>
            <a:r>
              <a:rPr sz="2400" b="1" i="1" spc="25" dirty="0">
                <a:latin typeface="Arial"/>
                <a:cs typeface="Arial"/>
              </a:rPr>
              <a:t>н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-20" dirty="0">
                <a:latin typeface="Arial"/>
                <a:cs typeface="Arial"/>
              </a:rPr>
              <a:t>п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-45" dirty="0">
                <a:latin typeface="Arial"/>
                <a:cs typeface="Arial"/>
              </a:rPr>
              <a:t>д</a:t>
            </a:r>
            <a:r>
              <a:rPr sz="2400" b="1" i="1" spc="-300" dirty="0">
                <a:latin typeface="Times New Roman"/>
                <a:cs typeface="Times New Roman"/>
              </a:rPr>
              <a:t>;  </a:t>
            </a:r>
            <a:r>
              <a:rPr sz="2400" b="1" i="1" spc="-125" dirty="0">
                <a:latin typeface="Times New Roman"/>
                <a:cs typeface="Times New Roman"/>
              </a:rPr>
              <a:t>12</a:t>
            </a:r>
            <a:r>
              <a:rPr sz="2400" b="1" i="1" spc="-145" dirty="0">
                <a:latin typeface="Times New Roman"/>
                <a:cs typeface="Times New Roman"/>
              </a:rPr>
              <a:t> </a:t>
            </a:r>
            <a:r>
              <a:rPr sz="2400" b="1" i="1" spc="280" dirty="0">
                <a:latin typeface="Times New Roman"/>
                <a:cs typeface="Times New Roman"/>
              </a:rPr>
              <a:t>–</a:t>
            </a:r>
            <a:r>
              <a:rPr sz="2400" b="1" i="1" spc="-145" dirty="0">
                <a:latin typeface="Times New Roman"/>
                <a:cs typeface="Times New Roman"/>
              </a:rPr>
              <a:t> </a:t>
            </a:r>
            <a:r>
              <a:rPr sz="2400" b="1" i="1" spc="250" dirty="0">
                <a:latin typeface="Arial"/>
                <a:cs typeface="Arial"/>
              </a:rPr>
              <a:t>І</a:t>
            </a:r>
            <a:r>
              <a:rPr sz="2400" b="1" i="1" spc="30" dirty="0">
                <a:latin typeface="Arial"/>
                <a:cs typeface="Arial"/>
              </a:rPr>
              <a:t>з</a:t>
            </a:r>
            <a:r>
              <a:rPr sz="2400" b="1" i="1" spc="-65" dirty="0">
                <a:latin typeface="Arial"/>
                <a:cs typeface="Arial"/>
              </a:rPr>
              <a:t>о</a:t>
            </a:r>
            <a:r>
              <a:rPr sz="2400" b="1" i="1" spc="-20" dirty="0">
                <a:latin typeface="Arial"/>
                <a:cs typeface="Arial"/>
              </a:rPr>
              <a:t>ля</a:t>
            </a:r>
            <a:r>
              <a:rPr sz="2400" b="1" i="1" spc="-65" dirty="0">
                <a:latin typeface="Arial"/>
                <a:cs typeface="Arial"/>
              </a:rPr>
              <a:t>ц</a:t>
            </a:r>
            <a:r>
              <a:rPr sz="2400" b="1" i="1" spc="45" dirty="0">
                <a:latin typeface="Arial"/>
                <a:cs typeface="Arial"/>
              </a:rPr>
              <a:t>ı</a:t>
            </a:r>
            <a:r>
              <a:rPr sz="2400" b="1" i="1" spc="-20" dirty="0">
                <a:latin typeface="Arial"/>
                <a:cs typeface="Arial"/>
              </a:rPr>
              <a:t>я</a:t>
            </a:r>
            <a:r>
              <a:rPr sz="2400" b="1" i="1" spc="-360" dirty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R="50165" algn="ctr">
              <a:lnSpc>
                <a:spcPct val="100000"/>
              </a:lnSpc>
              <a:spcBef>
                <a:spcPts val="420"/>
              </a:spcBef>
            </a:pPr>
            <a:r>
              <a:rPr sz="2400" b="1" i="1" spc="60" dirty="0">
                <a:latin typeface="Times New Roman"/>
                <a:cs typeface="Times New Roman"/>
              </a:rPr>
              <a:t>9</a:t>
            </a:r>
            <a:r>
              <a:rPr sz="2400" b="1" i="1" spc="-145" dirty="0">
                <a:latin typeface="Times New Roman"/>
                <a:cs typeface="Times New Roman"/>
              </a:rPr>
              <a:t> </a:t>
            </a:r>
            <a:r>
              <a:rPr sz="2400" b="1" i="1" spc="-70" dirty="0">
                <a:latin typeface="Times New Roman"/>
                <a:cs typeface="Times New Roman"/>
              </a:rPr>
              <a:t>-</a:t>
            </a:r>
            <a:r>
              <a:rPr sz="2400" b="1" i="1" dirty="0">
                <a:latin typeface="Times New Roman"/>
                <a:cs typeface="Times New Roman"/>
              </a:rPr>
              <a:t> </a:t>
            </a:r>
            <a:r>
              <a:rPr sz="2400" b="1" i="1" spc="-290" dirty="0">
                <a:latin typeface="Times New Roman"/>
                <a:cs typeface="Times New Roman"/>
              </a:rPr>
              <a:t> </a:t>
            </a:r>
            <a:r>
              <a:rPr sz="2400" b="1" i="1" spc="250" dirty="0">
                <a:latin typeface="Arial"/>
                <a:cs typeface="Arial"/>
              </a:rPr>
              <a:t>І</a:t>
            </a:r>
            <a:r>
              <a:rPr sz="2400" b="1" i="1" spc="-135" dirty="0">
                <a:latin typeface="Arial"/>
                <a:cs typeface="Arial"/>
              </a:rPr>
              <a:t>г</a:t>
            </a:r>
            <a:r>
              <a:rPr sz="2400" b="1" i="1" spc="25" dirty="0">
                <a:latin typeface="Arial"/>
                <a:cs typeface="Arial"/>
              </a:rPr>
              <a:t>н</a:t>
            </a:r>
            <a:r>
              <a:rPr sz="2400" b="1" i="1" spc="-65" dirty="0">
                <a:latin typeface="Arial"/>
                <a:cs typeface="Arial"/>
              </a:rPr>
              <a:t>о</a:t>
            </a:r>
            <a:r>
              <a:rPr sz="2400" b="1" i="1" spc="-40" dirty="0">
                <a:latin typeface="Arial"/>
                <a:cs typeface="Arial"/>
              </a:rPr>
              <a:t>р</a:t>
            </a:r>
            <a:r>
              <a:rPr sz="2400" b="1" i="1" spc="-90" dirty="0">
                <a:latin typeface="Arial"/>
                <a:cs typeface="Arial"/>
              </a:rPr>
              <a:t>у</a:t>
            </a:r>
            <a:r>
              <a:rPr sz="2400" b="1" i="1" spc="-75" dirty="0">
                <a:latin typeface="Arial"/>
                <a:cs typeface="Arial"/>
              </a:rPr>
              <a:t>в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25" dirty="0">
                <a:latin typeface="Arial"/>
                <a:cs typeface="Arial"/>
              </a:rPr>
              <a:t>нн</a:t>
            </a:r>
            <a:r>
              <a:rPr sz="2400" b="1" i="1" spc="-20" dirty="0">
                <a:latin typeface="Arial"/>
                <a:cs typeface="Arial"/>
              </a:rPr>
              <a:t>я</a:t>
            </a:r>
            <a:r>
              <a:rPr sz="2400" b="1" i="1" spc="-360" dirty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20"/>
              </a:spcBef>
            </a:pPr>
            <a:r>
              <a:rPr sz="2400" b="1" i="1" spc="70" dirty="0">
                <a:latin typeface="Times New Roman"/>
                <a:cs typeface="Times New Roman"/>
              </a:rPr>
              <a:t>8</a:t>
            </a:r>
            <a:r>
              <a:rPr sz="2400" b="1" i="1" spc="-145" dirty="0">
                <a:latin typeface="Times New Roman"/>
                <a:cs typeface="Times New Roman"/>
              </a:rPr>
              <a:t> </a:t>
            </a:r>
            <a:r>
              <a:rPr sz="2400" b="1" i="1" spc="-70" dirty="0">
                <a:latin typeface="Times New Roman"/>
                <a:cs typeface="Times New Roman"/>
              </a:rPr>
              <a:t>-</a:t>
            </a:r>
            <a:r>
              <a:rPr sz="2400" b="1" i="1" dirty="0">
                <a:latin typeface="Times New Roman"/>
                <a:cs typeface="Times New Roman"/>
              </a:rPr>
              <a:t> </a:t>
            </a:r>
            <a:r>
              <a:rPr sz="2400" b="1" i="1" spc="-290" dirty="0">
                <a:latin typeface="Times New Roman"/>
                <a:cs typeface="Times New Roman"/>
              </a:rPr>
              <a:t> </a:t>
            </a:r>
            <a:r>
              <a:rPr sz="2400" b="1" i="1" spc="-10" dirty="0">
                <a:latin typeface="Arial"/>
                <a:cs typeface="Arial"/>
              </a:rPr>
              <a:t>Д</a:t>
            </a:r>
            <a:r>
              <a:rPr sz="2400" b="1" i="1" spc="-65" dirty="0">
                <a:latin typeface="Arial"/>
                <a:cs typeface="Arial"/>
              </a:rPr>
              <a:t>о</a:t>
            </a:r>
            <a:r>
              <a:rPr sz="2400" b="1" i="1" spc="-135" dirty="0">
                <a:latin typeface="Arial"/>
                <a:cs typeface="Arial"/>
              </a:rPr>
              <a:t>г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25" dirty="0">
                <a:latin typeface="Arial"/>
                <a:cs typeface="Arial"/>
              </a:rPr>
              <a:t>н</a:t>
            </a:r>
            <a:r>
              <a:rPr sz="2400" b="1" i="1" spc="90" dirty="0">
                <a:latin typeface="Arial"/>
                <a:cs typeface="Arial"/>
              </a:rPr>
              <a:t>а</a:t>
            </a:r>
            <a:endParaRPr sz="240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140443" y="6877409"/>
            <a:ext cx="4602480" cy="170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14599"/>
              </a:lnSpc>
              <a:spcBef>
                <a:spcPts val="100"/>
              </a:spcBef>
            </a:pPr>
            <a:r>
              <a:rPr sz="2400" b="1" i="1" spc="-5" dirty="0">
                <a:latin typeface="Times New Roman"/>
                <a:cs typeface="Times New Roman"/>
              </a:rPr>
              <a:t>6-</a:t>
            </a:r>
            <a:r>
              <a:rPr sz="2400" b="1" i="1" spc="-195" dirty="0">
                <a:latin typeface="Arial"/>
                <a:cs typeface="Arial"/>
              </a:rPr>
              <a:t>У</a:t>
            </a:r>
            <a:r>
              <a:rPr sz="2400" b="1" i="1" spc="170" dirty="0">
                <a:latin typeface="Arial"/>
                <a:cs typeface="Arial"/>
              </a:rPr>
              <a:t>к</a:t>
            </a:r>
            <a:r>
              <a:rPr sz="2400" b="1" i="1" spc="-20" dirty="0">
                <a:latin typeface="Arial"/>
                <a:cs typeface="Arial"/>
              </a:rPr>
              <a:t>л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-45" dirty="0">
                <a:latin typeface="Arial"/>
                <a:cs typeface="Arial"/>
              </a:rPr>
              <a:t>д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25" dirty="0">
                <a:latin typeface="Arial"/>
                <a:cs typeface="Arial"/>
              </a:rPr>
              <a:t>нн</a:t>
            </a:r>
            <a:r>
              <a:rPr sz="2400" b="1" i="1" spc="-20" dirty="0">
                <a:latin typeface="Arial"/>
                <a:cs typeface="Arial"/>
              </a:rPr>
              <a:t>я</a:t>
            </a:r>
            <a:r>
              <a:rPr sz="2400" b="1" i="1" spc="-210" dirty="0">
                <a:latin typeface="Arial"/>
                <a:cs typeface="Arial"/>
              </a:rPr>
              <a:t> </a:t>
            </a:r>
            <a:r>
              <a:rPr sz="2400" b="1" i="1" spc="-180" dirty="0">
                <a:latin typeface="Arial"/>
                <a:cs typeface="Arial"/>
              </a:rPr>
              <a:t>с</a:t>
            </a:r>
            <a:r>
              <a:rPr sz="2400" b="1" i="1" spc="-20" dirty="0">
                <a:latin typeface="Arial"/>
                <a:cs typeface="Arial"/>
              </a:rPr>
              <a:t>п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35" dirty="0">
                <a:latin typeface="Arial"/>
                <a:cs typeface="Arial"/>
              </a:rPr>
              <a:t>т</a:t>
            </a:r>
            <a:r>
              <a:rPr sz="2400" b="1" i="1" spc="-20" dirty="0">
                <a:latin typeface="Arial"/>
                <a:cs typeface="Arial"/>
              </a:rPr>
              <a:t>и</a:t>
            </a:r>
            <a:r>
              <a:rPr sz="2400" b="1" i="1" spc="-210" dirty="0">
                <a:latin typeface="Arial"/>
                <a:cs typeface="Arial"/>
              </a:rPr>
              <a:t> </a:t>
            </a:r>
            <a:r>
              <a:rPr sz="2400" b="1" i="1" spc="25" dirty="0">
                <a:latin typeface="Arial"/>
                <a:cs typeface="Arial"/>
              </a:rPr>
              <a:t>н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-210" dirty="0">
                <a:latin typeface="Arial"/>
                <a:cs typeface="Arial"/>
              </a:rPr>
              <a:t> </a:t>
            </a:r>
            <a:r>
              <a:rPr sz="2400" b="1" i="1" spc="-180" dirty="0">
                <a:latin typeface="Arial"/>
                <a:cs typeface="Arial"/>
              </a:rPr>
              <a:t>с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75" dirty="0">
                <a:latin typeface="Arial"/>
                <a:cs typeface="Arial"/>
              </a:rPr>
              <a:t>м</a:t>
            </a:r>
            <a:r>
              <a:rPr sz="2400" b="1" i="1" spc="-65" dirty="0">
                <a:latin typeface="Arial"/>
                <a:cs typeface="Arial"/>
              </a:rPr>
              <a:t>о</a:t>
            </a:r>
            <a:r>
              <a:rPr sz="2400" b="1" i="1" spc="35" dirty="0">
                <a:latin typeface="Arial"/>
                <a:cs typeface="Arial"/>
              </a:rPr>
              <a:t>т</a:t>
            </a:r>
            <a:r>
              <a:rPr sz="2400" b="1" i="1" spc="45" dirty="0">
                <a:latin typeface="Arial"/>
                <a:cs typeface="Arial"/>
              </a:rPr>
              <a:t>ı</a:t>
            </a:r>
            <a:r>
              <a:rPr sz="2400" b="1" i="1" spc="-300" dirty="0">
                <a:latin typeface="Times New Roman"/>
                <a:cs typeface="Times New Roman"/>
              </a:rPr>
              <a:t>;  </a:t>
            </a:r>
            <a:r>
              <a:rPr sz="2400" b="1" i="1" spc="-145" dirty="0">
                <a:latin typeface="Times New Roman"/>
                <a:cs typeface="Times New Roman"/>
              </a:rPr>
              <a:t>11- </a:t>
            </a:r>
            <a:r>
              <a:rPr sz="2400" b="1" i="1" spc="-114" dirty="0">
                <a:latin typeface="Arial"/>
                <a:cs typeface="Arial"/>
              </a:rPr>
              <a:t>З</a:t>
            </a:r>
            <a:r>
              <a:rPr sz="2400" b="1" i="1" spc="-85" dirty="0">
                <a:latin typeface="Arial"/>
                <a:cs typeface="Arial"/>
              </a:rPr>
              <a:t>б</a:t>
            </a:r>
            <a:r>
              <a:rPr sz="2400" b="1" i="1" spc="-20" dirty="0">
                <a:latin typeface="Arial"/>
                <a:cs typeface="Arial"/>
              </a:rPr>
              <a:t>и</a:t>
            </a:r>
            <a:r>
              <a:rPr sz="2400" b="1" i="1" spc="-40" dirty="0">
                <a:latin typeface="Arial"/>
                <a:cs typeface="Arial"/>
              </a:rPr>
              <a:t>р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25" dirty="0">
                <a:latin typeface="Arial"/>
                <a:cs typeface="Arial"/>
              </a:rPr>
              <a:t>нн</a:t>
            </a:r>
            <a:r>
              <a:rPr sz="2400" b="1" i="1" spc="-20" dirty="0">
                <a:latin typeface="Arial"/>
                <a:cs typeface="Arial"/>
              </a:rPr>
              <a:t>я</a:t>
            </a:r>
            <a:r>
              <a:rPr sz="2400" b="1" i="1" spc="-210" dirty="0">
                <a:latin typeface="Arial"/>
                <a:cs typeface="Arial"/>
              </a:rPr>
              <a:t> </a:t>
            </a:r>
            <a:r>
              <a:rPr sz="2400" b="1" i="1" spc="45" dirty="0">
                <a:latin typeface="Arial"/>
                <a:cs typeface="Arial"/>
              </a:rPr>
              <a:t>ı</a:t>
            </a:r>
            <a:r>
              <a:rPr sz="2400" b="1" i="1" spc="-135" dirty="0">
                <a:latin typeface="Arial"/>
                <a:cs typeface="Arial"/>
              </a:rPr>
              <a:t>г</a:t>
            </a:r>
            <a:r>
              <a:rPr sz="2400" b="1" i="1" spc="-40" dirty="0">
                <a:latin typeface="Arial"/>
                <a:cs typeface="Arial"/>
              </a:rPr>
              <a:t>р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35" dirty="0">
                <a:latin typeface="Arial"/>
                <a:cs typeface="Arial"/>
              </a:rPr>
              <a:t>ш</a:t>
            </a:r>
            <a:r>
              <a:rPr sz="2400" b="1" i="1" spc="-65" dirty="0">
                <a:latin typeface="Arial"/>
                <a:cs typeface="Arial"/>
              </a:rPr>
              <a:t>о</a:t>
            </a:r>
            <a:r>
              <a:rPr sz="2400" b="1" i="1" spc="170" dirty="0">
                <a:latin typeface="Arial"/>
                <a:cs typeface="Arial"/>
              </a:rPr>
              <a:t>к</a:t>
            </a:r>
            <a:r>
              <a:rPr sz="2400" b="1" i="1" spc="-360" dirty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934085" marR="926465" algn="ctr">
              <a:lnSpc>
                <a:spcPct val="114599"/>
              </a:lnSpc>
            </a:pPr>
            <a:r>
              <a:rPr sz="2400" b="1" i="1" spc="-80" dirty="0">
                <a:latin typeface="Times New Roman"/>
                <a:cs typeface="Times New Roman"/>
              </a:rPr>
              <a:t>14- </a:t>
            </a:r>
            <a:r>
              <a:rPr sz="2400" b="1" i="1" spc="-290" dirty="0">
                <a:latin typeface="Times New Roman"/>
                <a:cs typeface="Times New Roman"/>
              </a:rPr>
              <a:t> </a:t>
            </a:r>
            <a:r>
              <a:rPr sz="2400" b="1" i="1" spc="250" dirty="0">
                <a:latin typeface="Arial"/>
                <a:cs typeface="Arial"/>
              </a:rPr>
              <a:t>Ї</a:t>
            </a:r>
            <a:r>
              <a:rPr sz="2400" b="1" i="1" spc="535" dirty="0">
                <a:latin typeface="Arial"/>
                <a:cs typeface="Arial"/>
              </a:rPr>
              <a:t>ж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-210" dirty="0">
                <a:latin typeface="Arial"/>
                <a:cs typeface="Arial"/>
              </a:rPr>
              <a:t> </a:t>
            </a:r>
            <a:r>
              <a:rPr sz="2400" b="1" i="1" spc="25" dirty="0">
                <a:latin typeface="Arial"/>
                <a:cs typeface="Arial"/>
              </a:rPr>
              <a:t>н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-210" dirty="0">
                <a:latin typeface="Arial"/>
                <a:cs typeface="Arial"/>
              </a:rPr>
              <a:t> </a:t>
            </a:r>
            <a:r>
              <a:rPr sz="2400" b="1" i="1" spc="-180" dirty="0">
                <a:latin typeface="Arial"/>
                <a:cs typeface="Arial"/>
              </a:rPr>
              <a:t>с</a:t>
            </a:r>
            <a:r>
              <a:rPr sz="2400" b="1" i="1" spc="90" dirty="0">
                <a:latin typeface="Arial"/>
                <a:cs typeface="Arial"/>
              </a:rPr>
              <a:t>а</a:t>
            </a:r>
            <a:r>
              <a:rPr sz="2400" b="1" i="1" spc="75" dirty="0">
                <a:latin typeface="Arial"/>
                <a:cs typeface="Arial"/>
              </a:rPr>
              <a:t>м</a:t>
            </a:r>
            <a:r>
              <a:rPr sz="2400" b="1" i="1" spc="-65" dirty="0">
                <a:latin typeface="Arial"/>
                <a:cs typeface="Arial"/>
              </a:rPr>
              <a:t>о</a:t>
            </a:r>
            <a:r>
              <a:rPr sz="2400" b="1" i="1" spc="35" dirty="0">
                <a:latin typeface="Arial"/>
                <a:cs typeface="Arial"/>
              </a:rPr>
              <a:t>т</a:t>
            </a:r>
            <a:r>
              <a:rPr sz="2400" b="1" i="1" spc="45" dirty="0">
                <a:latin typeface="Arial"/>
                <a:cs typeface="Arial"/>
              </a:rPr>
              <a:t>ı</a:t>
            </a:r>
            <a:r>
              <a:rPr sz="2400" b="1" i="1" spc="-300" dirty="0">
                <a:latin typeface="Times New Roman"/>
                <a:cs typeface="Times New Roman"/>
              </a:rPr>
              <a:t>;  </a:t>
            </a:r>
            <a:r>
              <a:rPr sz="2400" b="1" i="1" spc="60" dirty="0">
                <a:latin typeface="Times New Roman"/>
                <a:cs typeface="Times New Roman"/>
              </a:rPr>
              <a:t>9</a:t>
            </a:r>
            <a:r>
              <a:rPr sz="2400" b="1" i="1" spc="-150" dirty="0">
                <a:latin typeface="Times New Roman"/>
                <a:cs typeface="Times New Roman"/>
              </a:rPr>
              <a:t> </a:t>
            </a:r>
            <a:r>
              <a:rPr sz="2400" b="1" i="1" spc="-70" dirty="0">
                <a:latin typeface="Times New Roman"/>
                <a:cs typeface="Times New Roman"/>
              </a:rPr>
              <a:t>-</a:t>
            </a:r>
            <a:r>
              <a:rPr sz="2400" b="1" i="1" spc="300" dirty="0">
                <a:latin typeface="Times New Roman"/>
                <a:cs typeface="Times New Roman"/>
              </a:rPr>
              <a:t> </a:t>
            </a:r>
            <a:r>
              <a:rPr sz="2400" b="1" i="1" spc="-15" dirty="0">
                <a:latin typeface="Arial"/>
                <a:cs typeface="Arial"/>
              </a:rPr>
              <a:t>Ігнорування</a:t>
            </a:r>
            <a:r>
              <a:rPr sz="2400" b="1" i="1" spc="-15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4275" marR="5080" indent="-1465580">
              <a:lnSpc>
                <a:spcPct val="114599"/>
              </a:lnSpc>
              <a:spcBef>
                <a:spcPts val="100"/>
              </a:spcBef>
              <a:tabLst>
                <a:tab pos="4239260" algn="l"/>
              </a:tabLst>
            </a:pPr>
            <a:r>
              <a:rPr spc="-15" dirty="0"/>
              <a:t>Результати</a:t>
            </a:r>
            <a:r>
              <a:rPr spc="-200" dirty="0"/>
              <a:t> </a:t>
            </a:r>
            <a:r>
              <a:rPr spc="-10" dirty="0"/>
              <a:t>дıагностики</a:t>
            </a:r>
            <a:r>
              <a:rPr spc="-200" dirty="0"/>
              <a:t> </a:t>
            </a:r>
            <a:r>
              <a:rPr spc="20" dirty="0"/>
              <a:t>тривожностı</a:t>
            </a:r>
            <a:r>
              <a:rPr spc="270" dirty="0"/>
              <a:t> </a:t>
            </a:r>
            <a:r>
              <a:rPr spc="5" dirty="0"/>
              <a:t>дıтей</a:t>
            </a:r>
            <a:r>
              <a:rPr spc="-200" dirty="0"/>
              <a:t> </a:t>
            </a:r>
            <a:r>
              <a:rPr spc="-40" dirty="0"/>
              <a:t>молодшого</a:t>
            </a:r>
            <a:r>
              <a:rPr spc="-200" dirty="0"/>
              <a:t> </a:t>
            </a:r>
            <a:r>
              <a:rPr spc="-10" dirty="0"/>
              <a:t>шкıльного</a:t>
            </a:r>
            <a:r>
              <a:rPr spc="-195" dirty="0"/>
              <a:t> </a:t>
            </a:r>
            <a:r>
              <a:rPr spc="10" dirty="0"/>
              <a:t>вıку </a:t>
            </a:r>
            <a:r>
              <a:rPr spc="-655" dirty="0"/>
              <a:t> </a:t>
            </a:r>
            <a:r>
              <a:rPr spc="60" dirty="0"/>
              <a:t>за	</a:t>
            </a:r>
            <a:r>
              <a:rPr spc="-15" dirty="0"/>
              <a:t>тестом</a:t>
            </a:r>
            <a:r>
              <a:rPr spc="-210" dirty="0"/>
              <a:t> </a:t>
            </a:r>
            <a:r>
              <a:rPr spc="-35" dirty="0">
                <a:latin typeface="Times New Roman"/>
                <a:cs typeface="Times New Roman"/>
              </a:rPr>
              <a:t>«</a:t>
            </a:r>
            <a:r>
              <a:rPr spc="-35" dirty="0"/>
              <a:t>Тривожнıсть</a:t>
            </a:r>
            <a:r>
              <a:rPr spc="-35" dirty="0">
                <a:latin typeface="Times New Roman"/>
                <a:cs typeface="Times New Roman"/>
              </a:rPr>
              <a:t>»</a:t>
            </a:r>
            <a:r>
              <a:rPr spc="-145" dirty="0">
                <a:latin typeface="Times New Roman"/>
                <a:cs typeface="Times New Roman"/>
              </a:rPr>
              <a:t> </a:t>
            </a:r>
            <a:r>
              <a:rPr spc="-75" dirty="0">
                <a:latin typeface="Times New Roman"/>
                <a:cs typeface="Times New Roman"/>
              </a:rPr>
              <a:t>(</a:t>
            </a:r>
            <a:r>
              <a:rPr spc="-75" dirty="0"/>
              <a:t>Р</a:t>
            </a:r>
            <a:r>
              <a:rPr spc="-75" dirty="0">
                <a:latin typeface="Times New Roman"/>
                <a:cs typeface="Times New Roman"/>
              </a:rPr>
              <a:t>.</a:t>
            </a:r>
            <a:r>
              <a:rPr spc="-75" dirty="0"/>
              <a:t>Темл</a:t>
            </a:r>
            <a:r>
              <a:rPr spc="-75" dirty="0">
                <a:latin typeface="Times New Roman"/>
                <a:cs typeface="Times New Roman"/>
              </a:rPr>
              <a:t>,</a:t>
            </a:r>
            <a:r>
              <a:rPr spc="-145" dirty="0">
                <a:latin typeface="Times New Roman"/>
                <a:cs typeface="Times New Roman"/>
              </a:rPr>
              <a:t> </a:t>
            </a:r>
            <a:r>
              <a:rPr spc="-20" dirty="0"/>
              <a:t>М</a:t>
            </a:r>
            <a:r>
              <a:rPr spc="-20" dirty="0">
                <a:latin typeface="Times New Roman"/>
                <a:cs typeface="Times New Roman"/>
              </a:rPr>
              <a:t>.</a:t>
            </a:r>
            <a:r>
              <a:rPr spc="-145" dirty="0">
                <a:latin typeface="Times New Roman"/>
                <a:cs typeface="Times New Roman"/>
              </a:rPr>
              <a:t> </a:t>
            </a:r>
            <a:r>
              <a:rPr spc="-10" dirty="0"/>
              <a:t>Доркı</a:t>
            </a:r>
            <a:r>
              <a:rPr spc="-10" dirty="0">
                <a:latin typeface="Times New Roman"/>
                <a:cs typeface="Times New Roman"/>
              </a:rPr>
              <a:t>,</a:t>
            </a:r>
            <a:r>
              <a:rPr spc="-145" dirty="0">
                <a:latin typeface="Times New Roman"/>
                <a:cs typeface="Times New Roman"/>
              </a:rPr>
              <a:t> </a:t>
            </a:r>
            <a:r>
              <a:rPr spc="-195" dirty="0"/>
              <a:t>В</a:t>
            </a:r>
            <a:r>
              <a:rPr spc="-195" dirty="0">
                <a:latin typeface="Times New Roman"/>
                <a:cs typeface="Times New Roman"/>
              </a:rPr>
              <a:t>.</a:t>
            </a:r>
            <a:r>
              <a:rPr spc="-145" dirty="0">
                <a:latin typeface="Times New Roman"/>
                <a:cs typeface="Times New Roman"/>
              </a:rPr>
              <a:t> </a:t>
            </a:r>
            <a:r>
              <a:rPr spc="-30" dirty="0"/>
              <a:t>Амен</a:t>
            </a:r>
            <a:r>
              <a:rPr spc="-30" dirty="0">
                <a:latin typeface="Times New Roman"/>
                <a:cs typeface="Times New Roman"/>
              </a:rPr>
              <a:t>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4820" y="7257545"/>
            <a:ext cx="4893310" cy="2475230"/>
          </a:xfrm>
          <a:custGeom>
            <a:avLst/>
            <a:gdLst/>
            <a:ahLst/>
            <a:cxnLst/>
            <a:rect l="l" t="t" r="r" b="b"/>
            <a:pathLst>
              <a:path w="4893309" h="2475229">
                <a:moveTo>
                  <a:pt x="1817659" y="28506"/>
                </a:moveTo>
                <a:lnTo>
                  <a:pt x="1816717" y="28506"/>
                </a:lnTo>
                <a:lnTo>
                  <a:pt x="1816349" y="28136"/>
                </a:lnTo>
                <a:lnTo>
                  <a:pt x="1816349" y="27194"/>
                </a:lnTo>
                <a:lnTo>
                  <a:pt x="1816717" y="26824"/>
                </a:lnTo>
                <a:lnTo>
                  <a:pt x="1817659" y="26824"/>
                </a:lnTo>
                <a:lnTo>
                  <a:pt x="1818030" y="27194"/>
                </a:lnTo>
                <a:lnTo>
                  <a:pt x="1818030" y="28136"/>
                </a:lnTo>
                <a:lnTo>
                  <a:pt x="1817659" y="28506"/>
                </a:lnTo>
                <a:close/>
              </a:path>
              <a:path w="4893309" h="2475229">
                <a:moveTo>
                  <a:pt x="2120838" y="29348"/>
                </a:moveTo>
                <a:lnTo>
                  <a:pt x="2118989" y="29348"/>
                </a:lnTo>
                <a:lnTo>
                  <a:pt x="2118232" y="28591"/>
                </a:lnTo>
                <a:lnTo>
                  <a:pt x="2118232" y="26740"/>
                </a:lnTo>
                <a:lnTo>
                  <a:pt x="2118989" y="25982"/>
                </a:lnTo>
                <a:lnTo>
                  <a:pt x="2120838" y="25982"/>
                </a:lnTo>
                <a:lnTo>
                  <a:pt x="2121594" y="26740"/>
                </a:lnTo>
                <a:lnTo>
                  <a:pt x="2121594" y="28591"/>
                </a:lnTo>
                <a:lnTo>
                  <a:pt x="2120838" y="29348"/>
                </a:lnTo>
                <a:close/>
              </a:path>
              <a:path w="4893309" h="2475229">
                <a:moveTo>
                  <a:pt x="2425415" y="32713"/>
                </a:moveTo>
                <a:lnTo>
                  <a:pt x="2419863" y="32713"/>
                </a:lnTo>
                <a:lnTo>
                  <a:pt x="2417611" y="30459"/>
                </a:lnTo>
                <a:lnTo>
                  <a:pt x="2417611" y="24905"/>
                </a:lnTo>
                <a:lnTo>
                  <a:pt x="2419863" y="22650"/>
                </a:lnTo>
                <a:lnTo>
                  <a:pt x="2425415" y="22650"/>
                </a:lnTo>
                <a:lnTo>
                  <a:pt x="2427667" y="24905"/>
                </a:lnTo>
                <a:lnTo>
                  <a:pt x="2427667" y="30459"/>
                </a:lnTo>
                <a:lnTo>
                  <a:pt x="2425415" y="32713"/>
                </a:lnTo>
                <a:close/>
              </a:path>
              <a:path w="4893309" h="2475229">
                <a:moveTo>
                  <a:pt x="2730006" y="36079"/>
                </a:moveTo>
                <a:lnTo>
                  <a:pt x="2720723" y="36079"/>
                </a:lnTo>
                <a:lnTo>
                  <a:pt x="2716973" y="32327"/>
                </a:lnTo>
                <a:lnTo>
                  <a:pt x="2716973" y="23038"/>
                </a:lnTo>
                <a:lnTo>
                  <a:pt x="2720723" y="19285"/>
                </a:lnTo>
                <a:lnTo>
                  <a:pt x="2730006" y="19285"/>
                </a:lnTo>
                <a:lnTo>
                  <a:pt x="2733756" y="23038"/>
                </a:lnTo>
                <a:lnTo>
                  <a:pt x="2733756" y="32327"/>
                </a:lnTo>
                <a:lnTo>
                  <a:pt x="2730006" y="36079"/>
                </a:lnTo>
                <a:close/>
              </a:path>
              <a:path w="4893309" h="2475229">
                <a:moveTo>
                  <a:pt x="3034580" y="39445"/>
                </a:moveTo>
                <a:lnTo>
                  <a:pt x="3021597" y="39445"/>
                </a:lnTo>
                <a:lnTo>
                  <a:pt x="3016335" y="34178"/>
                </a:lnTo>
                <a:lnTo>
                  <a:pt x="3016335" y="21186"/>
                </a:lnTo>
                <a:lnTo>
                  <a:pt x="3021597" y="15919"/>
                </a:lnTo>
                <a:lnTo>
                  <a:pt x="3034580" y="15919"/>
                </a:lnTo>
                <a:lnTo>
                  <a:pt x="3039845" y="21186"/>
                </a:lnTo>
                <a:lnTo>
                  <a:pt x="3039845" y="34178"/>
                </a:lnTo>
                <a:lnTo>
                  <a:pt x="3034580" y="39445"/>
                </a:lnTo>
                <a:close/>
              </a:path>
              <a:path w="4893309" h="2475229">
                <a:moveTo>
                  <a:pt x="3339157" y="42811"/>
                </a:moveTo>
                <a:lnTo>
                  <a:pt x="3322471" y="42811"/>
                </a:lnTo>
                <a:lnTo>
                  <a:pt x="3315710" y="36046"/>
                </a:lnTo>
                <a:lnTo>
                  <a:pt x="3315710" y="19352"/>
                </a:lnTo>
                <a:lnTo>
                  <a:pt x="3322471" y="12587"/>
                </a:lnTo>
                <a:lnTo>
                  <a:pt x="3339157" y="12587"/>
                </a:lnTo>
                <a:lnTo>
                  <a:pt x="3345918" y="19352"/>
                </a:lnTo>
                <a:lnTo>
                  <a:pt x="3345918" y="36046"/>
                </a:lnTo>
                <a:lnTo>
                  <a:pt x="3339157" y="42811"/>
                </a:lnTo>
                <a:close/>
              </a:path>
              <a:path w="4893309" h="2475229">
                <a:moveTo>
                  <a:pt x="3633529" y="46176"/>
                </a:moveTo>
                <a:lnTo>
                  <a:pt x="3626343" y="44723"/>
                </a:lnTo>
                <a:lnTo>
                  <a:pt x="3620474" y="40762"/>
                </a:lnTo>
                <a:lnTo>
                  <a:pt x="3616516" y="34888"/>
                </a:lnTo>
                <a:lnTo>
                  <a:pt x="3615064" y="27699"/>
                </a:lnTo>
                <a:lnTo>
                  <a:pt x="3616516" y="20510"/>
                </a:lnTo>
                <a:lnTo>
                  <a:pt x="3620474" y="14636"/>
                </a:lnTo>
                <a:lnTo>
                  <a:pt x="3626343" y="10674"/>
                </a:lnTo>
                <a:lnTo>
                  <a:pt x="3633529" y="9221"/>
                </a:lnTo>
                <a:lnTo>
                  <a:pt x="3640715" y="10674"/>
                </a:lnTo>
                <a:lnTo>
                  <a:pt x="3646584" y="14636"/>
                </a:lnTo>
                <a:lnTo>
                  <a:pt x="3650542" y="20510"/>
                </a:lnTo>
                <a:lnTo>
                  <a:pt x="3651994" y="27699"/>
                </a:lnTo>
                <a:lnTo>
                  <a:pt x="3650542" y="34888"/>
                </a:lnTo>
                <a:lnTo>
                  <a:pt x="3646584" y="40762"/>
                </a:lnTo>
                <a:lnTo>
                  <a:pt x="3640715" y="44723"/>
                </a:lnTo>
                <a:lnTo>
                  <a:pt x="3633529" y="46176"/>
                </a:lnTo>
                <a:close/>
              </a:path>
              <a:path w="4893309" h="2475229">
                <a:moveTo>
                  <a:pt x="3936253" y="50383"/>
                </a:moveTo>
                <a:lnTo>
                  <a:pt x="3927431" y="48602"/>
                </a:lnTo>
                <a:lnTo>
                  <a:pt x="3920232" y="43743"/>
                </a:lnTo>
                <a:lnTo>
                  <a:pt x="3915381" y="36532"/>
                </a:lnTo>
                <a:lnTo>
                  <a:pt x="3913603" y="27699"/>
                </a:lnTo>
                <a:lnTo>
                  <a:pt x="3915381" y="18866"/>
                </a:lnTo>
                <a:lnTo>
                  <a:pt x="3920232" y="11655"/>
                </a:lnTo>
                <a:lnTo>
                  <a:pt x="3927431" y="6796"/>
                </a:lnTo>
                <a:lnTo>
                  <a:pt x="3936253" y="5014"/>
                </a:lnTo>
                <a:lnTo>
                  <a:pt x="3945081" y="6796"/>
                </a:lnTo>
                <a:lnTo>
                  <a:pt x="3952292" y="11655"/>
                </a:lnTo>
                <a:lnTo>
                  <a:pt x="3957154" y="18866"/>
                </a:lnTo>
                <a:lnTo>
                  <a:pt x="3958937" y="27699"/>
                </a:lnTo>
                <a:lnTo>
                  <a:pt x="3957154" y="36532"/>
                </a:lnTo>
                <a:lnTo>
                  <a:pt x="3952292" y="43743"/>
                </a:lnTo>
                <a:lnTo>
                  <a:pt x="3945081" y="48602"/>
                </a:lnTo>
                <a:lnTo>
                  <a:pt x="3936253" y="50383"/>
                </a:lnTo>
                <a:close/>
              </a:path>
              <a:path w="4893309" h="2475229">
                <a:moveTo>
                  <a:pt x="4238977" y="52907"/>
                </a:moveTo>
                <a:lnTo>
                  <a:pt x="4229180" y="50928"/>
                </a:lnTo>
                <a:lnTo>
                  <a:pt x="4221187" y="45530"/>
                </a:lnTo>
                <a:lnTo>
                  <a:pt x="4215802" y="37523"/>
                </a:lnTo>
                <a:lnTo>
                  <a:pt x="4213828" y="27716"/>
                </a:lnTo>
                <a:lnTo>
                  <a:pt x="4215802" y="17908"/>
                </a:lnTo>
                <a:lnTo>
                  <a:pt x="4221187" y="9901"/>
                </a:lnTo>
                <a:lnTo>
                  <a:pt x="4229180" y="4503"/>
                </a:lnTo>
                <a:lnTo>
                  <a:pt x="4238977" y="2524"/>
                </a:lnTo>
                <a:lnTo>
                  <a:pt x="4248779" y="4503"/>
                </a:lnTo>
                <a:lnTo>
                  <a:pt x="4256783" y="9901"/>
                </a:lnTo>
                <a:lnTo>
                  <a:pt x="4262180" y="17908"/>
                </a:lnTo>
                <a:lnTo>
                  <a:pt x="4264159" y="27716"/>
                </a:lnTo>
                <a:lnTo>
                  <a:pt x="4262180" y="37523"/>
                </a:lnTo>
                <a:lnTo>
                  <a:pt x="4256783" y="45530"/>
                </a:lnTo>
                <a:lnTo>
                  <a:pt x="4248779" y="50928"/>
                </a:lnTo>
                <a:lnTo>
                  <a:pt x="4238977" y="52907"/>
                </a:lnTo>
                <a:close/>
              </a:path>
              <a:path w="4893309" h="2475229">
                <a:moveTo>
                  <a:pt x="4541701" y="54590"/>
                </a:moveTo>
                <a:lnTo>
                  <a:pt x="4531256" y="52478"/>
                </a:lnTo>
                <a:lnTo>
                  <a:pt x="4522726" y="46719"/>
                </a:lnTo>
                <a:lnTo>
                  <a:pt x="4516974" y="38176"/>
                </a:lnTo>
                <a:lnTo>
                  <a:pt x="4514865" y="27716"/>
                </a:lnTo>
                <a:lnTo>
                  <a:pt x="4516974" y="17255"/>
                </a:lnTo>
                <a:lnTo>
                  <a:pt x="4522726" y="8712"/>
                </a:lnTo>
                <a:lnTo>
                  <a:pt x="4531256" y="2953"/>
                </a:lnTo>
                <a:lnTo>
                  <a:pt x="4541701" y="841"/>
                </a:lnTo>
                <a:lnTo>
                  <a:pt x="4552165" y="2953"/>
                </a:lnTo>
                <a:lnTo>
                  <a:pt x="4560705" y="8712"/>
                </a:lnTo>
                <a:lnTo>
                  <a:pt x="4566461" y="17255"/>
                </a:lnTo>
                <a:lnTo>
                  <a:pt x="4568571" y="27716"/>
                </a:lnTo>
                <a:lnTo>
                  <a:pt x="4566461" y="38176"/>
                </a:lnTo>
                <a:lnTo>
                  <a:pt x="4560705" y="46719"/>
                </a:lnTo>
                <a:lnTo>
                  <a:pt x="4552165" y="52478"/>
                </a:lnTo>
                <a:lnTo>
                  <a:pt x="4541701" y="54590"/>
                </a:lnTo>
                <a:close/>
              </a:path>
              <a:path w="4893309" h="2475229">
                <a:moveTo>
                  <a:pt x="4844424" y="55432"/>
                </a:moveTo>
                <a:lnTo>
                  <a:pt x="4833648" y="53254"/>
                </a:lnTo>
                <a:lnTo>
                  <a:pt x="4824850" y="47316"/>
                </a:lnTo>
                <a:lnTo>
                  <a:pt x="4818919" y="38506"/>
                </a:lnTo>
                <a:lnTo>
                  <a:pt x="4816745" y="27716"/>
                </a:lnTo>
                <a:lnTo>
                  <a:pt x="4818919" y="16924"/>
                </a:lnTo>
                <a:lnTo>
                  <a:pt x="4824850" y="8115"/>
                </a:lnTo>
                <a:lnTo>
                  <a:pt x="4833648" y="2177"/>
                </a:lnTo>
                <a:lnTo>
                  <a:pt x="4844424" y="0"/>
                </a:lnTo>
                <a:lnTo>
                  <a:pt x="4855220" y="2177"/>
                </a:lnTo>
                <a:lnTo>
                  <a:pt x="4864028" y="8115"/>
                </a:lnTo>
                <a:lnTo>
                  <a:pt x="4869963" y="16924"/>
                </a:lnTo>
                <a:lnTo>
                  <a:pt x="4872138" y="27716"/>
                </a:lnTo>
                <a:lnTo>
                  <a:pt x="4869963" y="38506"/>
                </a:lnTo>
                <a:lnTo>
                  <a:pt x="4864028" y="47316"/>
                </a:lnTo>
                <a:lnTo>
                  <a:pt x="4855220" y="53254"/>
                </a:lnTo>
                <a:lnTo>
                  <a:pt x="4844424" y="55432"/>
                </a:lnTo>
                <a:close/>
              </a:path>
              <a:path w="4893309" h="2475229">
                <a:moveTo>
                  <a:pt x="910409" y="333146"/>
                </a:moveTo>
                <a:lnTo>
                  <a:pt x="907617" y="333146"/>
                </a:lnTo>
                <a:lnTo>
                  <a:pt x="906493" y="332018"/>
                </a:lnTo>
                <a:lnTo>
                  <a:pt x="906493" y="329225"/>
                </a:lnTo>
                <a:lnTo>
                  <a:pt x="907617" y="328098"/>
                </a:lnTo>
                <a:lnTo>
                  <a:pt x="910409" y="328098"/>
                </a:lnTo>
                <a:lnTo>
                  <a:pt x="911536" y="329225"/>
                </a:lnTo>
                <a:lnTo>
                  <a:pt x="911536" y="332018"/>
                </a:lnTo>
                <a:lnTo>
                  <a:pt x="910409" y="333146"/>
                </a:lnTo>
                <a:close/>
              </a:path>
              <a:path w="4893309" h="2475229">
                <a:moveTo>
                  <a:pt x="1215911" y="338179"/>
                </a:moveTo>
                <a:lnTo>
                  <a:pt x="1207570" y="338179"/>
                </a:lnTo>
                <a:lnTo>
                  <a:pt x="1204187" y="334795"/>
                </a:lnTo>
                <a:lnTo>
                  <a:pt x="1204187" y="326448"/>
                </a:lnTo>
                <a:lnTo>
                  <a:pt x="1207570" y="323066"/>
                </a:lnTo>
                <a:lnTo>
                  <a:pt x="1215911" y="323066"/>
                </a:lnTo>
                <a:lnTo>
                  <a:pt x="1219290" y="326448"/>
                </a:lnTo>
                <a:lnTo>
                  <a:pt x="1219290" y="334795"/>
                </a:lnTo>
                <a:lnTo>
                  <a:pt x="1215911" y="338179"/>
                </a:lnTo>
                <a:close/>
              </a:path>
              <a:path w="4893309" h="2475229">
                <a:moveTo>
                  <a:pt x="1521410" y="343209"/>
                </a:moveTo>
                <a:lnTo>
                  <a:pt x="1507502" y="343209"/>
                </a:lnTo>
                <a:lnTo>
                  <a:pt x="1501868" y="337572"/>
                </a:lnTo>
                <a:lnTo>
                  <a:pt x="1501868" y="323639"/>
                </a:lnTo>
                <a:lnTo>
                  <a:pt x="1507502" y="318001"/>
                </a:lnTo>
                <a:lnTo>
                  <a:pt x="1521426" y="318001"/>
                </a:lnTo>
                <a:lnTo>
                  <a:pt x="1527060" y="323639"/>
                </a:lnTo>
                <a:lnTo>
                  <a:pt x="1527060" y="337572"/>
                </a:lnTo>
                <a:lnTo>
                  <a:pt x="1521410" y="343209"/>
                </a:lnTo>
                <a:close/>
              </a:path>
              <a:path w="4893309" h="2475229">
                <a:moveTo>
                  <a:pt x="1826928" y="348242"/>
                </a:moveTo>
                <a:lnTo>
                  <a:pt x="1807451" y="348242"/>
                </a:lnTo>
                <a:lnTo>
                  <a:pt x="1799562" y="340350"/>
                </a:lnTo>
                <a:lnTo>
                  <a:pt x="1799562" y="320862"/>
                </a:lnTo>
                <a:lnTo>
                  <a:pt x="1807451" y="312970"/>
                </a:lnTo>
                <a:lnTo>
                  <a:pt x="1826928" y="312970"/>
                </a:lnTo>
                <a:lnTo>
                  <a:pt x="1834814" y="320862"/>
                </a:lnTo>
                <a:lnTo>
                  <a:pt x="1834814" y="340350"/>
                </a:lnTo>
                <a:lnTo>
                  <a:pt x="1826928" y="348242"/>
                </a:lnTo>
                <a:close/>
              </a:path>
              <a:path w="4893309" h="2475229">
                <a:moveTo>
                  <a:pt x="2119913" y="353272"/>
                </a:moveTo>
                <a:lnTo>
                  <a:pt x="2111085" y="351490"/>
                </a:lnTo>
                <a:lnTo>
                  <a:pt x="2103879" y="346631"/>
                </a:lnTo>
                <a:lnTo>
                  <a:pt x="2099023" y="339421"/>
                </a:lnTo>
                <a:lnTo>
                  <a:pt x="2097243" y="330589"/>
                </a:lnTo>
                <a:lnTo>
                  <a:pt x="2099023" y="321755"/>
                </a:lnTo>
                <a:lnTo>
                  <a:pt x="2103879" y="314545"/>
                </a:lnTo>
                <a:lnTo>
                  <a:pt x="2111085" y="309685"/>
                </a:lnTo>
                <a:lnTo>
                  <a:pt x="2119913" y="307904"/>
                </a:lnTo>
                <a:lnTo>
                  <a:pt x="2128742" y="309685"/>
                </a:lnTo>
                <a:lnTo>
                  <a:pt x="2135948" y="314545"/>
                </a:lnTo>
                <a:lnTo>
                  <a:pt x="2140804" y="321755"/>
                </a:lnTo>
                <a:lnTo>
                  <a:pt x="2142584" y="330589"/>
                </a:lnTo>
                <a:lnTo>
                  <a:pt x="2140801" y="339421"/>
                </a:lnTo>
                <a:lnTo>
                  <a:pt x="2135941" y="346631"/>
                </a:lnTo>
                <a:lnTo>
                  <a:pt x="2128735" y="351490"/>
                </a:lnTo>
                <a:lnTo>
                  <a:pt x="2119913" y="353272"/>
                </a:lnTo>
                <a:close/>
              </a:path>
              <a:path w="4893309" h="2475229">
                <a:moveTo>
                  <a:pt x="2422641" y="356637"/>
                </a:moveTo>
                <a:lnTo>
                  <a:pt x="2412516" y="354591"/>
                </a:lnTo>
                <a:lnTo>
                  <a:pt x="2404245" y="349011"/>
                </a:lnTo>
                <a:lnTo>
                  <a:pt x="2398667" y="340736"/>
                </a:lnTo>
                <a:lnTo>
                  <a:pt x="2396622" y="330605"/>
                </a:lnTo>
                <a:lnTo>
                  <a:pt x="2398667" y="320475"/>
                </a:lnTo>
                <a:lnTo>
                  <a:pt x="2404245" y="312199"/>
                </a:lnTo>
                <a:lnTo>
                  <a:pt x="2412516" y="306619"/>
                </a:lnTo>
                <a:lnTo>
                  <a:pt x="2422641" y="304572"/>
                </a:lnTo>
                <a:lnTo>
                  <a:pt x="2432764" y="306619"/>
                </a:lnTo>
                <a:lnTo>
                  <a:pt x="2441033" y="312199"/>
                </a:lnTo>
                <a:lnTo>
                  <a:pt x="2446611" y="320475"/>
                </a:lnTo>
                <a:lnTo>
                  <a:pt x="2448656" y="330605"/>
                </a:lnTo>
                <a:lnTo>
                  <a:pt x="2446613" y="340736"/>
                </a:lnTo>
                <a:lnTo>
                  <a:pt x="2441040" y="349011"/>
                </a:lnTo>
                <a:lnTo>
                  <a:pt x="2432771" y="354591"/>
                </a:lnTo>
                <a:lnTo>
                  <a:pt x="2422641" y="356637"/>
                </a:lnTo>
                <a:close/>
              </a:path>
              <a:path w="4893309" h="2475229">
                <a:moveTo>
                  <a:pt x="2725365" y="360003"/>
                </a:moveTo>
                <a:lnTo>
                  <a:pt x="2713927" y="357693"/>
                </a:lnTo>
                <a:lnTo>
                  <a:pt x="2704588" y="351394"/>
                </a:lnTo>
                <a:lnTo>
                  <a:pt x="2698292" y="342050"/>
                </a:lnTo>
                <a:lnTo>
                  <a:pt x="2695983" y="330605"/>
                </a:lnTo>
                <a:lnTo>
                  <a:pt x="2698292" y="319161"/>
                </a:lnTo>
                <a:lnTo>
                  <a:pt x="2704588" y="309816"/>
                </a:lnTo>
                <a:lnTo>
                  <a:pt x="2713927" y="303517"/>
                </a:lnTo>
                <a:lnTo>
                  <a:pt x="2725365" y="301207"/>
                </a:lnTo>
                <a:lnTo>
                  <a:pt x="2736802" y="303517"/>
                </a:lnTo>
                <a:lnTo>
                  <a:pt x="2746141" y="309816"/>
                </a:lnTo>
                <a:lnTo>
                  <a:pt x="2752437" y="319161"/>
                </a:lnTo>
                <a:lnTo>
                  <a:pt x="2754746" y="330605"/>
                </a:lnTo>
                <a:lnTo>
                  <a:pt x="2752437" y="342050"/>
                </a:lnTo>
                <a:lnTo>
                  <a:pt x="2746141" y="351394"/>
                </a:lnTo>
                <a:lnTo>
                  <a:pt x="2736802" y="357693"/>
                </a:lnTo>
                <a:lnTo>
                  <a:pt x="2725365" y="360003"/>
                </a:lnTo>
                <a:close/>
              </a:path>
              <a:path w="4893309" h="2475229">
                <a:moveTo>
                  <a:pt x="3028088" y="363368"/>
                </a:moveTo>
                <a:lnTo>
                  <a:pt x="3015345" y="360793"/>
                </a:lnTo>
                <a:lnTo>
                  <a:pt x="3004937" y="353770"/>
                </a:lnTo>
                <a:lnTo>
                  <a:pt x="2997919" y="343356"/>
                </a:lnTo>
                <a:lnTo>
                  <a:pt x="2995345" y="330605"/>
                </a:lnTo>
                <a:lnTo>
                  <a:pt x="2997919" y="317854"/>
                </a:lnTo>
                <a:lnTo>
                  <a:pt x="3004937" y="307439"/>
                </a:lnTo>
                <a:lnTo>
                  <a:pt x="3015345" y="300416"/>
                </a:lnTo>
                <a:lnTo>
                  <a:pt x="3028088" y="297841"/>
                </a:lnTo>
                <a:lnTo>
                  <a:pt x="3040832" y="300416"/>
                </a:lnTo>
                <a:lnTo>
                  <a:pt x="3051242" y="307439"/>
                </a:lnTo>
                <a:lnTo>
                  <a:pt x="3058261" y="317854"/>
                </a:lnTo>
                <a:lnTo>
                  <a:pt x="3060835" y="330605"/>
                </a:lnTo>
                <a:lnTo>
                  <a:pt x="3058261" y="343356"/>
                </a:lnTo>
                <a:lnTo>
                  <a:pt x="3051242" y="353770"/>
                </a:lnTo>
                <a:lnTo>
                  <a:pt x="3040832" y="360793"/>
                </a:lnTo>
                <a:lnTo>
                  <a:pt x="3028088" y="363368"/>
                </a:lnTo>
                <a:close/>
              </a:path>
              <a:path w="4893309" h="2475229">
                <a:moveTo>
                  <a:pt x="3330812" y="365893"/>
                </a:moveTo>
                <a:lnTo>
                  <a:pt x="3317096" y="363120"/>
                </a:lnTo>
                <a:lnTo>
                  <a:pt x="3305892" y="355559"/>
                </a:lnTo>
                <a:lnTo>
                  <a:pt x="3298335" y="344347"/>
                </a:lnTo>
                <a:lnTo>
                  <a:pt x="3295564" y="330622"/>
                </a:lnTo>
                <a:lnTo>
                  <a:pt x="3298335" y="316897"/>
                </a:lnTo>
                <a:lnTo>
                  <a:pt x="3305892" y="305685"/>
                </a:lnTo>
                <a:lnTo>
                  <a:pt x="3317096" y="298124"/>
                </a:lnTo>
                <a:lnTo>
                  <a:pt x="3330812" y="295350"/>
                </a:lnTo>
                <a:lnTo>
                  <a:pt x="3344530" y="298124"/>
                </a:lnTo>
                <a:lnTo>
                  <a:pt x="3355735" y="305685"/>
                </a:lnTo>
                <a:lnTo>
                  <a:pt x="3363292" y="316897"/>
                </a:lnTo>
                <a:lnTo>
                  <a:pt x="3366064" y="330622"/>
                </a:lnTo>
                <a:lnTo>
                  <a:pt x="3363294" y="344347"/>
                </a:lnTo>
                <a:lnTo>
                  <a:pt x="3355742" y="355559"/>
                </a:lnTo>
                <a:lnTo>
                  <a:pt x="3344537" y="363120"/>
                </a:lnTo>
                <a:lnTo>
                  <a:pt x="3330812" y="365893"/>
                </a:lnTo>
                <a:close/>
              </a:path>
              <a:path w="4893309" h="2475229">
                <a:moveTo>
                  <a:pt x="3633529" y="368418"/>
                </a:moveTo>
                <a:lnTo>
                  <a:pt x="3618826" y="365447"/>
                </a:lnTo>
                <a:lnTo>
                  <a:pt x="3606820" y="357345"/>
                </a:lnTo>
                <a:lnTo>
                  <a:pt x="3598725" y="345331"/>
                </a:lnTo>
                <a:lnTo>
                  <a:pt x="3595756" y="330622"/>
                </a:lnTo>
                <a:lnTo>
                  <a:pt x="3598725" y="315913"/>
                </a:lnTo>
                <a:lnTo>
                  <a:pt x="3606820" y="303899"/>
                </a:lnTo>
                <a:lnTo>
                  <a:pt x="3618826" y="295797"/>
                </a:lnTo>
                <a:lnTo>
                  <a:pt x="3633529" y="292826"/>
                </a:lnTo>
                <a:lnTo>
                  <a:pt x="3648232" y="295797"/>
                </a:lnTo>
                <a:lnTo>
                  <a:pt x="3660239" y="303899"/>
                </a:lnTo>
                <a:lnTo>
                  <a:pt x="3668334" y="315913"/>
                </a:lnTo>
                <a:lnTo>
                  <a:pt x="3671302" y="330622"/>
                </a:lnTo>
                <a:lnTo>
                  <a:pt x="3668334" y="345331"/>
                </a:lnTo>
                <a:lnTo>
                  <a:pt x="3660239" y="357345"/>
                </a:lnTo>
                <a:lnTo>
                  <a:pt x="3648232" y="365447"/>
                </a:lnTo>
                <a:lnTo>
                  <a:pt x="3633529" y="368418"/>
                </a:lnTo>
                <a:close/>
              </a:path>
              <a:path w="4893309" h="2475229">
                <a:moveTo>
                  <a:pt x="3936253" y="371783"/>
                </a:moveTo>
                <a:lnTo>
                  <a:pt x="3920245" y="368549"/>
                </a:lnTo>
                <a:lnTo>
                  <a:pt x="3907176" y="359728"/>
                </a:lnTo>
                <a:lnTo>
                  <a:pt x="3898368" y="346644"/>
                </a:lnTo>
                <a:lnTo>
                  <a:pt x="3895138" y="330622"/>
                </a:lnTo>
                <a:lnTo>
                  <a:pt x="3898368" y="314599"/>
                </a:lnTo>
                <a:lnTo>
                  <a:pt x="3907176" y="301516"/>
                </a:lnTo>
                <a:lnTo>
                  <a:pt x="3920245" y="292695"/>
                </a:lnTo>
                <a:lnTo>
                  <a:pt x="3936253" y="289461"/>
                </a:lnTo>
                <a:lnTo>
                  <a:pt x="3952266" y="292695"/>
                </a:lnTo>
                <a:lnTo>
                  <a:pt x="3965346" y="301516"/>
                </a:lnTo>
                <a:lnTo>
                  <a:pt x="3974167" y="314599"/>
                </a:lnTo>
                <a:lnTo>
                  <a:pt x="3977402" y="330622"/>
                </a:lnTo>
                <a:lnTo>
                  <a:pt x="3974167" y="346644"/>
                </a:lnTo>
                <a:lnTo>
                  <a:pt x="3965346" y="359728"/>
                </a:lnTo>
                <a:lnTo>
                  <a:pt x="3952266" y="368549"/>
                </a:lnTo>
                <a:lnTo>
                  <a:pt x="3936253" y="371783"/>
                </a:lnTo>
                <a:close/>
              </a:path>
              <a:path w="4893309" h="2475229">
                <a:moveTo>
                  <a:pt x="4238977" y="374308"/>
                </a:moveTo>
                <a:lnTo>
                  <a:pt x="4221989" y="370876"/>
                </a:lnTo>
                <a:lnTo>
                  <a:pt x="4208115" y="361517"/>
                </a:lnTo>
                <a:lnTo>
                  <a:pt x="4198761" y="347636"/>
                </a:lnTo>
                <a:lnTo>
                  <a:pt x="4195330" y="330639"/>
                </a:lnTo>
                <a:lnTo>
                  <a:pt x="4198761" y="313642"/>
                </a:lnTo>
                <a:lnTo>
                  <a:pt x="4208115" y="299761"/>
                </a:lnTo>
                <a:lnTo>
                  <a:pt x="4221989" y="290402"/>
                </a:lnTo>
                <a:lnTo>
                  <a:pt x="4238977" y="286970"/>
                </a:lnTo>
                <a:lnTo>
                  <a:pt x="4255965" y="290402"/>
                </a:lnTo>
                <a:lnTo>
                  <a:pt x="4269838" y="299761"/>
                </a:lnTo>
                <a:lnTo>
                  <a:pt x="4279193" y="313642"/>
                </a:lnTo>
                <a:lnTo>
                  <a:pt x="4282623" y="330639"/>
                </a:lnTo>
                <a:lnTo>
                  <a:pt x="4279193" y="347636"/>
                </a:lnTo>
                <a:lnTo>
                  <a:pt x="4269838" y="361517"/>
                </a:lnTo>
                <a:lnTo>
                  <a:pt x="4255965" y="370876"/>
                </a:lnTo>
                <a:lnTo>
                  <a:pt x="4238977" y="374308"/>
                </a:lnTo>
                <a:close/>
              </a:path>
              <a:path w="4893309" h="2475229">
                <a:moveTo>
                  <a:pt x="4541701" y="376833"/>
                </a:moveTo>
                <a:lnTo>
                  <a:pt x="4523739" y="373203"/>
                </a:lnTo>
                <a:lnTo>
                  <a:pt x="4509071" y="363303"/>
                </a:lnTo>
                <a:lnTo>
                  <a:pt x="4499182" y="348620"/>
                </a:lnTo>
                <a:lnTo>
                  <a:pt x="4495556" y="330639"/>
                </a:lnTo>
                <a:lnTo>
                  <a:pt x="4499182" y="312659"/>
                </a:lnTo>
                <a:lnTo>
                  <a:pt x="4509071" y="297976"/>
                </a:lnTo>
                <a:lnTo>
                  <a:pt x="4523739" y="288076"/>
                </a:lnTo>
                <a:lnTo>
                  <a:pt x="4541701" y="284446"/>
                </a:lnTo>
                <a:lnTo>
                  <a:pt x="4559682" y="288076"/>
                </a:lnTo>
                <a:lnTo>
                  <a:pt x="4574360" y="297976"/>
                </a:lnTo>
                <a:lnTo>
                  <a:pt x="4584252" y="312659"/>
                </a:lnTo>
                <a:lnTo>
                  <a:pt x="4587879" y="330639"/>
                </a:lnTo>
                <a:lnTo>
                  <a:pt x="4584252" y="348620"/>
                </a:lnTo>
                <a:lnTo>
                  <a:pt x="4574360" y="363303"/>
                </a:lnTo>
                <a:lnTo>
                  <a:pt x="4559682" y="373203"/>
                </a:lnTo>
                <a:lnTo>
                  <a:pt x="4541701" y="376833"/>
                </a:lnTo>
                <a:close/>
              </a:path>
              <a:path w="4893309" h="2475229">
                <a:moveTo>
                  <a:pt x="4844424" y="379355"/>
                </a:moveTo>
                <a:lnTo>
                  <a:pt x="4825483" y="375527"/>
                </a:lnTo>
                <a:lnTo>
                  <a:pt x="4810010" y="365088"/>
                </a:lnTo>
                <a:lnTo>
                  <a:pt x="4799575" y="349603"/>
                </a:lnTo>
                <a:lnTo>
                  <a:pt x="4795748" y="330639"/>
                </a:lnTo>
                <a:lnTo>
                  <a:pt x="4799575" y="311675"/>
                </a:lnTo>
                <a:lnTo>
                  <a:pt x="4810010" y="296190"/>
                </a:lnTo>
                <a:lnTo>
                  <a:pt x="4825483" y="285750"/>
                </a:lnTo>
                <a:lnTo>
                  <a:pt x="4844424" y="281922"/>
                </a:lnTo>
                <a:lnTo>
                  <a:pt x="4863385" y="285750"/>
                </a:lnTo>
                <a:lnTo>
                  <a:pt x="4878868" y="296190"/>
                </a:lnTo>
                <a:lnTo>
                  <a:pt x="4889307" y="311675"/>
                </a:lnTo>
                <a:lnTo>
                  <a:pt x="4893135" y="330639"/>
                </a:lnTo>
                <a:lnTo>
                  <a:pt x="4889307" y="349603"/>
                </a:lnTo>
                <a:lnTo>
                  <a:pt x="4878868" y="365088"/>
                </a:lnTo>
                <a:lnTo>
                  <a:pt x="4863385" y="375527"/>
                </a:lnTo>
                <a:lnTo>
                  <a:pt x="4844424" y="379355"/>
                </a:lnTo>
                <a:close/>
              </a:path>
              <a:path w="4893309" h="2475229">
                <a:moveTo>
                  <a:pt x="304490" y="635246"/>
                </a:moveTo>
                <a:lnTo>
                  <a:pt x="302640" y="635246"/>
                </a:lnTo>
                <a:lnTo>
                  <a:pt x="301883" y="634486"/>
                </a:lnTo>
                <a:lnTo>
                  <a:pt x="301883" y="632636"/>
                </a:lnTo>
                <a:lnTo>
                  <a:pt x="302640" y="631880"/>
                </a:lnTo>
                <a:lnTo>
                  <a:pt x="304490" y="631880"/>
                </a:lnTo>
                <a:lnTo>
                  <a:pt x="305247" y="632636"/>
                </a:lnTo>
                <a:lnTo>
                  <a:pt x="305247" y="634486"/>
                </a:lnTo>
                <a:lnTo>
                  <a:pt x="304490" y="635246"/>
                </a:lnTo>
                <a:close/>
              </a:path>
              <a:path w="4893309" h="2475229">
                <a:moveTo>
                  <a:pt x="609535" y="639452"/>
                </a:moveTo>
                <a:lnTo>
                  <a:pt x="603044" y="639452"/>
                </a:lnTo>
                <a:lnTo>
                  <a:pt x="600421" y="636825"/>
                </a:lnTo>
                <a:lnTo>
                  <a:pt x="600421" y="630331"/>
                </a:lnTo>
                <a:lnTo>
                  <a:pt x="603044" y="627704"/>
                </a:lnTo>
                <a:lnTo>
                  <a:pt x="609535" y="627704"/>
                </a:lnTo>
                <a:lnTo>
                  <a:pt x="612161" y="630331"/>
                </a:lnTo>
                <a:lnTo>
                  <a:pt x="612161" y="636825"/>
                </a:lnTo>
                <a:lnTo>
                  <a:pt x="609535" y="639452"/>
                </a:lnTo>
                <a:close/>
              </a:path>
              <a:path w="4893309" h="2475229">
                <a:moveTo>
                  <a:pt x="914581" y="643658"/>
                </a:moveTo>
                <a:lnTo>
                  <a:pt x="903448" y="643658"/>
                </a:lnTo>
                <a:lnTo>
                  <a:pt x="898942" y="639148"/>
                </a:lnTo>
                <a:lnTo>
                  <a:pt x="898942" y="628008"/>
                </a:lnTo>
                <a:lnTo>
                  <a:pt x="903448" y="623498"/>
                </a:lnTo>
                <a:lnTo>
                  <a:pt x="914581" y="623498"/>
                </a:lnTo>
                <a:lnTo>
                  <a:pt x="919088" y="628008"/>
                </a:lnTo>
                <a:lnTo>
                  <a:pt x="919088" y="639148"/>
                </a:lnTo>
                <a:lnTo>
                  <a:pt x="914581" y="643658"/>
                </a:lnTo>
                <a:close/>
              </a:path>
              <a:path w="4893309" h="2475229">
                <a:moveTo>
                  <a:pt x="1219155" y="647023"/>
                </a:moveTo>
                <a:lnTo>
                  <a:pt x="1204323" y="647023"/>
                </a:lnTo>
                <a:lnTo>
                  <a:pt x="1198304" y="641001"/>
                </a:lnTo>
                <a:lnTo>
                  <a:pt x="1198304" y="626158"/>
                </a:lnTo>
                <a:lnTo>
                  <a:pt x="1204323" y="620133"/>
                </a:lnTo>
                <a:lnTo>
                  <a:pt x="1219155" y="620133"/>
                </a:lnTo>
                <a:lnTo>
                  <a:pt x="1225177" y="626158"/>
                </a:lnTo>
                <a:lnTo>
                  <a:pt x="1225177" y="641001"/>
                </a:lnTo>
                <a:lnTo>
                  <a:pt x="1219155" y="647023"/>
                </a:lnTo>
                <a:close/>
              </a:path>
              <a:path w="4893309" h="2475229">
                <a:moveTo>
                  <a:pt x="1523732" y="650392"/>
                </a:moveTo>
                <a:lnTo>
                  <a:pt x="1505196" y="650392"/>
                </a:lnTo>
                <a:lnTo>
                  <a:pt x="1497679" y="642868"/>
                </a:lnTo>
                <a:lnTo>
                  <a:pt x="1497679" y="624322"/>
                </a:lnTo>
                <a:lnTo>
                  <a:pt x="1505196" y="616801"/>
                </a:lnTo>
                <a:lnTo>
                  <a:pt x="1523732" y="616801"/>
                </a:lnTo>
                <a:lnTo>
                  <a:pt x="1531249" y="624322"/>
                </a:lnTo>
                <a:lnTo>
                  <a:pt x="1531249" y="642868"/>
                </a:lnTo>
                <a:lnTo>
                  <a:pt x="1523732" y="650392"/>
                </a:lnTo>
                <a:close/>
              </a:path>
              <a:path w="4893309" h="2475229">
                <a:moveTo>
                  <a:pt x="1817190" y="653754"/>
                </a:moveTo>
                <a:lnTo>
                  <a:pt x="1809345" y="652171"/>
                </a:lnTo>
                <a:lnTo>
                  <a:pt x="1802940" y="647852"/>
                </a:lnTo>
                <a:lnTo>
                  <a:pt x="1798623" y="641444"/>
                </a:lnTo>
                <a:lnTo>
                  <a:pt x="1797041" y="633595"/>
                </a:lnTo>
                <a:lnTo>
                  <a:pt x="1798623" y="625746"/>
                </a:lnTo>
                <a:lnTo>
                  <a:pt x="1802940" y="619338"/>
                </a:lnTo>
                <a:lnTo>
                  <a:pt x="1809345" y="615019"/>
                </a:lnTo>
                <a:lnTo>
                  <a:pt x="1817190" y="613436"/>
                </a:lnTo>
                <a:lnTo>
                  <a:pt x="1825035" y="615019"/>
                </a:lnTo>
                <a:lnTo>
                  <a:pt x="1831439" y="619338"/>
                </a:lnTo>
                <a:lnTo>
                  <a:pt x="1835756" y="625746"/>
                </a:lnTo>
                <a:lnTo>
                  <a:pt x="1837339" y="633595"/>
                </a:lnTo>
                <a:lnTo>
                  <a:pt x="1835756" y="641444"/>
                </a:lnTo>
                <a:lnTo>
                  <a:pt x="1831439" y="647852"/>
                </a:lnTo>
                <a:lnTo>
                  <a:pt x="1825035" y="652171"/>
                </a:lnTo>
                <a:lnTo>
                  <a:pt x="1817190" y="653754"/>
                </a:lnTo>
                <a:close/>
              </a:path>
              <a:path w="4893309" h="2475229">
                <a:moveTo>
                  <a:pt x="2119913" y="657123"/>
                </a:moveTo>
                <a:lnTo>
                  <a:pt x="2110763" y="655274"/>
                </a:lnTo>
                <a:lnTo>
                  <a:pt x="2103290" y="650231"/>
                </a:lnTo>
                <a:lnTo>
                  <a:pt x="2098250" y="642752"/>
                </a:lnTo>
                <a:lnTo>
                  <a:pt x="2096403" y="633595"/>
                </a:lnTo>
                <a:lnTo>
                  <a:pt x="2098250" y="624439"/>
                </a:lnTo>
                <a:lnTo>
                  <a:pt x="2103290" y="616962"/>
                </a:lnTo>
                <a:lnTo>
                  <a:pt x="2110763" y="611919"/>
                </a:lnTo>
                <a:lnTo>
                  <a:pt x="2119913" y="610070"/>
                </a:lnTo>
                <a:lnTo>
                  <a:pt x="2129064" y="611919"/>
                </a:lnTo>
                <a:lnTo>
                  <a:pt x="2136537" y="616962"/>
                </a:lnTo>
                <a:lnTo>
                  <a:pt x="2141577" y="624439"/>
                </a:lnTo>
                <a:lnTo>
                  <a:pt x="2143425" y="633595"/>
                </a:lnTo>
                <a:lnTo>
                  <a:pt x="2141577" y="642752"/>
                </a:lnTo>
                <a:lnTo>
                  <a:pt x="2136537" y="650231"/>
                </a:lnTo>
                <a:lnTo>
                  <a:pt x="2129064" y="655274"/>
                </a:lnTo>
                <a:lnTo>
                  <a:pt x="2119913" y="657123"/>
                </a:lnTo>
                <a:close/>
              </a:path>
              <a:path w="4893309" h="2475229">
                <a:moveTo>
                  <a:pt x="2422641" y="659644"/>
                </a:moveTo>
                <a:lnTo>
                  <a:pt x="2412516" y="657598"/>
                </a:lnTo>
                <a:lnTo>
                  <a:pt x="2404245" y="652018"/>
                </a:lnTo>
                <a:lnTo>
                  <a:pt x="2398667" y="643743"/>
                </a:lnTo>
                <a:lnTo>
                  <a:pt x="2396622" y="633612"/>
                </a:lnTo>
                <a:lnTo>
                  <a:pt x="2398667" y="623482"/>
                </a:lnTo>
                <a:lnTo>
                  <a:pt x="2404245" y="615207"/>
                </a:lnTo>
                <a:lnTo>
                  <a:pt x="2412516" y="609626"/>
                </a:lnTo>
                <a:lnTo>
                  <a:pt x="2422641" y="607579"/>
                </a:lnTo>
                <a:lnTo>
                  <a:pt x="2432764" y="609626"/>
                </a:lnTo>
                <a:lnTo>
                  <a:pt x="2441033" y="615207"/>
                </a:lnTo>
                <a:lnTo>
                  <a:pt x="2446611" y="623482"/>
                </a:lnTo>
                <a:lnTo>
                  <a:pt x="2448656" y="633612"/>
                </a:lnTo>
                <a:lnTo>
                  <a:pt x="2446613" y="643743"/>
                </a:lnTo>
                <a:lnTo>
                  <a:pt x="2441040" y="652018"/>
                </a:lnTo>
                <a:lnTo>
                  <a:pt x="2432771" y="657598"/>
                </a:lnTo>
                <a:lnTo>
                  <a:pt x="2422641" y="659644"/>
                </a:lnTo>
                <a:close/>
              </a:path>
              <a:path w="4893309" h="2475229">
                <a:moveTo>
                  <a:pt x="2725365" y="663010"/>
                </a:moveTo>
                <a:lnTo>
                  <a:pt x="2713927" y="660700"/>
                </a:lnTo>
                <a:lnTo>
                  <a:pt x="2704588" y="654401"/>
                </a:lnTo>
                <a:lnTo>
                  <a:pt x="2698292" y="645056"/>
                </a:lnTo>
                <a:lnTo>
                  <a:pt x="2695983" y="633612"/>
                </a:lnTo>
                <a:lnTo>
                  <a:pt x="2698292" y="622167"/>
                </a:lnTo>
                <a:lnTo>
                  <a:pt x="2704588" y="612823"/>
                </a:lnTo>
                <a:lnTo>
                  <a:pt x="2713927" y="606523"/>
                </a:lnTo>
                <a:lnTo>
                  <a:pt x="2725365" y="604214"/>
                </a:lnTo>
                <a:lnTo>
                  <a:pt x="2736802" y="606523"/>
                </a:lnTo>
                <a:lnTo>
                  <a:pt x="2746141" y="612823"/>
                </a:lnTo>
                <a:lnTo>
                  <a:pt x="2752437" y="622167"/>
                </a:lnTo>
                <a:lnTo>
                  <a:pt x="2754746" y="633612"/>
                </a:lnTo>
                <a:lnTo>
                  <a:pt x="2752437" y="645056"/>
                </a:lnTo>
                <a:lnTo>
                  <a:pt x="2746141" y="654401"/>
                </a:lnTo>
                <a:lnTo>
                  <a:pt x="2736802" y="660700"/>
                </a:lnTo>
                <a:lnTo>
                  <a:pt x="2725365" y="663010"/>
                </a:lnTo>
                <a:close/>
              </a:path>
              <a:path w="4893309" h="2475229">
                <a:moveTo>
                  <a:pt x="3028088" y="666375"/>
                </a:moveTo>
                <a:lnTo>
                  <a:pt x="3015345" y="663800"/>
                </a:lnTo>
                <a:lnTo>
                  <a:pt x="3004937" y="656777"/>
                </a:lnTo>
                <a:lnTo>
                  <a:pt x="2997919" y="646363"/>
                </a:lnTo>
                <a:lnTo>
                  <a:pt x="2995345" y="633612"/>
                </a:lnTo>
                <a:lnTo>
                  <a:pt x="2997919" y="620861"/>
                </a:lnTo>
                <a:lnTo>
                  <a:pt x="3004937" y="610446"/>
                </a:lnTo>
                <a:lnTo>
                  <a:pt x="3015345" y="603424"/>
                </a:lnTo>
                <a:lnTo>
                  <a:pt x="3028088" y="600848"/>
                </a:lnTo>
                <a:lnTo>
                  <a:pt x="3040832" y="603424"/>
                </a:lnTo>
                <a:lnTo>
                  <a:pt x="3051242" y="610446"/>
                </a:lnTo>
                <a:lnTo>
                  <a:pt x="3058261" y="620861"/>
                </a:lnTo>
                <a:lnTo>
                  <a:pt x="3060835" y="633612"/>
                </a:lnTo>
                <a:lnTo>
                  <a:pt x="3058261" y="646363"/>
                </a:lnTo>
                <a:lnTo>
                  <a:pt x="3051242" y="656777"/>
                </a:lnTo>
                <a:lnTo>
                  <a:pt x="3040832" y="663800"/>
                </a:lnTo>
                <a:lnTo>
                  <a:pt x="3028088" y="666375"/>
                </a:lnTo>
                <a:close/>
              </a:path>
              <a:path w="4893309" h="2475229">
                <a:moveTo>
                  <a:pt x="3330812" y="668900"/>
                </a:moveTo>
                <a:lnTo>
                  <a:pt x="3317096" y="666127"/>
                </a:lnTo>
                <a:lnTo>
                  <a:pt x="3305892" y="658566"/>
                </a:lnTo>
                <a:lnTo>
                  <a:pt x="3298335" y="647354"/>
                </a:lnTo>
                <a:lnTo>
                  <a:pt x="3295564" y="633629"/>
                </a:lnTo>
                <a:lnTo>
                  <a:pt x="3298335" y="619903"/>
                </a:lnTo>
                <a:lnTo>
                  <a:pt x="3305892" y="608691"/>
                </a:lnTo>
                <a:lnTo>
                  <a:pt x="3317096" y="601130"/>
                </a:lnTo>
                <a:lnTo>
                  <a:pt x="3330812" y="598357"/>
                </a:lnTo>
                <a:lnTo>
                  <a:pt x="3344530" y="601130"/>
                </a:lnTo>
                <a:lnTo>
                  <a:pt x="3355735" y="608691"/>
                </a:lnTo>
                <a:lnTo>
                  <a:pt x="3363292" y="619903"/>
                </a:lnTo>
                <a:lnTo>
                  <a:pt x="3366064" y="633629"/>
                </a:lnTo>
                <a:lnTo>
                  <a:pt x="3363294" y="647354"/>
                </a:lnTo>
                <a:lnTo>
                  <a:pt x="3355742" y="658566"/>
                </a:lnTo>
                <a:lnTo>
                  <a:pt x="3344537" y="666127"/>
                </a:lnTo>
                <a:lnTo>
                  <a:pt x="3330812" y="668900"/>
                </a:lnTo>
                <a:close/>
              </a:path>
              <a:path w="4893309" h="2475229">
                <a:moveTo>
                  <a:pt x="3633529" y="671425"/>
                </a:moveTo>
                <a:lnTo>
                  <a:pt x="3618826" y="668454"/>
                </a:lnTo>
                <a:lnTo>
                  <a:pt x="3606820" y="660352"/>
                </a:lnTo>
                <a:lnTo>
                  <a:pt x="3598725" y="648338"/>
                </a:lnTo>
                <a:lnTo>
                  <a:pt x="3595756" y="633629"/>
                </a:lnTo>
                <a:lnTo>
                  <a:pt x="3598725" y="618921"/>
                </a:lnTo>
                <a:lnTo>
                  <a:pt x="3606820" y="606906"/>
                </a:lnTo>
                <a:lnTo>
                  <a:pt x="3618826" y="598804"/>
                </a:lnTo>
                <a:lnTo>
                  <a:pt x="3633529" y="595832"/>
                </a:lnTo>
                <a:lnTo>
                  <a:pt x="3648232" y="598804"/>
                </a:lnTo>
                <a:lnTo>
                  <a:pt x="3660239" y="606906"/>
                </a:lnTo>
                <a:lnTo>
                  <a:pt x="3668334" y="618921"/>
                </a:lnTo>
                <a:lnTo>
                  <a:pt x="3671302" y="633629"/>
                </a:lnTo>
                <a:lnTo>
                  <a:pt x="3668334" y="648338"/>
                </a:lnTo>
                <a:lnTo>
                  <a:pt x="3660239" y="660352"/>
                </a:lnTo>
                <a:lnTo>
                  <a:pt x="3648232" y="668454"/>
                </a:lnTo>
                <a:lnTo>
                  <a:pt x="3633529" y="671425"/>
                </a:lnTo>
                <a:close/>
              </a:path>
              <a:path w="4893309" h="2475229">
                <a:moveTo>
                  <a:pt x="3936253" y="674791"/>
                </a:moveTo>
                <a:lnTo>
                  <a:pt x="3920245" y="671556"/>
                </a:lnTo>
                <a:lnTo>
                  <a:pt x="3907176" y="662735"/>
                </a:lnTo>
                <a:lnTo>
                  <a:pt x="3898368" y="649651"/>
                </a:lnTo>
                <a:lnTo>
                  <a:pt x="3895138" y="633629"/>
                </a:lnTo>
                <a:lnTo>
                  <a:pt x="3898368" y="617606"/>
                </a:lnTo>
                <a:lnTo>
                  <a:pt x="3907176" y="604522"/>
                </a:lnTo>
                <a:lnTo>
                  <a:pt x="3920245" y="595701"/>
                </a:lnTo>
                <a:lnTo>
                  <a:pt x="3936253" y="592467"/>
                </a:lnTo>
                <a:lnTo>
                  <a:pt x="3952266" y="595701"/>
                </a:lnTo>
                <a:lnTo>
                  <a:pt x="3965346" y="604522"/>
                </a:lnTo>
                <a:lnTo>
                  <a:pt x="3974167" y="617606"/>
                </a:lnTo>
                <a:lnTo>
                  <a:pt x="3977402" y="633629"/>
                </a:lnTo>
                <a:lnTo>
                  <a:pt x="3974167" y="649651"/>
                </a:lnTo>
                <a:lnTo>
                  <a:pt x="3965346" y="662735"/>
                </a:lnTo>
                <a:lnTo>
                  <a:pt x="3952266" y="671556"/>
                </a:lnTo>
                <a:lnTo>
                  <a:pt x="3936253" y="674791"/>
                </a:lnTo>
                <a:close/>
              </a:path>
              <a:path w="4893309" h="2475229">
                <a:moveTo>
                  <a:pt x="4238977" y="677316"/>
                </a:moveTo>
                <a:lnTo>
                  <a:pt x="4221989" y="673883"/>
                </a:lnTo>
                <a:lnTo>
                  <a:pt x="4208115" y="664524"/>
                </a:lnTo>
                <a:lnTo>
                  <a:pt x="4198761" y="650643"/>
                </a:lnTo>
                <a:lnTo>
                  <a:pt x="4195330" y="633646"/>
                </a:lnTo>
                <a:lnTo>
                  <a:pt x="4198761" y="616649"/>
                </a:lnTo>
                <a:lnTo>
                  <a:pt x="4208115" y="602769"/>
                </a:lnTo>
                <a:lnTo>
                  <a:pt x="4221989" y="593410"/>
                </a:lnTo>
                <a:lnTo>
                  <a:pt x="4238977" y="589979"/>
                </a:lnTo>
                <a:lnTo>
                  <a:pt x="4255965" y="593410"/>
                </a:lnTo>
                <a:lnTo>
                  <a:pt x="4269838" y="602769"/>
                </a:lnTo>
                <a:lnTo>
                  <a:pt x="4279193" y="616649"/>
                </a:lnTo>
                <a:lnTo>
                  <a:pt x="4282623" y="633646"/>
                </a:lnTo>
                <a:lnTo>
                  <a:pt x="4279193" y="650643"/>
                </a:lnTo>
                <a:lnTo>
                  <a:pt x="4269838" y="664524"/>
                </a:lnTo>
                <a:lnTo>
                  <a:pt x="4255965" y="673883"/>
                </a:lnTo>
                <a:lnTo>
                  <a:pt x="4238977" y="677316"/>
                </a:lnTo>
                <a:close/>
              </a:path>
              <a:path w="4893309" h="2475229">
                <a:moveTo>
                  <a:pt x="4541701" y="679841"/>
                </a:moveTo>
                <a:lnTo>
                  <a:pt x="4523739" y="676210"/>
                </a:lnTo>
                <a:lnTo>
                  <a:pt x="4509071" y="666310"/>
                </a:lnTo>
                <a:lnTo>
                  <a:pt x="4499182" y="651627"/>
                </a:lnTo>
                <a:lnTo>
                  <a:pt x="4495556" y="633646"/>
                </a:lnTo>
                <a:lnTo>
                  <a:pt x="4499182" y="615666"/>
                </a:lnTo>
                <a:lnTo>
                  <a:pt x="4509071" y="600984"/>
                </a:lnTo>
                <a:lnTo>
                  <a:pt x="4523739" y="591084"/>
                </a:lnTo>
                <a:lnTo>
                  <a:pt x="4541701" y="587454"/>
                </a:lnTo>
                <a:lnTo>
                  <a:pt x="4559682" y="591084"/>
                </a:lnTo>
                <a:lnTo>
                  <a:pt x="4574360" y="600984"/>
                </a:lnTo>
                <a:lnTo>
                  <a:pt x="4584252" y="615666"/>
                </a:lnTo>
                <a:lnTo>
                  <a:pt x="4587879" y="633646"/>
                </a:lnTo>
                <a:lnTo>
                  <a:pt x="4584252" y="651627"/>
                </a:lnTo>
                <a:lnTo>
                  <a:pt x="4574360" y="666310"/>
                </a:lnTo>
                <a:lnTo>
                  <a:pt x="4559682" y="676210"/>
                </a:lnTo>
                <a:lnTo>
                  <a:pt x="4541701" y="679841"/>
                </a:lnTo>
                <a:close/>
              </a:path>
              <a:path w="4893309" h="2475229">
                <a:moveTo>
                  <a:pt x="4844424" y="682362"/>
                </a:moveTo>
                <a:lnTo>
                  <a:pt x="4825483" y="678534"/>
                </a:lnTo>
                <a:lnTo>
                  <a:pt x="4810010" y="668095"/>
                </a:lnTo>
                <a:lnTo>
                  <a:pt x="4799575" y="652610"/>
                </a:lnTo>
                <a:lnTo>
                  <a:pt x="4795748" y="633646"/>
                </a:lnTo>
                <a:lnTo>
                  <a:pt x="4799575" y="614682"/>
                </a:lnTo>
                <a:lnTo>
                  <a:pt x="4810010" y="599197"/>
                </a:lnTo>
                <a:lnTo>
                  <a:pt x="4825483" y="588757"/>
                </a:lnTo>
                <a:lnTo>
                  <a:pt x="4844424" y="584929"/>
                </a:lnTo>
                <a:lnTo>
                  <a:pt x="4863385" y="588757"/>
                </a:lnTo>
                <a:lnTo>
                  <a:pt x="4878868" y="599197"/>
                </a:lnTo>
                <a:lnTo>
                  <a:pt x="4889307" y="614682"/>
                </a:lnTo>
                <a:lnTo>
                  <a:pt x="4893135" y="633646"/>
                </a:lnTo>
                <a:lnTo>
                  <a:pt x="4889307" y="652610"/>
                </a:lnTo>
                <a:lnTo>
                  <a:pt x="4878868" y="668095"/>
                </a:lnTo>
                <a:lnTo>
                  <a:pt x="4863385" y="678534"/>
                </a:lnTo>
                <a:lnTo>
                  <a:pt x="4844424" y="682362"/>
                </a:lnTo>
                <a:close/>
              </a:path>
              <a:path w="4893309" h="2475229">
                <a:moveTo>
                  <a:pt x="1311" y="937429"/>
                </a:moveTo>
                <a:lnTo>
                  <a:pt x="370" y="937429"/>
                </a:lnTo>
                <a:lnTo>
                  <a:pt x="0" y="937058"/>
                </a:lnTo>
                <a:lnTo>
                  <a:pt x="0" y="936116"/>
                </a:lnTo>
                <a:lnTo>
                  <a:pt x="370" y="935745"/>
                </a:lnTo>
                <a:lnTo>
                  <a:pt x="1311" y="935745"/>
                </a:lnTo>
                <a:lnTo>
                  <a:pt x="1681" y="936116"/>
                </a:lnTo>
                <a:lnTo>
                  <a:pt x="1681" y="937058"/>
                </a:lnTo>
                <a:lnTo>
                  <a:pt x="1311" y="937429"/>
                </a:lnTo>
                <a:close/>
              </a:path>
              <a:path w="4893309" h="2475229">
                <a:moveTo>
                  <a:pt x="305415" y="939951"/>
                </a:moveTo>
                <a:lnTo>
                  <a:pt x="301698" y="939951"/>
                </a:lnTo>
                <a:lnTo>
                  <a:pt x="300201" y="938456"/>
                </a:lnTo>
                <a:lnTo>
                  <a:pt x="300201" y="934719"/>
                </a:lnTo>
                <a:lnTo>
                  <a:pt x="301698" y="933220"/>
                </a:lnTo>
                <a:lnTo>
                  <a:pt x="305432" y="933220"/>
                </a:lnTo>
                <a:lnTo>
                  <a:pt x="306929" y="934719"/>
                </a:lnTo>
                <a:lnTo>
                  <a:pt x="306929" y="938456"/>
                </a:lnTo>
                <a:lnTo>
                  <a:pt x="305415" y="939951"/>
                </a:lnTo>
                <a:close/>
              </a:path>
              <a:path w="4893309" h="2475229">
                <a:moveTo>
                  <a:pt x="610008" y="943316"/>
                </a:moveTo>
                <a:lnTo>
                  <a:pt x="602591" y="943316"/>
                </a:lnTo>
                <a:lnTo>
                  <a:pt x="599580" y="940305"/>
                </a:lnTo>
                <a:lnTo>
                  <a:pt x="599580" y="932903"/>
                </a:lnTo>
                <a:lnTo>
                  <a:pt x="602591" y="929888"/>
                </a:lnTo>
                <a:lnTo>
                  <a:pt x="609991" y="929888"/>
                </a:lnTo>
                <a:lnTo>
                  <a:pt x="613002" y="932903"/>
                </a:lnTo>
                <a:lnTo>
                  <a:pt x="613002" y="940305"/>
                </a:lnTo>
                <a:lnTo>
                  <a:pt x="610008" y="943316"/>
                </a:lnTo>
                <a:close/>
              </a:path>
              <a:path w="4893309" h="2475229">
                <a:moveTo>
                  <a:pt x="914581" y="946682"/>
                </a:moveTo>
                <a:lnTo>
                  <a:pt x="903448" y="946682"/>
                </a:lnTo>
                <a:lnTo>
                  <a:pt x="898942" y="942172"/>
                </a:lnTo>
                <a:lnTo>
                  <a:pt x="898942" y="931033"/>
                </a:lnTo>
                <a:lnTo>
                  <a:pt x="903448" y="926523"/>
                </a:lnTo>
                <a:lnTo>
                  <a:pt x="914581" y="926523"/>
                </a:lnTo>
                <a:lnTo>
                  <a:pt x="919088" y="931033"/>
                </a:lnTo>
                <a:lnTo>
                  <a:pt x="919088" y="942172"/>
                </a:lnTo>
                <a:lnTo>
                  <a:pt x="914581" y="946682"/>
                </a:lnTo>
                <a:close/>
              </a:path>
              <a:path w="4893309" h="2475229">
                <a:moveTo>
                  <a:pt x="1219155" y="950051"/>
                </a:moveTo>
                <a:lnTo>
                  <a:pt x="1204323" y="950051"/>
                </a:lnTo>
                <a:lnTo>
                  <a:pt x="1198304" y="944025"/>
                </a:lnTo>
                <a:lnTo>
                  <a:pt x="1198304" y="929183"/>
                </a:lnTo>
                <a:lnTo>
                  <a:pt x="1204323" y="923157"/>
                </a:lnTo>
                <a:lnTo>
                  <a:pt x="1219155" y="923157"/>
                </a:lnTo>
                <a:lnTo>
                  <a:pt x="1225177" y="929183"/>
                </a:lnTo>
                <a:lnTo>
                  <a:pt x="1225177" y="944025"/>
                </a:lnTo>
                <a:lnTo>
                  <a:pt x="1219155" y="950051"/>
                </a:lnTo>
                <a:close/>
              </a:path>
              <a:path w="4893309" h="2475229">
                <a:moveTo>
                  <a:pt x="1523732" y="953413"/>
                </a:moveTo>
                <a:lnTo>
                  <a:pt x="1505196" y="953413"/>
                </a:lnTo>
                <a:lnTo>
                  <a:pt x="1497679" y="945892"/>
                </a:lnTo>
                <a:lnTo>
                  <a:pt x="1497679" y="927346"/>
                </a:lnTo>
                <a:lnTo>
                  <a:pt x="1505196" y="919826"/>
                </a:lnTo>
                <a:lnTo>
                  <a:pt x="1523732" y="919826"/>
                </a:lnTo>
                <a:lnTo>
                  <a:pt x="1531249" y="927346"/>
                </a:lnTo>
                <a:lnTo>
                  <a:pt x="1531249" y="945892"/>
                </a:lnTo>
                <a:lnTo>
                  <a:pt x="1523732" y="953413"/>
                </a:lnTo>
                <a:close/>
              </a:path>
              <a:path w="4893309" h="2475229">
                <a:moveTo>
                  <a:pt x="1817190" y="956782"/>
                </a:moveTo>
                <a:lnTo>
                  <a:pt x="1809345" y="955198"/>
                </a:lnTo>
                <a:lnTo>
                  <a:pt x="1802940" y="950878"/>
                </a:lnTo>
                <a:lnTo>
                  <a:pt x="1798623" y="944469"/>
                </a:lnTo>
                <a:lnTo>
                  <a:pt x="1797041" y="936619"/>
                </a:lnTo>
                <a:lnTo>
                  <a:pt x="1798623" y="928770"/>
                </a:lnTo>
                <a:lnTo>
                  <a:pt x="1802940" y="922362"/>
                </a:lnTo>
                <a:lnTo>
                  <a:pt x="1809345" y="918043"/>
                </a:lnTo>
                <a:lnTo>
                  <a:pt x="1817190" y="916460"/>
                </a:lnTo>
                <a:lnTo>
                  <a:pt x="1825035" y="918043"/>
                </a:lnTo>
                <a:lnTo>
                  <a:pt x="1831439" y="922362"/>
                </a:lnTo>
                <a:lnTo>
                  <a:pt x="1835756" y="928770"/>
                </a:lnTo>
                <a:lnTo>
                  <a:pt x="1837339" y="936619"/>
                </a:lnTo>
                <a:lnTo>
                  <a:pt x="1835756" y="944469"/>
                </a:lnTo>
                <a:lnTo>
                  <a:pt x="1831439" y="950878"/>
                </a:lnTo>
                <a:lnTo>
                  <a:pt x="1825035" y="955198"/>
                </a:lnTo>
                <a:lnTo>
                  <a:pt x="1817190" y="956782"/>
                </a:lnTo>
                <a:close/>
              </a:path>
              <a:path w="4893309" h="2475229">
                <a:moveTo>
                  <a:pt x="2119913" y="960147"/>
                </a:moveTo>
                <a:lnTo>
                  <a:pt x="2110763" y="958298"/>
                </a:lnTo>
                <a:lnTo>
                  <a:pt x="2103290" y="953255"/>
                </a:lnTo>
                <a:lnTo>
                  <a:pt x="2098250" y="945777"/>
                </a:lnTo>
                <a:lnTo>
                  <a:pt x="2096403" y="936619"/>
                </a:lnTo>
                <a:lnTo>
                  <a:pt x="2098250" y="927464"/>
                </a:lnTo>
                <a:lnTo>
                  <a:pt x="2103290" y="919986"/>
                </a:lnTo>
                <a:lnTo>
                  <a:pt x="2110763" y="914944"/>
                </a:lnTo>
                <a:lnTo>
                  <a:pt x="2119913" y="913095"/>
                </a:lnTo>
                <a:lnTo>
                  <a:pt x="2129064" y="914944"/>
                </a:lnTo>
                <a:lnTo>
                  <a:pt x="2136537" y="919986"/>
                </a:lnTo>
                <a:lnTo>
                  <a:pt x="2141577" y="927464"/>
                </a:lnTo>
                <a:lnTo>
                  <a:pt x="2143425" y="936619"/>
                </a:lnTo>
                <a:lnTo>
                  <a:pt x="2141577" y="945777"/>
                </a:lnTo>
                <a:lnTo>
                  <a:pt x="2136537" y="953255"/>
                </a:lnTo>
                <a:lnTo>
                  <a:pt x="2129064" y="958298"/>
                </a:lnTo>
                <a:lnTo>
                  <a:pt x="2119913" y="960147"/>
                </a:lnTo>
                <a:close/>
              </a:path>
              <a:path w="4893309" h="2475229">
                <a:moveTo>
                  <a:pt x="2422641" y="962669"/>
                </a:moveTo>
                <a:lnTo>
                  <a:pt x="2412516" y="960622"/>
                </a:lnTo>
                <a:lnTo>
                  <a:pt x="2404245" y="955042"/>
                </a:lnTo>
                <a:lnTo>
                  <a:pt x="2398667" y="946767"/>
                </a:lnTo>
                <a:lnTo>
                  <a:pt x="2396622" y="936636"/>
                </a:lnTo>
                <a:lnTo>
                  <a:pt x="2398667" y="926506"/>
                </a:lnTo>
                <a:lnTo>
                  <a:pt x="2404245" y="918231"/>
                </a:lnTo>
                <a:lnTo>
                  <a:pt x="2412516" y="912650"/>
                </a:lnTo>
                <a:lnTo>
                  <a:pt x="2422641" y="910603"/>
                </a:lnTo>
                <a:lnTo>
                  <a:pt x="2432764" y="912650"/>
                </a:lnTo>
                <a:lnTo>
                  <a:pt x="2441033" y="918231"/>
                </a:lnTo>
                <a:lnTo>
                  <a:pt x="2446611" y="926506"/>
                </a:lnTo>
                <a:lnTo>
                  <a:pt x="2448656" y="936636"/>
                </a:lnTo>
                <a:lnTo>
                  <a:pt x="2446613" y="946767"/>
                </a:lnTo>
                <a:lnTo>
                  <a:pt x="2441040" y="955042"/>
                </a:lnTo>
                <a:lnTo>
                  <a:pt x="2432771" y="960622"/>
                </a:lnTo>
                <a:lnTo>
                  <a:pt x="2422641" y="962669"/>
                </a:lnTo>
                <a:close/>
              </a:path>
              <a:path w="4893309" h="2475229">
                <a:moveTo>
                  <a:pt x="2725365" y="966034"/>
                </a:moveTo>
                <a:lnTo>
                  <a:pt x="2713927" y="963724"/>
                </a:lnTo>
                <a:lnTo>
                  <a:pt x="2704588" y="957425"/>
                </a:lnTo>
                <a:lnTo>
                  <a:pt x="2698292" y="948081"/>
                </a:lnTo>
                <a:lnTo>
                  <a:pt x="2695983" y="936636"/>
                </a:lnTo>
                <a:lnTo>
                  <a:pt x="2698292" y="925191"/>
                </a:lnTo>
                <a:lnTo>
                  <a:pt x="2704588" y="915847"/>
                </a:lnTo>
                <a:lnTo>
                  <a:pt x="2713927" y="909548"/>
                </a:lnTo>
                <a:lnTo>
                  <a:pt x="2725365" y="907238"/>
                </a:lnTo>
                <a:lnTo>
                  <a:pt x="2736802" y="909548"/>
                </a:lnTo>
                <a:lnTo>
                  <a:pt x="2746141" y="915847"/>
                </a:lnTo>
                <a:lnTo>
                  <a:pt x="2752437" y="925191"/>
                </a:lnTo>
                <a:lnTo>
                  <a:pt x="2754746" y="936636"/>
                </a:lnTo>
                <a:lnTo>
                  <a:pt x="2752437" y="948081"/>
                </a:lnTo>
                <a:lnTo>
                  <a:pt x="2746141" y="957425"/>
                </a:lnTo>
                <a:lnTo>
                  <a:pt x="2736802" y="963724"/>
                </a:lnTo>
                <a:lnTo>
                  <a:pt x="2725365" y="966034"/>
                </a:lnTo>
                <a:close/>
              </a:path>
              <a:path w="4893309" h="2475229">
                <a:moveTo>
                  <a:pt x="3028088" y="969400"/>
                </a:moveTo>
                <a:lnTo>
                  <a:pt x="3015345" y="966824"/>
                </a:lnTo>
                <a:lnTo>
                  <a:pt x="3004937" y="959802"/>
                </a:lnTo>
                <a:lnTo>
                  <a:pt x="2997919" y="949387"/>
                </a:lnTo>
                <a:lnTo>
                  <a:pt x="2995345" y="936636"/>
                </a:lnTo>
                <a:lnTo>
                  <a:pt x="2997919" y="923885"/>
                </a:lnTo>
                <a:lnTo>
                  <a:pt x="3004937" y="913471"/>
                </a:lnTo>
                <a:lnTo>
                  <a:pt x="3015345" y="906448"/>
                </a:lnTo>
                <a:lnTo>
                  <a:pt x="3028088" y="903872"/>
                </a:lnTo>
                <a:lnTo>
                  <a:pt x="3040832" y="906448"/>
                </a:lnTo>
                <a:lnTo>
                  <a:pt x="3051242" y="913471"/>
                </a:lnTo>
                <a:lnTo>
                  <a:pt x="3058261" y="923885"/>
                </a:lnTo>
                <a:lnTo>
                  <a:pt x="3060835" y="936636"/>
                </a:lnTo>
                <a:lnTo>
                  <a:pt x="3058261" y="949387"/>
                </a:lnTo>
                <a:lnTo>
                  <a:pt x="3051242" y="959802"/>
                </a:lnTo>
                <a:lnTo>
                  <a:pt x="3040832" y="966824"/>
                </a:lnTo>
                <a:lnTo>
                  <a:pt x="3028088" y="969400"/>
                </a:lnTo>
                <a:close/>
              </a:path>
              <a:path w="4893309" h="2475229">
                <a:moveTo>
                  <a:pt x="3330812" y="971925"/>
                </a:moveTo>
                <a:lnTo>
                  <a:pt x="3317096" y="969151"/>
                </a:lnTo>
                <a:lnTo>
                  <a:pt x="3305892" y="961590"/>
                </a:lnTo>
                <a:lnTo>
                  <a:pt x="3298335" y="950378"/>
                </a:lnTo>
                <a:lnTo>
                  <a:pt x="3295564" y="936653"/>
                </a:lnTo>
                <a:lnTo>
                  <a:pt x="3298335" y="922928"/>
                </a:lnTo>
                <a:lnTo>
                  <a:pt x="3305892" y="911716"/>
                </a:lnTo>
                <a:lnTo>
                  <a:pt x="3317096" y="904154"/>
                </a:lnTo>
                <a:lnTo>
                  <a:pt x="3330812" y="901381"/>
                </a:lnTo>
                <a:lnTo>
                  <a:pt x="3344530" y="904154"/>
                </a:lnTo>
                <a:lnTo>
                  <a:pt x="3355735" y="911716"/>
                </a:lnTo>
                <a:lnTo>
                  <a:pt x="3363292" y="922928"/>
                </a:lnTo>
                <a:lnTo>
                  <a:pt x="3366064" y="936653"/>
                </a:lnTo>
                <a:lnTo>
                  <a:pt x="3363294" y="950378"/>
                </a:lnTo>
                <a:lnTo>
                  <a:pt x="3355742" y="961590"/>
                </a:lnTo>
                <a:lnTo>
                  <a:pt x="3344537" y="969151"/>
                </a:lnTo>
                <a:lnTo>
                  <a:pt x="3330812" y="971925"/>
                </a:lnTo>
                <a:close/>
              </a:path>
              <a:path w="4893309" h="2475229">
                <a:moveTo>
                  <a:pt x="3633529" y="974450"/>
                </a:moveTo>
                <a:lnTo>
                  <a:pt x="3618826" y="971478"/>
                </a:lnTo>
                <a:lnTo>
                  <a:pt x="3606820" y="963377"/>
                </a:lnTo>
                <a:lnTo>
                  <a:pt x="3598725" y="951362"/>
                </a:lnTo>
                <a:lnTo>
                  <a:pt x="3595756" y="936653"/>
                </a:lnTo>
                <a:lnTo>
                  <a:pt x="3598725" y="921944"/>
                </a:lnTo>
                <a:lnTo>
                  <a:pt x="3606820" y="909929"/>
                </a:lnTo>
                <a:lnTo>
                  <a:pt x="3618826" y="901827"/>
                </a:lnTo>
                <a:lnTo>
                  <a:pt x="3633529" y="898856"/>
                </a:lnTo>
                <a:lnTo>
                  <a:pt x="3648232" y="901827"/>
                </a:lnTo>
                <a:lnTo>
                  <a:pt x="3660239" y="909929"/>
                </a:lnTo>
                <a:lnTo>
                  <a:pt x="3668334" y="921944"/>
                </a:lnTo>
                <a:lnTo>
                  <a:pt x="3671302" y="936653"/>
                </a:lnTo>
                <a:lnTo>
                  <a:pt x="3668334" y="951362"/>
                </a:lnTo>
                <a:lnTo>
                  <a:pt x="3660239" y="963377"/>
                </a:lnTo>
                <a:lnTo>
                  <a:pt x="3648232" y="971478"/>
                </a:lnTo>
                <a:lnTo>
                  <a:pt x="3633529" y="974450"/>
                </a:lnTo>
                <a:close/>
              </a:path>
              <a:path w="4893309" h="2475229">
                <a:moveTo>
                  <a:pt x="3936253" y="977815"/>
                </a:moveTo>
                <a:lnTo>
                  <a:pt x="3920245" y="974581"/>
                </a:lnTo>
                <a:lnTo>
                  <a:pt x="3907176" y="965759"/>
                </a:lnTo>
                <a:lnTo>
                  <a:pt x="3898368" y="952676"/>
                </a:lnTo>
                <a:lnTo>
                  <a:pt x="3895138" y="936653"/>
                </a:lnTo>
                <a:lnTo>
                  <a:pt x="3898368" y="920630"/>
                </a:lnTo>
                <a:lnTo>
                  <a:pt x="3907176" y="907546"/>
                </a:lnTo>
                <a:lnTo>
                  <a:pt x="3920245" y="898725"/>
                </a:lnTo>
                <a:lnTo>
                  <a:pt x="3936253" y="895491"/>
                </a:lnTo>
                <a:lnTo>
                  <a:pt x="3952266" y="898725"/>
                </a:lnTo>
                <a:lnTo>
                  <a:pt x="3965346" y="907546"/>
                </a:lnTo>
                <a:lnTo>
                  <a:pt x="3974167" y="920630"/>
                </a:lnTo>
                <a:lnTo>
                  <a:pt x="3977402" y="936653"/>
                </a:lnTo>
                <a:lnTo>
                  <a:pt x="3974167" y="952676"/>
                </a:lnTo>
                <a:lnTo>
                  <a:pt x="3965346" y="965759"/>
                </a:lnTo>
                <a:lnTo>
                  <a:pt x="3952266" y="974581"/>
                </a:lnTo>
                <a:lnTo>
                  <a:pt x="3936253" y="977815"/>
                </a:lnTo>
                <a:close/>
              </a:path>
              <a:path w="4893309" h="2475229">
                <a:moveTo>
                  <a:pt x="4238977" y="980340"/>
                </a:moveTo>
                <a:lnTo>
                  <a:pt x="4221989" y="976908"/>
                </a:lnTo>
                <a:lnTo>
                  <a:pt x="4208115" y="967548"/>
                </a:lnTo>
                <a:lnTo>
                  <a:pt x="4198761" y="953667"/>
                </a:lnTo>
                <a:lnTo>
                  <a:pt x="4195330" y="936670"/>
                </a:lnTo>
                <a:lnTo>
                  <a:pt x="4198761" y="919673"/>
                </a:lnTo>
                <a:lnTo>
                  <a:pt x="4208115" y="905793"/>
                </a:lnTo>
                <a:lnTo>
                  <a:pt x="4221989" y="896435"/>
                </a:lnTo>
                <a:lnTo>
                  <a:pt x="4238977" y="893003"/>
                </a:lnTo>
                <a:lnTo>
                  <a:pt x="4255965" y="896435"/>
                </a:lnTo>
                <a:lnTo>
                  <a:pt x="4269838" y="905793"/>
                </a:lnTo>
                <a:lnTo>
                  <a:pt x="4279193" y="919673"/>
                </a:lnTo>
                <a:lnTo>
                  <a:pt x="4282623" y="936670"/>
                </a:lnTo>
                <a:lnTo>
                  <a:pt x="4279193" y="953667"/>
                </a:lnTo>
                <a:lnTo>
                  <a:pt x="4269838" y="967548"/>
                </a:lnTo>
                <a:lnTo>
                  <a:pt x="4255965" y="976908"/>
                </a:lnTo>
                <a:lnTo>
                  <a:pt x="4238977" y="980340"/>
                </a:lnTo>
                <a:close/>
              </a:path>
              <a:path w="4893309" h="2475229">
                <a:moveTo>
                  <a:pt x="4541701" y="982865"/>
                </a:moveTo>
                <a:lnTo>
                  <a:pt x="4523739" y="979235"/>
                </a:lnTo>
                <a:lnTo>
                  <a:pt x="4509071" y="969335"/>
                </a:lnTo>
                <a:lnTo>
                  <a:pt x="4499182" y="954651"/>
                </a:lnTo>
                <a:lnTo>
                  <a:pt x="4495556" y="936670"/>
                </a:lnTo>
                <a:lnTo>
                  <a:pt x="4499182" y="918691"/>
                </a:lnTo>
                <a:lnTo>
                  <a:pt x="4509071" y="904008"/>
                </a:lnTo>
                <a:lnTo>
                  <a:pt x="4523739" y="894108"/>
                </a:lnTo>
                <a:lnTo>
                  <a:pt x="4541701" y="890478"/>
                </a:lnTo>
                <a:lnTo>
                  <a:pt x="4559682" y="894108"/>
                </a:lnTo>
                <a:lnTo>
                  <a:pt x="4574360" y="904008"/>
                </a:lnTo>
                <a:lnTo>
                  <a:pt x="4584252" y="918691"/>
                </a:lnTo>
                <a:lnTo>
                  <a:pt x="4587879" y="936670"/>
                </a:lnTo>
                <a:lnTo>
                  <a:pt x="4584252" y="954651"/>
                </a:lnTo>
                <a:lnTo>
                  <a:pt x="4574360" y="969335"/>
                </a:lnTo>
                <a:lnTo>
                  <a:pt x="4559682" y="979235"/>
                </a:lnTo>
                <a:lnTo>
                  <a:pt x="4541701" y="982865"/>
                </a:lnTo>
                <a:close/>
              </a:path>
              <a:path w="4893309" h="2475229">
                <a:moveTo>
                  <a:pt x="4844424" y="985386"/>
                </a:moveTo>
                <a:lnTo>
                  <a:pt x="4825483" y="981559"/>
                </a:lnTo>
                <a:lnTo>
                  <a:pt x="4810010" y="971119"/>
                </a:lnTo>
                <a:lnTo>
                  <a:pt x="4799575" y="955635"/>
                </a:lnTo>
                <a:lnTo>
                  <a:pt x="4795748" y="936670"/>
                </a:lnTo>
                <a:lnTo>
                  <a:pt x="4799575" y="917706"/>
                </a:lnTo>
                <a:lnTo>
                  <a:pt x="4810010" y="902221"/>
                </a:lnTo>
                <a:lnTo>
                  <a:pt x="4825483" y="891781"/>
                </a:lnTo>
                <a:lnTo>
                  <a:pt x="4844424" y="887953"/>
                </a:lnTo>
                <a:lnTo>
                  <a:pt x="4863385" y="891781"/>
                </a:lnTo>
                <a:lnTo>
                  <a:pt x="4878868" y="902221"/>
                </a:lnTo>
                <a:lnTo>
                  <a:pt x="4889307" y="917706"/>
                </a:lnTo>
                <a:lnTo>
                  <a:pt x="4893135" y="936670"/>
                </a:lnTo>
                <a:lnTo>
                  <a:pt x="4889307" y="955635"/>
                </a:lnTo>
                <a:lnTo>
                  <a:pt x="4878868" y="971119"/>
                </a:lnTo>
                <a:lnTo>
                  <a:pt x="4863385" y="981559"/>
                </a:lnTo>
                <a:lnTo>
                  <a:pt x="4844424" y="985386"/>
                </a:lnTo>
                <a:close/>
              </a:path>
              <a:path w="4893309" h="2475229">
                <a:moveTo>
                  <a:pt x="1311" y="1240454"/>
                </a:moveTo>
                <a:lnTo>
                  <a:pt x="370" y="1240454"/>
                </a:lnTo>
                <a:lnTo>
                  <a:pt x="0" y="1240082"/>
                </a:lnTo>
                <a:lnTo>
                  <a:pt x="0" y="1239140"/>
                </a:lnTo>
                <a:lnTo>
                  <a:pt x="370" y="1238769"/>
                </a:lnTo>
                <a:lnTo>
                  <a:pt x="1311" y="1238769"/>
                </a:lnTo>
                <a:lnTo>
                  <a:pt x="1681" y="1239140"/>
                </a:lnTo>
                <a:lnTo>
                  <a:pt x="1681" y="1240082"/>
                </a:lnTo>
                <a:lnTo>
                  <a:pt x="1311" y="1240454"/>
                </a:lnTo>
                <a:close/>
              </a:path>
              <a:path w="4893309" h="2475229">
                <a:moveTo>
                  <a:pt x="305415" y="1242975"/>
                </a:moveTo>
                <a:lnTo>
                  <a:pt x="301698" y="1242975"/>
                </a:lnTo>
                <a:lnTo>
                  <a:pt x="300201" y="1241480"/>
                </a:lnTo>
                <a:lnTo>
                  <a:pt x="300201" y="1237743"/>
                </a:lnTo>
                <a:lnTo>
                  <a:pt x="301698" y="1236244"/>
                </a:lnTo>
                <a:lnTo>
                  <a:pt x="305432" y="1236244"/>
                </a:lnTo>
                <a:lnTo>
                  <a:pt x="306929" y="1237743"/>
                </a:lnTo>
                <a:lnTo>
                  <a:pt x="306929" y="1241480"/>
                </a:lnTo>
                <a:lnTo>
                  <a:pt x="305415" y="1242975"/>
                </a:lnTo>
                <a:close/>
              </a:path>
              <a:path w="4893309" h="2475229">
                <a:moveTo>
                  <a:pt x="610008" y="1246341"/>
                </a:moveTo>
                <a:lnTo>
                  <a:pt x="602591" y="1246341"/>
                </a:lnTo>
                <a:lnTo>
                  <a:pt x="599580" y="1243330"/>
                </a:lnTo>
                <a:lnTo>
                  <a:pt x="599580" y="1235923"/>
                </a:lnTo>
                <a:lnTo>
                  <a:pt x="602591" y="1232912"/>
                </a:lnTo>
                <a:lnTo>
                  <a:pt x="609991" y="1232912"/>
                </a:lnTo>
                <a:lnTo>
                  <a:pt x="613002" y="1235923"/>
                </a:lnTo>
                <a:lnTo>
                  <a:pt x="613002" y="1243330"/>
                </a:lnTo>
                <a:lnTo>
                  <a:pt x="610008" y="1246341"/>
                </a:lnTo>
                <a:close/>
              </a:path>
              <a:path w="4893309" h="2475229">
                <a:moveTo>
                  <a:pt x="914581" y="1249706"/>
                </a:moveTo>
                <a:lnTo>
                  <a:pt x="903448" y="1249706"/>
                </a:lnTo>
                <a:lnTo>
                  <a:pt x="898942" y="1245196"/>
                </a:lnTo>
                <a:lnTo>
                  <a:pt x="898942" y="1234057"/>
                </a:lnTo>
                <a:lnTo>
                  <a:pt x="903448" y="1229547"/>
                </a:lnTo>
                <a:lnTo>
                  <a:pt x="914581" y="1229547"/>
                </a:lnTo>
                <a:lnTo>
                  <a:pt x="919088" y="1234057"/>
                </a:lnTo>
                <a:lnTo>
                  <a:pt x="919088" y="1245196"/>
                </a:lnTo>
                <a:lnTo>
                  <a:pt x="914581" y="1249706"/>
                </a:lnTo>
                <a:close/>
              </a:path>
              <a:path w="4893309" h="2475229">
                <a:moveTo>
                  <a:pt x="1219155" y="1253072"/>
                </a:moveTo>
                <a:lnTo>
                  <a:pt x="1204323" y="1253072"/>
                </a:lnTo>
                <a:lnTo>
                  <a:pt x="1198304" y="1247049"/>
                </a:lnTo>
                <a:lnTo>
                  <a:pt x="1198304" y="1232207"/>
                </a:lnTo>
                <a:lnTo>
                  <a:pt x="1204323" y="1226182"/>
                </a:lnTo>
                <a:lnTo>
                  <a:pt x="1219155" y="1226182"/>
                </a:lnTo>
                <a:lnTo>
                  <a:pt x="1225177" y="1232207"/>
                </a:lnTo>
                <a:lnTo>
                  <a:pt x="1225177" y="1247049"/>
                </a:lnTo>
                <a:lnTo>
                  <a:pt x="1219155" y="1253072"/>
                </a:lnTo>
                <a:close/>
              </a:path>
              <a:path w="4893309" h="2475229">
                <a:moveTo>
                  <a:pt x="1523732" y="1256440"/>
                </a:moveTo>
                <a:lnTo>
                  <a:pt x="1505196" y="1256440"/>
                </a:lnTo>
                <a:lnTo>
                  <a:pt x="1497679" y="1248916"/>
                </a:lnTo>
                <a:lnTo>
                  <a:pt x="1497679" y="1230371"/>
                </a:lnTo>
                <a:lnTo>
                  <a:pt x="1505196" y="1222850"/>
                </a:lnTo>
                <a:lnTo>
                  <a:pt x="1523732" y="1222850"/>
                </a:lnTo>
                <a:lnTo>
                  <a:pt x="1531249" y="1230371"/>
                </a:lnTo>
                <a:lnTo>
                  <a:pt x="1531249" y="1248916"/>
                </a:lnTo>
                <a:lnTo>
                  <a:pt x="1523732" y="1256440"/>
                </a:lnTo>
                <a:close/>
              </a:path>
              <a:path w="4893309" h="2475229">
                <a:moveTo>
                  <a:pt x="1817190" y="1259802"/>
                </a:moveTo>
                <a:lnTo>
                  <a:pt x="1809345" y="1258219"/>
                </a:lnTo>
                <a:lnTo>
                  <a:pt x="1802940" y="1253900"/>
                </a:lnTo>
                <a:lnTo>
                  <a:pt x="1798623" y="1247493"/>
                </a:lnTo>
                <a:lnTo>
                  <a:pt x="1797041" y="1239643"/>
                </a:lnTo>
                <a:lnTo>
                  <a:pt x="1798623" y="1231794"/>
                </a:lnTo>
                <a:lnTo>
                  <a:pt x="1802940" y="1225387"/>
                </a:lnTo>
                <a:lnTo>
                  <a:pt x="1809345" y="1221068"/>
                </a:lnTo>
                <a:lnTo>
                  <a:pt x="1817190" y="1219484"/>
                </a:lnTo>
                <a:lnTo>
                  <a:pt x="1825035" y="1221068"/>
                </a:lnTo>
                <a:lnTo>
                  <a:pt x="1831439" y="1225387"/>
                </a:lnTo>
                <a:lnTo>
                  <a:pt x="1835756" y="1231794"/>
                </a:lnTo>
                <a:lnTo>
                  <a:pt x="1837339" y="1239643"/>
                </a:lnTo>
                <a:lnTo>
                  <a:pt x="1835756" y="1247493"/>
                </a:lnTo>
                <a:lnTo>
                  <a:pt x="1831439" y="1253900"/>
                </a:lnTo>
                <a:lnTo>
                  <a:pt x="1825035" y="1258219"/>
                </a:lnTo>
                <a:lnTo>
                  <a:pt x="1817190" y="1259802"/>
                </a:lnTo>
                <a:close/>
              </a:path>
              <a:path w="4893309" h="2475229">
                <a:moveTo>
                  <a:pt x="2119913" y="1263171"/>
                </a:moveTo>
                <a:lnTo>
                  <a:pt x="2110763" y="1261322"/>
                </a:lnTo>
                <a:lnTo>
                  <a:pt x="2103290" y="1256280"/>
                </a:lnTo>
                <a:lnTo>
                  <a:pt x="2098250" y="1248801"/>
                </a:lnTo>
                <a:lnTo>
                  <a:pt x="2096403" y="1239643"/>
                </a:lnTo>
                <a:lnTo>
                  <a:pt x="2098250" y="1230488"/>
                </a:lnTo>
                <a:lnTo>
                  <a:pt x="2103290" y="1223010"/>
                </a:lnTo>
                <a:lnTo>
                  <a:pt x="2110763" y="1217968"/>
                </a:lnTo>
                <a:lnTo>
                  <a:pt x="2119913" y="1216119"/>
                </a:lnTo>
                <a:lnTo>
                  <a:pt x="2129064" y="1217968"/>
                </a:lnTo>
                <a:lnTo>
                  <a:pt x="2136537" y="1223010"/>
                </a:lnTo>
                <a:lnTo>
                  <a:pt x="2141577" y="1230488"/>
                </a:lnTo>
                <a:lnTo>
                  <a:pt x="2143425" y="1239643"/>
                </a:lnTo>
                <a:lnTo>
                  <a:pt x="2141577" y="1248801"/>
                </a:lnTo>
                <a:lnTo>
                  <a:pt x="2136537" y="1256280"/>
                </a:lnTo>
                <a:lnTo>
                  <a:pt x="2129064" y="1261322"/>
                </a:lnTo>
                <a:lnTo>
                  <a:pt x="2119913" y="1263171"/>
                </a:lnTo>
                <a:close/>
              </a:path>
              <a:path w="4893309" h="2475229">
                <a:moveTo>
                  <a:pt x="2422641" y="1265693"/>
                </a:moveTo>
                <a:lnTo>
                  <a:pt x="2412516" y="1263647"/>
                </a:lnTo>
                <a:lnTo>
                  <a:pt x="2404245" y="1258067"/>
                </a:lnTo>
                <a:lnTo>
                  <a:pt x="2398667" y="1249792"/>
                </a:lnTo>
                <a:lnTo>
                  <a:pt x="2396622" y="1239660"/>
                </a:lnTo>
                <a:lnTo>
                  <a:pt x="2398667" y="1229530"/>
                </a:lnTo>
                <a:lnTo>
                  <a:pt x="2404245" y="1221255"/>
                </a:lnTo>
                <a:lnTo>
                  <a:pt x="2412516" y="1215675"/>
                </a:lnTo>
                <a:lnTo>
                  <a:pt x="2422641" y="1213628"/>
                </a:lnTo>
                <a:lnTo>
                  <a:pt x="2432764" y="1215675"/>
                </a:lnTo>
                <a:lnTo>
                  <a:pt x="2441033" y="1221255"/>
                </a:lnTo>
                <a:lnTo>
                  <a:pt x="2446611" y="1229530"/>
                </a:lnTo>
                <a:lnTo>
                  <a:pt x="2448656" y="1239660"/>
                </a:lnTo>
                <a:lnTo>
                  <a:pt x="2446613" y="1249792"/>
                </a:lnTo>
                <a:lnTo>
                  <a:pt x="2441040" y="1258067"/>
                </a:lnTo>
                <a:lnTo>
                  <a:pt x="2432771" y="1263647"/>
                </a:lnTo>
                <a:lnTo>
                  <a:pt x="2422641" y="1265693"/>
                </a:lnTo>
                <a:close/>
              </a:path>
              <a:path w="4893309" h="2475229">
                <a:moveTo>
                  <a:pt x="2725365" y="1269058"/>
                </a:moveTo>
                <a:lnTo>
                  <a:pt x="2713927" y="1266749"/>
                </a:lnTo>
                <a:lnTo>
                  <a:pt x="2704588" y="1260449"/>
                </a:lnTo>
                <a:lnTo>
                  <a:pt x="2698292" y="1251105"/>
                </a:lnTo>
                <a:lnTo>
                  <a:pt x="2695983" y="1239660"/>
                </a:lnTo>
                <a:lnTo>
                  <a:pt x="2698292" y="1228216"/>
                </a:lnTo>
                <a:lnTo>
                  <a:pt x="2704588" y="1218871"/>
                </a:lnTo>
                <a:lnTo>
                  <a:pt x="2713927" y="1212572"/>
                </a:lnTo>
                <a:lnTo>
                  <a:pt x="2725365" y="1210262"/>
                </a:lnTo>
                <a:lnTo>
                  <a:pt x="2736802" y="1212572"/>
                </a:lnTo>
                <a:lnTo>
                  <a:pt x="2746141" y="1218871"/>
                </a:lnTo>
                <a:lnTo>
                  <a:pt x="2752437" y="1228216"/>
                </a:lnTo>
                <a:lnTo>
                  <a:pt x="2754746" y="1239660"/>
                </a:lnTo>
                <a:lnTo>
                  <a:pt x="2752437" y="1251105"/>
                </a:lnTo>
                <a:lnTo>
                  <a:pt x="2746141" y="1260449"/>
                </a:lnTo>
                <a:lnTo>
                  <a:pt x="2736802" y="1266749"/>
                </a:lnTo>
                <a:lnTo>
                  <a:pt x="2725365" y="1269058"/>
                </a:lnTo>
                <a:close/>
              </a:path>
              <a:path w="4893309" h="2475229">
                <a:moveTo>
                  <a:pt x="3028088" y="1272424"/>
                </a:moveTo>
                <a:lnTo>
                  <a:pt x="3015345" y="1269848"/>
                </a:lnTo>
                <a:lnTo>
                  <a:pt x="3004937" y="1262826"/>
                </a:lnTo>
                <a:lnTo>
                  <a:pt x="2997919" y="1252411"/>
                </a:lnTo>
                <a:lnTo>
                  <a:pt x="2995345" y="1239660"/>
                </a:lnTo>
                <a:lnTo>
                  <a:pt x="2997919" y="1226909"/>
                </a:lnTo>
                <a:lnTo>
                  <a:pt x="3004937" y="1216495"/>
                </a:lnTo>
                <a:lnTo>
                  <a:pt x="3015345" y="1209472"/>
                </a:lnTo>
                <a:lnTo>
                  <a:pt x="3028088" y="1206897"/>
                </a:lnTo>
                <a:lnTo>
                  <a:pt x="3040832" y="1209472"/>
                </a:lnTo>
                <a:lnTo>
                  <a:pt x="3051242" y="1216495"/>
                </a:lnTo>
                <a:lnTo>
                  <a:pt x="3058261" y="1226909"/>
                </a:lnTo>
                <a:lnTo>
                  <a:pt x="3060835" y="1239660"/>
                </a:lnTo>
                <a:lnTo>
                  <a:pt x="3058261" y="1252411"/>
                </a:lnTo>
                <a:lnTo>
                  <a:pt x="3051242" y="1262826"/>
                </a:lnTo>
                <a:lnTo>
                  <a:pt x="3040832" y="1269848"/>
                </a:lnTo>
                <a:lnTo>
                  <a:pt x="3028088" y="1272424"/>
                </a:lnTo>
                <a:close/>
              </a:path>
              <a:path w="4893309" h="2475229">
                <a:moveTo>
                  <a:pt x="3330812" y="1274949"/>
                </a:moveTo>
                <a:lnTo>
                  <a:pt x="3317096" y="1272176"/>
                </a:lnTo>
                <a:lnTo>
                  <a:pt x="3305892" y="1264614"/>
                </a:lnTo>
                <a:lnTo>
                  <a:pt x="3298335" y="1253402"/>
                </a:lnTo>
                <a:lnTo>
                  <a:pt x="3295564" y="1239677"/>
                </a:lnTo>
                <a:lnTo>
                  <a:pt x="3298335" y="1225952"/>
                </a:lnTo>
                <a:lnTo>
                  <a:pt x="3305892" y="1214740"/>
                </a:lnTo>
                <a:lnTo>
                  <a:pt x="3317096" y="1207179"/>
                </a:lnTo>
                <a:lnTo>
                  <a:pt x="3330812" y="1204405"/>
                </a:lnTo>
                <a:lnTo>
                  <a:pt x="3344530" y="1207179"/>
                </a:lnTo>
                <a:lnTo>
                  <a:pt x="3355735" y="1214740"/>
                </a:lnTo>
                <a:lnTo>
                  <a:pt x="3363292" y="1225952"/>
                </a:lnTo>
                <a:lnTo>
                  <a:pt x="3366064" y="1239677"/>
                </a:lnTo>
                <a:lnTo>
                  <a:pt x="3363294" y="1253402"/>
                </a:lnTo>
                <a:lnTo>
                  <a:pt x="3355742" y="1264614"/>
                </a:lnTo>
                <a:lnTo>
                  <a:pt x="3344537" y="1272176"/>
                </a:lnTo>
                <a:lnTo>
                  <a:pt x="3330812" y="1274949"/>
                </a:lnTo>
                <a:close/>
              </a:path>
              <a:path w="4893309" h="2475229">
                <a:moveTo>
                  <a:pt x="3633529" y="1277474"/>
                </a:moveTo>
                <a:lnTo>
                  <a:pt x="3618826" y="1274503"/>
                </a:lnTo>
                <a:lnTo>
                  <a:pt x="3606820" y="1266401"/>
                </a:lnTo>
                <a:lnTo>
                  <a:pt x="3598725" y="1254387"/>
                </a:lnTo>
                <a:lnTo>
                  <a:pt x="3595756" y="1239677"/>
                </a:lnTo>
                <a:lnTo>
                  <a:pt x="3598725" y="1224969"/>
                </a:lnTo>
                <a:lnTo>
                  <a:pt x="3606820" y="1212955"/>
                </a:lnTo>
                <a:lnTo>
                  <a:pt x="3618826" y="1204852"/>
                </a:lnTo>
                <a:lnTo>
                  <a:pt x="3633529" y="1201881"/>
                </a:lnTo>
                <a:lnTo>
                  <a:pt x="3648232" y="1204852"/>
                </a:lnTo>
                <a:lnTo>
                  <a:pt x="3660239" y="1212955"/>
                </a:lnTo>
                <a:lnTo>
                  <a:pt x="3668334" y="1224969"/>
                </a:lnTo>
                <a:lnTo>
                  <a:pt x="3671302" y="1239677"/>
                </a:lnTo>
                <a:lnTo>
                  <a:pt x="3668334" y="1254387"/>
                </a:lnTo>
                <a:lnTo>
                  <a:pt x="3660239" y="1266401"/>
                </a:lnTo>
                <a:lnTo>
                  <a:pt x="3648232" y="1274503"/>
                </a:lnTo>
                <a:lnTo>
                  <a:pt x="3633529" y="1277474"/>
                </a:lnTo>
                <a:close/>
              </a:path>
              <a:path w="4893309" h="2475229">
                <a:moveTo>
                  <a:pt x="3936253" y="1280839"/>
                </a:moveTo>
                <a:lnTo>
                  <a:pt x="3920245" y="1277605"/>
                </a:lnTo>
                <a:lnTo>
                  <a:pt x="3907176" y="1268784"/>
                </a:lnTo>
                <a:lnTo>
                  <a:pt x="3898368" y="1255700"/>
                </a:lnTo>
                <a:lnTo>
                  <a:pt x="3895138" y="1239677"/>
                </a:lnTo>
                <a:lnTo>
                  <a:pt x="3898368" y="1223654"/>
                </a:lnTo>
                <a:lnTo>
                  <a:pt x="3907176" y="1210571"/>
                </a:lnTo>
                <a:lnTo>
                  <a:pt x="3920245" y="1201750"/>
                </a:lnTo>
                <a:lnTo>
                  <a:pt x="3936253" y="1198515"/>
                </a:lnTo>
                <a:lnTo>
                  <a:pt x="3952266" y="1201750"/>
                </a:lnTo>
                <a:lnTo>
                  <a:pt x="3965346" y="1210571"/>
                </a:lnTo>
                <a:lnTo>
                  <a:pt x="3974167" y="1223654"/>
                </a:lnTo>
                <a:lnTo>
                  <a:pt x="3977402" y="1239677"/>
                </a:lnTo>
                <a:lnTo>
                  <a:pt x="3974167" y="1255700"/>
                </a:lnTo>
                <a:lnTo>
                  <a:pt x="3965346" y="1268784"/>
                </a:lnTo>
                <a:lnTo>
                  <a:pt x="3952266" y="1277605"/>
                </a:lnTo>
                <a:lnTo>
                  <a:pt x="3936253" y="1280839"/>
                </a:lnTo>
                <a:close/>
              </a:path>
              <a:path w="4893309" h="2475229">
                <a:moveTo>
                  <a:pt x="4238977" y="1283364"/>
                </a:moveTo>
                <a:lnTo>
                  <a:pt x="4221989" y="1279932"/>
                </a:lnTo>
                <a:lnTo>
                  <a:pt x="4208115" y="1270572"/>
                </a:lnTo>
                <a:lnTo>
                  <a:pt x="4198761" y="1256691"/>
                </a:lnTo>
                <a:lnTo>
                  <a:pt x="4195330" y="1239694"/>
                </a:lnTo>
                <a:lnTo>
                  <a:pt x="4198761" y="1222697"/>
                </a:lnTo>
                <a:lnTo>
                  <a:pt x="4208115" y="1208816"/>
                </a:lnTo>
                <a:lnTo>
                  <a:pt x="4221989" y="1199456"/>
                </a:lnTo>
                <a:lnTo>
                  <a:pt x="4238977" y="1196024"/>
                </a:lnTo>
                <a:lnTo>
                  <a:pt x="4255965" y="1199456"/>
                </a:lnTo>
                <a:lnTo>
                  <a:pt x="4269838" y="1208816"/>
                </a:lnTo>
                <a:lnTo>
                  <a:pt x="4279193" y="1222697"/>
                </a:lnTo>
                <a:lnTo>
                  <a:pt x="4282623" y="1239694"/>
                </a:lnTo>
                <a:lnTo>
                  <a:pt x="4279193" y="1256691"/>
                </a:lnTo>
                <a:lnTo>
                  <a:pt x="4269838" y="1270572"/>
                </a:lnTo>
                <a:lnTo>
                  <a:pt x="4255965" y="1279932"/>
                </a:lnTo>
                <a:lnTo>
                  <a:pt x="4238977" y="1283364"/>
                </a:lnTo>
                <a:close/>
              </a:path>
              <a:path w="4893309" h="2475229">
                <a:moveTo>
                  <a:pt x="4541701" y="1285889"/>
                </a:moveTo>
                <a:lnTo>
                  <a:pt x="4523739" y="1282259"/>
                </a:lnTo>
                <a:lnTo>
                  <a:pt x="4509071" y="1272359"/>
                </a:lnTo>
                <a:lnTo>
                  <a:pt x="4499182" y="1257675"/>
                </a:lnTo>
                <a:lnTo>
                  <a:pt x="4495556" y="1239694"/>
                </a:lnTo>
                <a:lnTo>
                  <a:pt x="4499182" y="1221715"/>
                </a:lnTo>
                <a:lnTo>
                  <a:pt x="4509071" y="1207032"/>
                </a:lnTo>
                <a:lnTo>
                  <a:pt x="4523739" y="1197133"/>
                </a:lnTo>
                <a:lnTo>
                  <a:pt x="4541701" y="1193502"/>
                </a:lnTo>
                <a:lnTo>
                  <a:pt x="4559682" y="1197133"/>
                </a:lnTo>
                <a:lnTo>
                  <a:pt x="4574360" y="1207032"/>
                </a:lnTo>
                <a:lnTo>
                  <a:pt x="4584252" y="1221715"/>
                </a:lnTo>
                <a:lnTo>
                  <a:pt x="4587879" y="1239694"/>
                </a:lnTo>
                <a:lnTo>
                  <a:pt x="4584252" y="1257675"/>
                </a:lnTo>
                <a:lnTo>
                  <a:pt x="4574360" y="1272359"/>
                </a:lnTo>
                <a:lnTo>
                  <a:pt x="4559682" y="1282259"/>
                </a:lnTo>
                <a:lnTo>
                  <a:pt x="4541701" y="1285889"/>
                </a:lnTo>
                <a:close/>
              </a:path>
              <a:path w="4893309" h="2475229">
                <a:moveTo>
                  <a:pt x="4844424" y="1288411"/>
                </a:moveTo>
                <a:lnTo>
                  <a:pt x="4825483" y="1284583"/>
                </a:lnTo>
                <a:lnTo>
                  <a:pt x="4810010" y="1274142"/>
                </a:lnTo>
                <a:lnTo>
                  <a:pt x="4799575" y="1258657"/>
                </a:lnTo>
                <a:lnTo>
                  <a:pt x="4795748" y="1239694"/>
                </a:lnTo>
                <a:lnTo>
                  <a:pt x="4799575" y="1220731"/>
                </a:lnTo>
                <a:lnTo>
                  <a:pt x="4810010" y="1205246"/>
                </a:lnTo>
                <a:lnTo>
                  <a:pt x="4825483" y="1194806"/>
                </a:lnTo>
                <a:lnTo>
                  <a:pt x="4844424" y="1190977"/>
                </a:lnTo>
                <a:lnTo>
                  <a:pt x="4863385" y="1194806"/>
                </a:lnTo>
                <a:lnTo>
                  <a:pt x="4878868" y="1205246"/>
                </a:lnTo>
                <a:lnTo>
                  <a:pt x="4889307" y="1220731"/>
                </a:lnTo>
                <a:lnTo>
                  <a:pt x="4893135" y="1239694"/>
                </a:lnTo>
                <a:lnTo>
                  <a:pt x="4889307" y="1258657"/>
                </a:lnTo>
                <a:lnTo>
                  <a:pt x="4878868" y="1274142"/>
                </a:lnTo>
                <a:lnTo>
                  <a:pt x="4863385" y="1284583"/>
                </a:lnTo>
                <a:lnTo>
                  <a:pt x="4844424" y="1288411"/>
                </a:lnTo>
                <a:close/>
              </a:path>
              <a:path w="4893309" h="2475229">
                <a:moveTo>
                  <a:pt x="1311" y="1543474"/>
                </a:moveTo>
                <a:lnTo>
                  <a:pt x="370" y="1543474"/>
                </a:lnTo>
                <a:lnTo>
                  <a:pt x="0" y="1543106"/>
                </a:lnTo>
                <a:lnTo>
                  <a:pt x="0" y="1542165"/>
                </a:lnTo>
                <a:lnTo>
                  <a:pt x="370" y="1541793"/>
                </a:lnTo>
                <a:lnTo>
                  <a:pt x="1311" y="1541793"/>
                </a:lnTo>
                <a:lnTo>
                  <a:pt x="1681" y="1542165"/>
                </a:lnTo>
                <a:lnTo>
                  <a:pt x="1681" y="1543106"/>
                </a:lnTo>
                <a:lnTo>
                  <a:pt x="1311" y="1543474"/>
                </a:lnTo>
                <a:close/>
              </a:path>
              <a:path w="4893309" h="2475229">
                <a:moveTo>
                  <a:pt x="305415" y="1545999"/>
                </a:moveTo>
                <a:lnTo>
                  <a:pt x="301698" y="1545999"/>
                </a:lnTo>
                <a:lnTo>
                  <a:pt x="300201" y="1544504"/>
                </a:lnTo>
                <a:lnTo>
                  <a:pt x="300201" y="1540767"/>
                </a:lnTo>
                <a:lnTo>
                  <a:pt x="301698" y="1539268"/>
                </a:lnTo>
                <a:lnTo>
                  <a:pt x="305432" y="1539268"/>
                </a:lnTo>
                <a:lnTo>
                  <a:pt x="306929" y="1540767"/>
                </a:lnTo>
                <a:lnTo>
                  <a:pt x="306929" y="1544504"/>
                </a:lnTo>
                <a:lnTo>
                  <a:pt x="305415" y="1545999"/>
                </a:lnTo>
                <a:close/>
              </a:path>
              <a:path w="4893309" h="2475229">
                <a:moveTo>
                  <a:pt x="610008" y="1549365"/>
                </a:moveTo>
                <a:lnTo>
                  <a:pt x="602591" y="1549365"/>
                </a:lnTo>
                <a:lnTo>
                  <a:pt x="599580" y="1546354"/>
                </a:lnTo>
                <a:lnTo>
                  <a:pt x="599580" y="1538951"/>
                </a:lnTo>
                <a:lnTo>
                  <a:pt x="602591" y="1535937"/>
                </a:lnTo>
                <a:lnTo>
                  <a:pt x="609991" y="1535937"/>
                </a:lnTo>
                <a:lnTo>
                  <a:pt x="613002" y="1538951"/>
                </a:lnTo>
                <a:lnTo>
                  <a:pt x="613002" y="1546354"/>
                </a:lnTo>
                <a:lnTo>
                  <a:pt x="610008" y="1549365"/>
                </a:lnTo>
                <a:close/>
              </a:path>
              <a:path w="4893309" h="2475229">
                <a:moveTo>
                  <a:pt x="914581" y="1552730"/>
                </a:moveTo>
                <a:lnTo>
                  <a:pt x="903448" y="1552730"/>
                </a:lnTo>
                <a:lnTo>
                  <a:pt x="898942" y="1548220"/>
                </a:lnTo>
                <a:lnTo>
                  <a:pt x="898942" y="1537081"/>
                </a:lnTo>
                <a:lnTo>
                  <a:pt x="903448" y="1532571"/>
                </a:lnTo>
                <a:lnTo>
                  <a:pt x="914581" y="1532571"/>
                </a:lnTo>
                <a:lnTo>
                  <a:pt x="919088" y="1537081"/>
                </a:lnTo>
                <a:lnTo>
                  <a:pt x="919088" y="1548220"/>
                </a:lnTo>
                <a:lnTo>
                  <a:pt x="914581" y="1552730"/>
                </a:lnTo>
                <a:close/>
              </a:path>
              <a:path w="4893309" h="2475229">
                <a:moveTo>
                  <a:pt x="1219155" y="1556096"/>
                </a:moveTo>
                <a:lnTo>
                  <a:pt x="1204323" y="1556096"/>
                </a:lnTo>
                <a:lnTo>
                  <a:pt x="1198304" y="1550074"/>
                </a:lnTo>
                <a:lnTo>
                  <a:pt x="1198304" y="1535231"/>
                </a:lnTo>
                <a:lnTo>
                  <a:pt x="1204323" y="1529206"/>
                </a:lnTo>
                <a:lnTo>
                  <a:pt x="1219155" y="1529206"/>
                </a:lnTo>
                <a:lnTo>
                  <a:pt x="1225177" y="1535231"/>
                </a:lnTo>
                <a:lnTo>
                  <a:pt x="1225177" y="1550074"/>
                </a:lnTo>
                <a:lnTo>
                  <a:pt x="1219155" y="1556096"/>
                </a:lnTo>
                <a:close/>
              </a:path>
              <a:path w="4893309" h="2475229">
                <a:moveTo>
                  <a:pt x="1523732" y="1559461"/>
                </a:moveTo>
                <a:lnTo>
                  <a:pt x="1505196" y="1559461"/>
                </a:lnTo>
                <a:lnTo>
                  <a:pt x="1497679" y="1551940"/>
                </a:lnTo>
                <a:lnTo>
                  <a:pt x="1497679" y="1533395"/>
                </a:lnTo>
                <a:lnTo>
                  <a:pt x="1505196" y="1525874"/>
                </a:lnTo>
                <a:lnTo>
                  <a:pt x="1523732" y="1525874"/>
                </a:lnTo>
                <a:lnTo>
                  <a:pt x="1531249" y="1533395"/>
                </a:lnTo>
                <a:lnTo>
                  <a:pt x="1531249" y="1551940"/>
                </a:lnTo>
                <a:lnTo>
                  <a:pt x="1523732" y="1559461"/>
                </a:lnTo>
                <a:close/>
              </a:path>
              <a:path w="4893309" h="2475229">
                <a:moveTo>
                  <a:pt x="1817190" y="1562830"/>
                </a:moveTo>
                <a:lnTo>
                  <a:pt x="1809345" y="1561246"/>
                </a:lnTo>
                <a:lnTo>
                  <a:pt x="1802940" y="1556926"/>
                </a:lnTo>
                <a:lnTo>
                  <a:pt x="1798623" y="1550517"/>
                </a:lnTo>
                <a:lnTo>
                  <a:pt x="1797041" y="1542668"/>
                </a:lnTo>
                <a:lnTo>
                  <a:pt x="1798623" y="1534818"/>
                </a:lnTo>
                <a:lnTo>
                  <a:pt x="1802940" y="1528411"/>
                </a:lnTo>
                <a:lnTo>
                  <a:pt x="1809345" y="1524092"/>
                </a:lnTo>
                <a:lnTo>
                  <a:pt x="1817190" y="1522509"/>
                </a:lnTo>
                <a:lnTo>
                  <a:pt x="1825035" y="1524092"/>
                </a:lnTo>
                <a:lnTo>
                  <a:pt x="1831439" y="1528411"/>
                </a:lnTo>
                <a:lnTo>
                  <a:pt x="1835756" y="1534818"/>
                </a:lnTo>
                <a:lnTo>
                  <a:pt x="1837339" y="1542668"/>
                </a:lnTo>
                <a:lnTo>
                  <a:pt x="1835756" y="1550517"/>
                </a:lnTo>
                <a:lnTo>
                  <a:pt x="1831439" y="1556926"/>
                </a:lnTo>
                <a:lnTo>
                  <a:pt x="1825035" y="1561246"/>
                </a:lnTo>
                <a:lnTo>
                  <a:pt x="1817190" y="1562830"/>
                </a:lnTo>
                <a:close/>
              </a:path>
              <a:path w="4893309" h="2475229">
                <a:moveTo>
                  <a:pt x="2119913" y="1566196"/>
                </a:moveTo>
                <a:lnTo>
                  <a:pt x="2110763" y="1564346"/>
                </a:lnTo>
                <a:lnTo>
                  <a:pt x="2103290" y="1559304"/>
                </a:lnTo>
                <a:lnTo>
                  <a:pt x="2098250" y="1551825"/>
                </a:lnTo>
                <a:lnTo>
                  <a:pt x="2096403" y="1542668"/>
                </a:lnTo>
                <a:lnTo>
                  <a:pt x="2098250" y="1533512"/>
                </a:lnTo>
                <a:lnTo>
                  <a:pt x="2103290" y="1526034"/>
                </a:lnTo>
                <a:lnTo>
                  <a:pt x="2110763" y="1520992"/>
                </a:lnTo>
                <a:lnTo>
                  <a:pt x="2119913" y="1519143"/>
                </a:lnTo>
                <a:lnTo>
                  <a:pt x="2129064" y="1520992"/>
                </a:lnTo>
                <a:lnTo>
                  <a:pt x="2136537" y="1526034"/>
                </a:lnTo>
                <a:lnTo>
                  <a:pt x="2141577" y="1533512"/>
                </a:lnTo>
                <a:lnTo>
                  <a:pt x="2143425" y="1542668"/>
                </a:lnTo>
                <a:lnTo>
                  <a:pt x="2141577" y="1551825"/>
                </a:lnTo>
                <a:lnTo>
                  <a:pt x="2136537" y="1559304"/>
                </a:lnTo>
                <a:lnTo>
                  <a:pt x="2129064" y="1564346"/>
                </a:lnTo>
                <a:lnTo>
                  <a:pt x="2119913" y="1566196"/>
                </a:lnTo>
                <a:close/>
              </a:path>
              <a:path w="4893309" h="2475229">
                <a:moveTo>
                  <a:pt x="2422641" y="1568717"/>
                </a:moveTo>
                <a:lnTo>
                  <a:pt x="2412516" y="1566671"/>
                </a:lnTo>
                <a:lnTo>
                  <a:pt x="2404245" y="1561091"/>
                </a:lnTo>
                <a:lnTo>
                  <a:pt x="2398667" y="1552816"/>
                </a:lnTo>
                <a:lnTo>
                  <a:pt x="2396622" y="1542685"/>
                </a:lnTo>
                <a:lnTo>
                  <a:pt x="2398667" y="1532555"/>
                </a:lnTo>
                <a:lnTo>
                  <a:pt x="2404245" y="1524280"/>
                </a:lnTo>
                <a:lnTo>
                  <a:pt x="2412516" y="1518699"/>
                </a:lnTo>
                <a:lnTo>
                  <a:pt x="2422641" y="1516652"/>
                </a:lnTo>
                <a:lnTo>
                  <a:pt x="2432764" y="1518699"/>
                </a:lnTo>
                <a:lnTo>
                  <a:pt x="2441033" y="1524280"/>
                </a:lnTo>
                <a:lnTo>
                  <a:pt x="2446611" y="1532555"/>
                </a:lnTo>
                <a:lnTo>
                  <a:pt x="2448656" y="1542685"/>
                </a:lnTo>
                <a:lnTo>
                  <a:pt x="2446613" y="1552816"/>
                </a:lnTo>
                <a:lnTo>
                  <a:pt x="2441040" y="1561091"/>
                </a:lnTo>
                <a:lnTo>
                  <a:pt x="2432771" y="1566671"/>
                </a:lnTo>
                <a:lnTo>
                  <a:pt x="2422641" y="1568717"/>
                </a:lnTo>
                <a:close/>
              </a:path>
              <a:path w="4893309" h="2475229">
                <a:moveTo>
                  <a:pt x="2725365" y="1572083"/>
                </a:moveTo>
                <a:lnTo>
                  <a:pt x="2713927" y="1569773"/>
                </a:lnTo>
                <a:lnTo>
                  <a:pt x="2704588" y="1563474"/>
                </a:lnTo>
                <a:lnTo>
                  <a:pt x="2698292" y="1554129"/>
                </a:lnTo>
                <a:lnTo>
                  <a:pt x="2695983" y="1542685"/>
                </a:lnTo>
                <a:lnTo>
                  <a:pt x="2698292" y="1531240"/>
                </a:lnTo>
                <a:lnTo>
                  <a:pt x="2704588" y="1521895"/>
                </a:lnTo>
                <a:lnTo>
                  <a:pt x="2713927" y="1515596"/>
                </a:lnTo>
                <a:lnTo>
                  <a:pt x="2725365" y="1513286"/>
                </a:lnTo>
                <a:lnTo>
                  <a:pt x="2736802" y="1515596"/>
                </a:lnTo>
                <a:lnTo>
                  <a:pt x="2746141" y="1521895"/>
                </a:lnTo>
                <a:lnTo>
                  <a:pt x="2752437" y="1531240"/>
                </a:lnTo>
                <a:lnTo>
                  <a:pt x="2754746" y="1542685"/>
                </a:lnTo>
                <a:lnTo>
                  <a:pt x="2752437" y="1554129"/>
                </a:lnTo>
                <a:lnTo>
                  <a:pt x="2746141" y="1563474"/>
                </a:lnTo>
                <a:lnTo>
                  <a:pt x="2736802" y="1569773"/>
                </a:lnTo>
                <a:lnTo>
                  <a:pt x="2725365" y="1572083"/>
                </a:lnTo>
                <a:close/>
              </a:path>
              <a:path w="4893309" h="2475229">
                <a:moveTo>
                  <a:pt x="3028088" y="1575448"/>
                </a:moveTo>
                <a:lnTo>
                  <a:pt x="3015345" y="1572873"/>
                </a:lnTo>
                <a:lnTo>
                  <a:pt x="3004937" y="1565850"/>
                </a:lnTo>
                <a:lnTo>
                  <a:pt x="2997919" y="1555436"/>
                </a:lnTo>
                <a:lnTo>
                  <a:pt x="2995345" y="1542685"/>
                </a:lnTo>
                <a:lnTo>
                  <a:pt x="2997919" y="1529934"/>
                </a:lnTo>
                <a:lnTo>
                  <a:pt x="3004937" y="1519519"/>
                </a:lnTo>
                <a:lnTo>
                  <a:pt x="3015345" y="1512496"/>
                </a:lnTo>
                <a:lnTo>
                  <a:pt x="3028088" y="1509921"/>
                </a:lnTo>
                <a:lnTo>
                  <a:pt x="3040832" y="1512496"/>
                </a:lnTo>
                <a:lnTo>
                  <a:pt x="3051242" y="1519519"/>
                </a:lnTo>
                <a:lnTo>
                  <a:pt x="3058261" y="1529934"/>
                </a:lnTo>
                <a:lnTo>
                  <a:pt x="3060835" y="1542685"/>
                </a:lnTo>
                <a:lnTo>
                  <a:pt x="3058261" y="1555436"/>
                </a:lnTo>
                <a:lnTo>
                  <a:pt x="3051242" y="1565850"/>
                </a:lnTo>
                <a:lnTo>
                  <a:pt x="3040832" y="1572873"/>
                </a:lnTo>
                <a:lnTo>
                  <a:pt x="3028088" y="1575448"/>
                </a:lnTo>
                <a:close/>
              </a:path>
              <a:path w="4893309" h="2475229">
                <a:moveTo>
                  <a:pt x="3330812" y="1577973"/>
                </a:moveTo>
                <a:lnTo>
                  <a:pt x="3317096" y="1575200"/>
                </a:lnTo>
                <a:lnTo>
                  <a:pt x="3305892" y="1567639"/>
                </a:lnTo>
                <a:lnTo>
                  <a:pt x="3298335" y="1556427"/>
                </a:lnTo>
                <a:lnTo>
                  <a:pt x="3295564" y="1542701"/>
                </a:lnTo>
                <a:lnTo>
                  <a:pt x="3298335" y="1528976"/>
                </a:lnTo>
                <a:lnTo>
                  <a:pt x="3305892" y="1517764"/>
                </a:lnTo>
                <a:lnTo>
                  <a:pt x="3317096" y="1510203"/>
                </a:lnTo>
                <a:lnTo>
                  <a:pt x="3330812" y="1507430"/>
                </a:lnTo>
                <a:lnTo>
                  <a:pt x="3344530" y="1510203"/>
                </a:lnTo>
                <a:lnTo>
                  <a:pt x="3355735" y="1517764"/>
                </a:lnTo>
                <a:lnTo>
                  <a:pt x="3363292" y="1528976"/>
                </a:lnTo>
                <a:lnTo>
                  <a:pt x="3366064" y="1542701"/>
                </a:lnTo>
                <a:lnTo>
                  <a:pt x="3363294" y="1556427"/>
                </a:lnTo>
                <a:lnTo>
                  <a:pt x="3355742" y="1567639"/>
                </a:lnTo>
                <a:lnTo>
                  <a:pt x="3344537" y="1575200"/>
                </a:lnTo>
                <a:lnTo>
                  <a:pt x="3330812" y="1577973"/>
                </a:lnTo>
                <a:close/>
              </a:path>
              <a:path w="4893309" h="2475229">
                <a:moveTo>
                  <a:pt x="3633529" y="1580498"/>
                </a:moveTo>
                <a:lnTo>
                  <a:pt x="3618826" y="1577527"/>
                </a:lnTo>
                <a:lnTo>
                  <a:pt x="3606820" y="1569425"/>
                </a:lnTo>
                <a:lnTo>
                  <a:pt x="3598725" y="1557411"/>
                </a:lnTo>
                <a:lnTo>
                  <a:pt x="3595756" y="1542701"/>
                </a:lnTo>
                <a:lnTo>
                  <a:pt x="3598725" y="1527992"/>
                </a:lnTo>
                <a:lnTo>
                  <a:pt x="3606820" y="1515978"/>
                </a:lnTo>
                <a:lnTo>
                  <a:pt x="3618826" y="1507876"/>
                </a:lnTo>
                <a:lnTo>
                  <a:pt x="3633529" y="1504905"/>
                </a:lnTo>
                <a:lnTo>
                  <a:pt x="3648232" y="1507876"/>
                </a:lnTo>
                <a:lnTo>
                  <a:pt x="3660239" y="1515978"/>
                </a:lnTo>
                <a:lnTo>
                  <a:pt x="3668334" y="1527992"/>
                </a:lnTo>
                <a:lnTo>
                  <a:pt x="3671302" y="1542701"/>
                </a:lnTo>
                <a:lnTo>
                  <a:pt x="3668334" y="1557411"/>
                </a:lnTo>
                <a:lnTo>
                  <a:pt x="3660239" y="1569425"/>
                </a:lnTo>
                <a:lnTo>
                  <a:pt x="3648232" y="1577527"/>
                </a:lnTo>
                <a:lnTo>
                  <a:pt x="3633529" y="1580498"/>
                </a:lnTo>
                <a:close/>
              </a:path>
              <a:path w="4893309" h="2475229">
                <a:moveTo>
                  <a:pt x="3936253" y="1583864"/>
                </a:moveTo>
                <a:lnTo>
                  <a:pt x="3920245" y="1580629"/>
                </a:lnTo>
                <a:lnTo>
                  <a:pt x="3907176" y="1571808"/>
                </a:lnTo>
                <a:lnTo>
                  <a:pt x="3898368" y="1558724"/>
                </a:lnTo>
                <a:lnTo>
                  <a:pt x="3895138" y="1542701"/>
                </a:lnTo>
                <a:lnTo>
                  <a:pt x="3898368" y="1526679"/>
                </a:lnTo>
                <a:lnTo>
                  <a:pt x="3907176" y="1513595"/>
                </a:lnTo>
                <a:lnTo>
                  <a:pt x="3920245" y="1504774"/>
                </a:lnTo>
                <a:lnTo>
                  <a:pt x="3936253" y="1501539"/>
                </a:lnTo>
                <a:lnTo>
                  <a:pt x="3952266" y="1504774"/>
                </a:lnTo>
                <a:lnTo>
                  <a:pt x="3965346" y="1513595"/>
                </a:lnTo>
                <a:lnTo>
                  <a:pt x="3974167" y="1526679"/>
                </a:lnTo>
                <a:lnTo>
                  <a:pt x="3977402" y="1542701"/>
                </a:lnTo>
                <a:lnTo>
                  <a:pt x="3974167" y="1558724"/>
                </a:lnTo>
                <a:lnTo>
                  <a:pt x="3965346" y="1571808"/>
                </a:lnTo>
                <a:lnTo>
                  <a:pt x="3952266" y="1580629"/>
                </a:lnTo>
                <a:lnTo>
                  <a:pt x="3936253" y="1583864"/>
                </a:lnTo>
                <a:close/>
              </a:path>
              <a:path w="4893309" h="2475229">
                <a:moveTo>
                  <a:pt x="4238977" y="1586388"/>
                </a:moveTo>
                <a:lnTo>
                  <a:pt x="4221989" y="1582956"/>
                </a:lnTo>
                <a:lnTo>
                  <a:pt x="4208115" y="1573597"/>
                </a:lnTo>
                <a:lnTo>
                  <a:pt x="4198761" y="1559715"/>
                </a:lnTo>
                <a:lnTo>
                  <a:pt x="4195330" y="1542718"/>
                </a:lnTo>
                <a:lnTo>
                  <a:pt x="4198761" y="1525722"/>
                </a:lnTo>
                <a:lnTo>
                  <a:pt x="4208115" y="1511842"/>
                </a:lnTo>
                <a:lnTo>
                  <a:pt x="4221989" y="1502483"/>
                </a:lnTo>
                <a:lnTo>
                  <a:pt x="4238977" y="1499052"/>
                </a:lnTo>
                <a:lnTo>
                  <a:pt x="4255965" y="1502483"/>
                </a:lnTo>
                <a:lnTo>
                  <a:pt x="4269838" y="1511842"/>
                </a:lnTo>
                <a:lnTo>
                  <a:pt x="4279193" y="1525722"/>
                </a:lnTo>
                <a:lnTo>
                  <a:pt x="4282623" y="1542718"/>
                </a:lnTo>
                <a:lnTo>
                  <a:pt x="4279193" y="1559715"/>
                </a:lnTo>
                <a:lnTo>
                  <a:pt x="4269838" y="1573597"/>
                </a:lnTo>
                <a:lnTo>
                  <a:pt x="4255965" y="1582956"/>
                </a:lnTo>
                <a:lnTo>
                  <a:pt x="4238977" y="1586388"/>
                </a:lnTo>
                <a:close/>
              </a:path>
              <a:path w="4893309" h="2475229">
                <a:moveTo>
                  <a:pt x="4541701" y="1588913"/>
                </a:moveTo>
                <a:lnTo>
                  <a:pt x="4523739" y="1585283"/>
                </a:lnTo>
                <a:lnTo>
                  <a:pt x="4509071" y="1575383"/>
                </a:lnTo>
                <a:lnTo>
                  <a:pt x="4499182" y="1560699"/>
                </a:lnTo>
                <a:lnTo>
                  <a:pt x="4495556" y="1542718"/>
                </a:lnTo>
                <a:lnTo>
                  <a:pt x="4499182" y="1524739"/>
                </a:lnTo>
                <a:lnTo>
                  <a:pt x="4509071" y="1510056"/>
                </a:lnTo>
                <a:lnTo>
                  <a:pt x="4523739" y="1500157"/>
                </a:lnTo>
                <a:lnTo>
                  <a:pt x="4541701" y="1496527"/>
                </a:lnTo>
                <a:lnTo>
                  <a:pt x="4559682" y="1500157"/>
                </a:lnTo>
                <a:lnTo>
                  <a:pt x="4574360" y="1510056"/>
                </a:lnTo>
                <a:lnTo>
                  <a:pt x="4584252" y="1524739"/>
                </a:lnTo>
                <a:lnTo>
                  <a:pt x="4587879" y="1542718"/>
                </a:lnTo>
                <a:lnTo>
                  <a:pt x="4584252" y="1560699"/>
                </a:lnTo>
                <a:lnTo>
                  <a:pt x="4574360" y="1575383"/>
                </a:lnTo>
                <a:lnTo>
                  <a:pt x="4559682" y="1585283"/>
                </a:lnTo>
                <a:lnTo>
                  <a:pt x="4541701" y="1588913"/>
                </a:lnTo>
                <a:close/>
              </a:path>
              <a:path w="4893309" h="2475229">
                <a:moveTo>
                  <a:pt x="4844424" y="1591435"/>
                </a:moveTo>
                <a:lnTo>
                  <a:pt x="4825483" y="1587607"/>
                </a:lnTo>
                <a:lnTo>
                  <a:pt x="4810010" y="1577168"/>
                </a:lnTo>
                <a:lnTo>
                  <a:pt x="4799575" y="1561683"/>
                </a:lnTo>
                <a:lnTo>
                  <a:pt x="4795748" y="1542718"/>
                </a:lnTo>
                <a:lnTo>
                  <a:pt x="4799575" y="1523755"/>
                </a:lnTo>
                <a:lnTo>
                  <a:pt x="4810010" y="1508270"/>
                </a:lnTo>
                <a:lnTo>
                  <a:pt x="4825483" y="1497830"/>
                </a:lnTo>
                <a:lnTo>
                  <a:pt x="4844424" y="1494002"/>
                </a:lnTo>
                <a:lnTo>
                  <a:pt x="4863385" y="1497830"/>
                </a:lnTo>
                <a:lnTo>
                  <a:pt x="4878868" y="1508270"/>
                </a:lnTo>
                <a:lnTo>
                  <a:pt x="4889307" y="1523755"/>
                </a:lnTo>
                <a:lnTo>
                  <a:pt x="4893135" y="1542718"/>
                </a:lnTo>
                <a:lnTo>
                  <a:pt x="4889307" y="1561683"/>
                </a:lnTo>
                <a:lnTo>
                  <a:pt x="4878868" y="1577168"/>
                </a:lnTo>
                <a:lnTo>
                  <a:pt x="4863385" y="1587607"/>
                </a:lnTo>
                <a:lnTo>
                  <a:pt x="4844424" y="1591435"/>
                </a:lnTo>
                <a:close/>
              </a:path>
              <a:path w="4893309" h="2475229">
                <a:moveTo>
                  <a:pt x="304961" y="1848166"/>
                </a:moveTo>
                <a:lnTo>
                  <a:pt x="302169" y="1848166"/>
                </a:lnTo>
                <a:lnTo>
                  <a:pt x="301043" y="1847039"/>
                </a:lnTo>
                <a:lnTo>
                  <a:pt x="301043" y="1844244"/>
                </a:lnTo>
                <a:lnTo>
                  <a:pt x="302169" y="1843120"/>
                </a:lnTo>
                <a:lnTo>
                  <a:pt x="304961" y="1843120"/>
                </a:lnTo>
                <a:lnTo>
                  <a:pt x="306088" y="1844244"/>
                </a:lnTo>
                <a:lnTo>
                  <a:pt x="306088" y="1847039"/>
                </a:lnTo>
                <a:lnTo>
                  <a:pt x="304961" y="1848166"/>
                </a:lnTo>
                <a:close/>
              </a:path>
              <a:path w="4893309" h="2475229">
                <a:moveTo>
                  <a:pt x="610008" y="1852372"/>
                </a:moveTo>
                <a:lnTo>
                  <a:pt x="602591" y="1852372"/>
                </a:lnTo>
                <a:lnTo>
                  <a:pt x="599580" y="1849361"/>
                </a:lnTo>
                <a:lnTo>
                  <a:pt x="599580" y="1841958"/>
                </a:lnTo>
                <a:lnTo>
                  <a:pt x="602591" y="1838944"/>
                </a:lnTo>
                <a:lnTo>
                  <a:pt x="609991" y="1838944"/>
                </a:lnTo>
                <a:lnTo>
                  <a:pt x="613002" y="1841958"/>
                </a:lnTo>
                <a:lnTo>
                  <a:pt x="613002" y="1849361"/>
                </a:lnTo>
                <a:lnTo>
                  <a:pt x="610008" y="1852372"/>
                </a:lnTo>
                <a:close/>
              </a:path>
              <a:path w="4893309" h="2475229">
                <a:moveTo>
                  <a:pt x="914581" y="1855738"/>
                </a:moveTo>
                <a:lnTo>
                  <a:pt x="903448" y="1855738"/>
                </a:lnTo>
                <a:lnTo>
                  <a:pt x="898942" y="1851228"/>
                </a:lnTo>
                <a:lnTo>
                  <a:pt x="898942" y="1840088"/>
                </a:lnTo>
                <a:lnTo>
                  <a:pt x="903448" y="1835579"/>
                </a:lnTo>
                <a:lnTo>
                  <a:pt x="914581" y="1835579"/>
                </a:lnTo>
                <a:lnTo>
                  <a:pt x="919088" y="1840088"/>
                </a:lnTo>
                <a:lnTo>
                  <a:pt x="919088" y="1851228"/>
                </a:lnTo>
                <a:lnTo>
                  <a:pt x="914581" y="1855738"/>
                </a:lnTo>
                <a:close/>
              </a:path>
              <a:path w="4893309" h="2475229">
                <a:moveTo>
                  <a:pt x="1219155" y="1859103"/>
                </a:moveTo>
                <a:lnTo>
                  <a:pt x="1204323" y="1859103"/>
                </a:lnTo>
                <a:lnTo>
                  <a:pt x="1198304" y="1853081"/>
                </a:lnTo>
                <a:lnTo>
                  <a:pt x="1198304" y="1838239"/>
                </a:lnTo>
                <a:lnTo>
                  <a:pt x="1204323" y="1832213"/>
                </a:lnTo>
                <a:lnTo>
                  <a:pt x="1219155" y="1832213"/>
                </a:lnTo>
                <a:lnTo>
                  <a:pt x="1225177" y="1838239"/>
                </a:lnTo>
                <a:lnTo>
                  <a:pt x="1225177" y="1853081"/>
                </a:lnTo>
                <a:lnTo>
                  <a:pt x="1219155" y="1859103"/>
                </a:lnTo>
                <a:close/>
              </a:path>
              <a:path w="4893309" h="2475229">
                <a:moveTo>
                  <a:pt x="1523732" y="1862469"/>
                </a:moveTo>
                <a:lnTo>
                  <a:pt x="1505196" y="1862469"/>
                </a:lnTo>
                <a:lnTo>
                  <a:pt x="1497679" y="1854948"/>
                </a:lnTo>
                <a:lnTo>
                  <a:pt x="1497679" y="1836402"/>
                </a:lnTo>
                <a:lnTo>
                  <a:pt x="1505196" y="1828882"/>
                </a:lnTo>
                <a:lnTo>
                  <a:pt x="1523732" y="1828882"/>
                </a:lnTo>
                <a:lnTo>
                  <a:pt x="1531249" y="1836402"/>
                </a:lnTo>
                <a:lnTo>
                  <a:pt x="1531249" y="1854948"/>
                </a:lnTo>
                <a:lnTo>
                  <a:pt x="1523732" y="1862469"/>
                </a:lnTo>
                <a:close/>
              </a:path>
              <a:path w="4893309" h="2475229">
                <a:moveTo>
                  <a:pt x="1817190" y="1865834"/>
                </a:moveTo>
                <a:lnTo>
                  <a:pt x="1809345" y="1864251"/>
                </a:lnTo>
                <a:lnTo>
                  <a:pt x="1802940" y="1859932"/>
                </a:lnTo>
                <a:lnTo>
                  <a:pt x="1798623" y="1853524"/>
                </a:lnTo>
                <a:lnTo>
                  <a:pt x="1797041" y="1845675"/>
                </a:lnTo>
                <a:lnTo>
                  <a:pt x="1798623" y="1837826"/>
                </a:lnTo>
                <a:lnTo>
                  <a:pt x="1802940" y="1831418"/>
                </a:lnTo>
                <a:lnTo>
                  <a:pt x="1809345" y="1827099"/>
                </a:lnTo>
                <a:lnTo>
                  <a:pt x="1817190" y="1825516"/>
                </a:lnTo>
                <a:lnTo>
                  <a:pt x="1825035" y="1827099"/>
                </a:lnTo>
                <a:lnTo>
                  <a:pt x="1831439" y="1831418"/>
                </a:lnTo>
                <a:lnTo>
                  <a:pt x="1835756" y="1837826"/>
                </a:lnTo>
                <a:lnTo>
                  <a:pt x="1837339" y="1845675"/>
                </a:lnTo>
                <a:lnTo>
                  <a:pt x="1835756" y="1853524"/>
                </a:lnTo>
                <a:lnTo>
                  <a:pt x="1831439" y="1859932"/>
                </a:lnTo>
                <a:lnTo>
                  <a:pt x="1825035" y="1864251"/>
                </a:lnTo>
                <a:lnTo>
                  <a:pt x="1817190" y="1865834"/>
                </a:lnTo>
                <a:close/>
              </a:path>
              <a:path w="4893309" h="2475229">
                <a:moveTo>
                  <a:pt x="2119913" y="1869203"/>
                </a:moveTo>
                <a:lnTo>
                  <a:pt x="2110763" y="1867354"/>
                </a:lnTo>
                <a:lnTo>
                  <a:pt x="2103290" y="1862311"/>
                </a:lnTo>
                <a:lnTo>
                  <a:pt x="2098250" y="1854833"/>
                </a:lnTo>
                <a:lnTo>
                  <a:pt x="2096403" y="1845675"/>
                </a:lnTo>
                <a:lnTo>
                  <a:pt x="2098250" y="1836519"/>
                </a:lnTo>
                <a:lnTo>
                  <a:pt x="2103290" y="1829042"/>
                </a:lnTo>
                <a:lnTo>
                  <a:pt x="2110763" y="1824000"/>
                </a:lnTo>
                <a:lnTo>
                  <a:pt x="2119913" y="1822150"/>
                </a:lnTo>
                <a:lnTo>
                  <a:pt x="2129064" y="1824000"/>
                </a:lnTo>
                <a:lnTo>
                  <a:pt x="2136537" y="1829042"/>
                </a:lnTo>
                <a:lnTo>
                  <a:pt x="2141577" y="1836519"/>
                </a:lnTo>
                <a:lnTo>
                  <a:pt x="2143425" y="1845675"/>
                </a:lnTo>
                <a:lnTo>
                  <a:pt x="2141577" y="1854833"/>
                </a:lnTo>
                <a:lnTo>
                  <a:pt x="2136537" y="1862311"/>
                </a:lnTo>
                <a:lnTo>
                  <a:pt x="2129064" y="1867354"/>
                </a:lnTo>
                <a:lnTo>
                  <a:pt x="2119913" y="1869203"/>
                </a:lnTo>
                <a:close/>
              </a:path>
              <a:path w="4893309" h="2475229">
                <a:moveTo>
                  <a:pt x="2422641" y="1871724"/>
                </a:moveTo>
                <a:lnTo>
                  <a:pt x="2412516" y="1869678"/>
                </a:lnTo>
                <a:lnTo>
                  <a:pt x="2404245" y="1864097"/>
                </a:lnTo>
                <a:lnTo>
                  <a:pt x="2398667" y="1855822"/>
                </a:lnTo>
                <a:lnTo>
                  <a:pt x="2396622" y="1845692"/>
                </a:lnTo>
                <a:lnTo>
                  <a:pt x="2398667" y="1835562"/>
                </a:lnTo>
                <a:lnTo>
                  <a:pt x="2404245" y="1827287"/>
                </a:lnTo>
                <a:lnTo>
                  <a:pt x="2412516" y="1821706"/>
                </a:lnTo>
                <a:lnTo>
                  <a:pt x="2422641" y="1819659"/>
                </a:lnTo>
                <a:lnTo>
                  <a:pt x="2432764" y="1821706"/>
                </a:lnTo>
                <a:lnTo>
                  <a:pt x="2441033" y="1827287"/>
                </a:lnTo>
                <a:lnTo>
                  <a:pt x="2446611" y="1835562"/>
                </a:lnTo>
                <a:lnTo>
                  <a:pt x="2448656" y="1845692"/>
                </a:lnTo>
                <a:lnTo>
                  <a:pt x="2446613" y="1855822"/>
                </a:lnTo>
                <a:lnTo>
                  <a:pt x="2441040" y="1864097"/>
                </a:lnTo>
                <a:lnTo>
                  <a:pt x="2432771" y="1869678"/>
                </a:lnTo>
                <a:lnTo>
                  <a:pt x="2422641" y="1871724"/>
                </a:lnTo>
                <a:close/>
              </a:path>
              <a:path w="4893309" h="2475229">
                <a:moveTo>
                  <a:pt x="2725365" y="1875090"/>
                </a:moveTo>
                <a:lnTo>
                  <a:pt x="2713927" y="1872780"/>
                </a:lnTo>
                <a:lnTo>
                  <a:pt x="2704588" y="1866481"/>
                </a:lnTo>
                <a:lnTo>
                  <a:pt x="2698292" y="1857137"/>
                </a:lnTo>
                <a:lnTo>
                  <a:pt x="2695983" y="1845692"/>
                </a:lnTo>
                <a:lnTo>
                  <a:pt x="2698292" y="1834247"/>
                </a:lnTo>
                <a:lnTo>
                  <a:pt x="2704588" y="1824903"/>
                </a:lnTo>
                <a:lnTo>
                  <a:pt x="2713927" y="1818604"/>
                </a:lnTo>
                <a:lnTo>
                  <a:pt x="2725365" y="1816294"/>
                </a:lnTo>
                <a:lnTo>
                  <a:pt x="2736802" y="1818604"/>
                </a:lnTo>
                <a:lnTo>
                  <a:pt x="2746141" y="1824903"/>
                </a:lnTo>
                <a:lnTo>
                  <a:pt x="2752437" y="1834247"/>
                </a:lnTo>
                <a:lnTo>
                  <a:pt x="2754746" y="1845692"/>
                </a:lnTo>
                <a:lnTo>
                  <a:pt x="2752437" y="1857137"/>
                </a:lnTo>
                <a:lnTo>
                  <a:pt x="2746141" y="1866481"/>
                </a:lnTo>
                <a:lnTo>
                  <a:pt x="2736802" y="1872780"/>
                </a:lnTo>
                <a:lnTo>
                  <a:pt x="2725365" y="1875090"/>
                </a:lnTo>
                <a:close/>
              </a:path>
              <a:path w="4893309" h="2475229">
                <a:moveTo>
                  <a:pt x="3028088" y="1878455"/>
                </a:moveTo>
                <a:lnTo>
                  <a:pt x="3015345" y="1875880"/>
                </a:lnTo>
                <a:lnTo>
                  <a:pt x="3004937" y="1868857"/>
                </a:lnTo>
                <a:lnTo>
                  <a:pt x="2997919" y="1858443"/>
                </a:lnTo>
                <a:lnTo>
                  <a:pt x="2995345" y="1845692"/>
                </a:lnTo>
                <a:lnTo>
                  <a:pt x="2997919" y="1832941"/>
                </a:lnTo>
                <a:lnTo>
                  <a:pt x="3004937" y="1822526"/>
                </a:lnTo>
                <a:lnTo>
                  <a:pt x="3015345" y="1815504"/>
                </a:lnTo>
                <a:lnTo>
                  <a:pt x="3028088" y="1812928"/>
                </a:lnTo>
                <a:lnTo>
                  <a:pt x="3040832" y="1815504"/>
                </a:lnTo>
                <a:lnTo>
                  <a:pt x="3051242" y="1822526"/>
                </a:lnTo>
                <a:lnTo>
                  <a:pt x="3058261" y="1832941"/>
                </a:lnTo>
                <a:lnTo>
                  <a:pt x="3060835" y="1845692"/>
                </a:lnTo>
                <a:lnTo>
                  <a:pt x="3058261" y="1858443"/>
                </a:lnTo>
                <a:lnTo>
                  <a:pt x="3051242" y="1868857"/>
                </a:lnTo>
                <a:lnTo>
                  <a:pt x="3040832" y="1875880"/>
                </a:lnTo>
                <a:lnTo>
                  <a:pt x="3028088" y="1878455"/>
                </a:lnTo>
                <a:close/>
              </a:path>
              <a:path w="4893309" h="2475229">
                <a:moveTo>
                  <a:pt x="3330812" y="1880980"/>
                </a:moveTo>
                <a:lnTo>
                  <a:pt x="3317096" y="1878207"/>
                </a:lnTo>
                <a:lnTo>
                  <a:pt x="3305892" y="1870646"/>
                </a:lnTo>
                <a:lnTo>
                  <a:pt x="3298335" y="1859434"/>
                </a:lnTo>
                <a:lnTo>
                  <a:pt x="3295564" y="1845709"/>
                </a:lnTo>
                <a:lnTo>
                  <a:pt x="3298335" y="1831984"/>
                </a:lnTo>
                <a:lnTo>
                  <a:pt x="3305892" y="1820772"/>
                </a:lnTo>
                <a:lnTo>
                  <a:pt x="3317096" y="1813210"/>
                </a:lnTo>
                <a:lnTo>
                  <a:pt x="3330812" y="1810437"/>
                </a:lnTo>
                <a:lnTo>
                  <a:pt x="3344530" y="1813210"/>
                </a:lnTo>
                <a:lnTo>
                  <a:pt x="3355735" y="1820772"/>
                </a:lnTo>
                <a:lnTo>
                  <a:pt x="3363292" y="1831984"/>
                </a:lnTo>
                <a:lnTo>
                  <a:pt x="3366064" y="1845709"/>
                </a:lnTo>
                <a:lnTo>
                  <a:pt x="3363294" y="1859434"/>
                </a:lnTo>
                <a:lnTo>
                  <a:pt x="3355742" y="1870646"/>
                </a:lnTo>
                <a:lnTo>
                  <a:pt x="3344537" y="1878207"/>
                </a:lnTo>
                <a:lnTo>
                  <a:pt x="3330812" y="1880980"/>
                </a:lnTo>
                <a:close/>
              </a:path>
              <a:path w="4893309" h="2475229">
                <a:moveTo>
                  <a:pt x="3633529" y="1883505"/>
                </a:moveTo>
                <a:lnTo>
                  <a:pt x="3618826" y="1880534"/>
                </a:lnTo>
                <a:lnTo>
                  <a:pt x="3606820" y="1872433"/>
                </a:lnTo>
                <a:lnTo>
                  <a:pt x="3598725" y="1860418"/>
                </a:lnTo>
                <a:lnTo>
                  <a:pt x="3595756" y="1845709"/>
                </a:lnTo>
                <a:lnTo>
                  <a:pt x="3598725" y="1831001"/>
                </a:lnTo>
                <a:lnTo>
                  <a:pt x="3606820" y="1818986"/>
                </a:lnTo>
                <a:lnTo>
                  <a:pt x="3618826" y="1810884"/>
                </a:lnTo>
                <a:lnTo>
                  <a:pt x="3633529" y="1807912"/>
                </a:lnTo>
                <a:lnTo>
                  <a:pt x="3648232" y="1810884"/>
                </a:lnTo>
                <a:lnTo>
                  <a:pt x="3660239" y="1818986"/>
                </a:lnTo>
                <a:lnTo>
                  <a:pt x="3668334" y="1831001"/>
                </a:lnTo>
                <a:lnTo>
                  <a:pt x="3671302" y="1845709"/>
                </a:lnTo>
                <a:lnTo>
                  <a:pt x="3668334" y="1860418"/>
                </a:lnTo>
                <a:lnTo>
                  <a:pt x="3660239" y="1872433"/>
                </a:lnTo>
                <a:lnTo>
                  <a:pt x="3648232" y="1880534"/>
                </a:lnTo>
                <a:lnTo>
                  <a:pt x="3633529" y="1883505"/>
                </a:lnTo>
                <a:close/>
              </a:path>
              <a:path w="4893309" h="2475229">
                <a:moveTo>
                  <a:pt x="3936253" y="1886871"/>
                </a:moveTo>
                <a:lnTo>
                  <a:pt x="3920245" y="1883636"/>
                </a:lnTo>
                <a:lnTo>
                  <a:pt x="3907176" y="1874815"/>
                </a:lnTo>
                <a:lnTo>
                  <a:pt x="3898368" y="1861732"/>
                </a:lnTo>
                <a:lnTo>
                  <a:pt x="3895138" y="1845709"/>
                </a:lnTo>
                <a:lnTo>
                  <a:pt x="3898368" y="1829686"/>
                </a:lnTo>
                <a:lnTo>
                  <a:pt x="3907176" y="1816602"/>
                </a:lnTo>
                <a:lnTo>
                  <a:pt x="3920245" y="1807781"/>
                </a:lnTo>
                <a:lnTo>
                  <a:pt x="3936253" y="1804547"/>
                </a:lnTo>
                <a:lnTo>
                  <a:pt x="3952266" y="1807781"/>
                </a:lnTo>
                <a:lnTo>
                  <a:pt x="3965346" y="1816602"/>
                </a:lnTo>
                <a:lnTo>
                  <a:pt x="3974167" y="1829686"/>
                </a:lnTo>
                <a:lnTo>
                  <a:pt x="3977402" y="1845709"/>
                </a:lnTo>
                <a:lnTo>
                  <a:pt x="3974167" y="1861732"/>
                </a:lnTo>
                <a:lnTo>
                  <a:pt x="3965346" y="1874815"/>
                </a:lnTo>
                <a:lnTo>
                  <a:pt x="3952266" y="1883636"/>
                </a:lnTo>
                <a:lnTo>
                  <a:pt x="3936253" y="1886871"/>
                </a:lnTo>
                <a:close/>
              </a:path>
              <a:path w="4893309" h="2475229">
                <a:moveTo>
                  <a:pt x="4238977" y="1889396"/>
                </a:moveTo>
                <a:lnTo>
                  <a:pt x="4221989" y="1885963"/>
                </a:lnTo>
                <a:lnTo>
                  <a:pt x="4208115" y="1876604"/>
                </a:lnTo>
                <a:lnTo>
                  <a:pt x="4198761" y="1862723"/>
                </a:lnTo>
                <a:lnTo>
                  <a:pt x="4195330" y="1845726"/>
                </a:lnTo>
                <a:lnTo>
                  <a:pt x="4198761" y="1828729"/>
                </a:lnTo>
                <a:lnTo>
                  <a:pt x="4208115" y="1814849"/>
                </a:lnTo>
                <a:lnTo>
                  <a:pt x="4221989" y="1805491"/>
                </a:lnTo>
                <a:lnTo>
                  <a:pt x="4238977" y="1802059"/>
                </a:lnTo>
                <a:lnTo>
                  <a:pt x="4255965" y="1805491"/>
                </a:lnTo>
                <a:lnTo>
                  <a:pt x="4269838" y="1814849"/>
                </a:lnTo>
                <a:lnTo>
                  <a:pt x="4279193" y="1828729"/>
                </a:lnTo>
                <a:lnTo>
                  <a:pt x="4282623" y="1845726"/>
                </a:lnTo>
                <a:lnTo>
                  <a:pt x="4279193" y="1862723"/>
                </a:lnTo>
                <a:lnTo>
                  <a:pt x="4269838" y="1876604"/>
                </a:lnTo>
                <a:lnTo>
                  <a:pt x="4255965" y="1885963"/>
                </a:lnTo>
                <a:lnTo>
                  <a:pt x="4238977" y="1889396"/>
                </a:lnTo>
                <a:close/>
              </a:path>
              <a:path w="4893309" h="2475229">
                <a:moveTo>
                  <a:pt x="4541701" y="1891921"/>
                </a:moveTo>
                <a:lnTo>
                  <a:pt x="4523739" y="1888291"/>
                </a:lnTo>
                <a:lnTo>
                  <a:pt x="4509071" y="1878391"/>
                </a:lnTo>
                <a:lnTo>
                  <a:pt x="4499182" y="1863707"/>
                </a:lnTo>
                <a:lnTo>
                  <a:pt x="4495556" y="1845726"/>
                </a:lnTo>
                <a:lnTo>
                  <a:pt x="4499182" y="1827745"/>
                </a:lnTo>
                <a:lnTo>
                  <a:pt x="4509071" y="1813062"/>
                </a:lnTo>
                <a:lnTo>
                  <a:pt x="4523739" y="1803164"/>
                </a:lnTo>
                <a:lnTo>
                  <a:pt x="4541701" y="1799534"/>
                </a:lnTo>
                <a:lnTo>
                  <a:pt x="4559682" y="1803164"/>
                </a:lnTo>
                <a:lnTo>
                  <a:pt x="4574360" y="1813062"/>
                </a:lnTo>
                <a:lnTo>
                  <a:pt x="4584252" y="1827745"/>
                </a:lnTo>
                <a:lnTo>
                  <a:pt x="4587879" y="1845726"/>
                </a:lnTo>
                <a:lnTo>
                  <a:pt x="4584252" y="1863707"/>
                </a:lnTo>
                <a:lnTo>
                  <a:pt x="4574360" y="1878391"/>
                </a:lnTo>
                <a:lnTo>
                  <a:pt x="4559682" y="1888291"/>
                </a:lnTo>
                <a:lnTo>
                  <a:pt x="4541701" y="1891921"/>
                </a:lnTo>
                <a:close/>
              </a:path>
              <a:path w="4893309" h="2475229">
                <a:moveTo>
                  <a:pt x="4844424" y="1894442"/>
                </a:moveTo>
                <a:lnTo>
                  <a:pt x="4825483" y="1890614"/>
                </a:lnTo>
                <a:lnTo>
                  <a:pt x="4810010" y="1880174"/>
                </a:lnTo>
                <a:lnTo>
                  <a:pt x="4799575" y="1864689"/>
                </a:lnTo>
                <a:lnTo>
                  <a:pt x="4795748" y="1845726"/>
                </a:lnTo>
                <a:lnTo>
                  <a:pt x="4799575" y="1826762"/>
                </a:lnTo>
                <a:lnTo>
                  <a:pt x="4810010" y="1811277"/>
                </a:lnTo>
                <a:lnTo>
                  <a:pt x="4825483" y="1800837"/>
                </a:lnTo>
                <a:lnTo>
                  <a:pt x="4844424" y="1797009"/>
                </a:lnTo>
                <a:lnTo>
                  <a:pt x="4863385" y="1800837"/>
                </a:lnTo>
                <a:lnTo>
                  <a:pt x="4878868" y="1811277"/>
                </a:lnTo>
                <a:lnTo>
                  <a:pt x="4889307" y="1826762"/>
                </a:lnTo>
                <a:lnTo>
                  <a:pt x="4893135" y="1845726"/>
                </a:lnTo>
                <a:lnTo>
                  <a:pt x="4889307" y="1864689"/>
                </a:lnTo>
                <a:lnTo>
                  <a:pt x="4878868" y="1880174"/>
                </a:lnTo>
                <a:lnTo>
                  <a:pt x="4863385" y="1890614"/>
                </a:lnTo>
                <a:lnTo>
                  <a:pt x="4844424" y="1894442"/>
                </a:lnTo>
                <a:close/>
              </a:path>
              <a:path w="4893309" h="2475229">
                <a:moveTo>
                  <a:pt x="607685" y="2151174"/>
                </a:moveTo>
                <a:lnTo>
                  <a:pt x="604894" y="2151174"/>
                </a:lnTo>
                <a:lnTo>
                  <a:pt x="603766" y="2150046"/>
                </a:lnTo>
                <a:lnTo>
                  <a:pt x="603766" y="2147255"/>
                </a:lnTo>
                <a:lnTo>
                  <a:pt x="604894" y="2146124"/>
                </a:lnTo>
                <a:lnTo>
                  <a:pt x="607685" y="2146124"/>
                </a:lnTo>
                <a:lnTo>
                  <a:pt x="608813" y="2147255"/>
                </a:lnTo>
                <a:lnTo>
                  <a:pt x="608813" y="2150046"/>
                </a:lnTo>
                <a:lnTo>
                  <a:pt x="607685" y="2151174"/>
                </a:lnTo>
                <a:close/>
              </a:path>
              <a:path w="4893309" h="2475229">
                <a:moveTo>
                  <a:pt x="913187" y="2156207"/>
                </a:moveTo>
                <a:lnTo>
                  <a:pt x="904843" y="2156207"/>
                </a:lnTo>
                <a:lnTo>
                  <a:pt x="901464" y="2152824"/>
                </a:lnTo>
                <a:lnTo>
                  <a:pt x="901464" y="2144476"/>
                </a:lnTo>
                <a:lnTo>
                  <a:pt x="904843" y="2141094"/>
                </a:lnTo>
                <a:lnTo>
                  <a:pt x="913187" y="2141094"/>
                </a:lnTo>
                <a:lnTo>
                  <a:pt x="916566" y="2144476"/>
                </a:lnTo>
                <a:lnTo>
                  <a:pt x="916566" y="2152824"/>
                </a:lnTo>
                <a:lnTo>
                  <a:pt x="913187" y="2156207"/>
                </a:lnTo>
                <a:close/>
              </a:path>
              <a:path w="4893309" h="2475229">
                <a:moveTo>
                  <a:pt x="1218686" y="2161236"/>
                </a:moveTo>
                <a:lnTo>
                  <a:pt x="1204778" y="2161236"/>
                </a:lnTo>
                <a:lnTo>
                  <a:pt x="1199144" y="2155599"/>
                </a:lnTo>
                <a:lnTo>
                  <a:pt x="1199144" y="2141665"/>
                </a:lnTo>
                <a:lnTo>
                  <a:pt x="1204778" y="2136027"/>
                </a:lnTo>
                <a:lnTo>
                  <a:pt x="1218703" y="2136027"/>
                </a:lnTo>
                <a:lnTo>
                  <a:pt x="1224336" y="2141665"/>
                </a:lnTo>
                <a:lnTo>
                  <a:pt x="1224336" y="2155599"/>
                </a:lnTo>
                <a:lnTo>
                  <a:pt x="1218686" y="2161236"/>
                </a:lnTo>
                <a:close/>
              </a:path>
              <a:path w="4893309" h="2475229">
                <a:moveTo>
                  <a:pt x="1523732" y="2165446"/>
                </a:moveTo>
                <a:lnTo>
                  <a:pt x="1505196" y="2165446"/>
                </a:lnTo>
                <a:lnTo>
                  <a:pt x="1497679" y="2157921"/>
                </a:lnTo>
                <a:lnTo>
                  <a:pt x="1497679" y="2139376"/>
                </a:lnTo>
                <a:lnTo>
                  <a:pt x="1505196" y="2131855"/>
                </a:lnTo>
                <a:lnTo>
                  <a:pt x="1523732" y="2131855"/>
                </a:lnTo>
                <a:lnTo>
                  <a:pt x="1531249" y="2139376"/>
                </a:lnTo>
                <a:lnTo>
                  <a:pt x="1531249" y="2157921"/>
                </a:lnTo>
                <a:lnTo>
                  <a:pt x="1523732" y="2165446"/>
                </a:lnTo>
                <a:close/>
              </a:path>
              <a:path w="4893309" h="2475229">
                <a:moveTo>
                  <a:pt x="1817190" y="2168811"/>
                </a:moveTo>
                <a:lnTo>
                  <a:pt x="1809345" y="2167228"/>
                </a:lnTo>
                <a:lnTo>
                  <a:pt x="1802940" y="2162908"/>
                </a:lnTo>
                <a:lnTo>
                  <a:pt x="1798623" y="2156500"/>
                </a:lnTo>
                <a:lnTo>
                  <a:pt x="1797041" y="2148649"/>
                </a:lnTo>
                <a:lnTo>
                  <a:pt x="1798623" y="2140799"/>
                </a:lnTo>
                <a:lnTo>
                  <a:pt x="1802940" y="2134392"/>
                </a:lnTo>
                <a:lnTo>
                  <a:pt x="1809345" y="2130073"/>
                </a:lnTo>
                <a:lnTo>
                  <a:pt x="1817190" y="2128490"/>
                </a:lnTo>
                <a:lnTo>
                  <a:pt x="1825035" y="2130073"/>
                </a:lnTo>
                <a:lnTo>
                  <a:pt x="1831439" y="2134392"/>
                </a:lnTo>
                <a:lnTo>
                  <a:pt x="1835756" y="2140799"/>
                </a:lnTo>
                <a:lnTo>
                  <a:pt x="1837339" y="2148649"/>
                </a:lnTo>
                <a:lnTo>
                  <a:pt x="1835756" y="2156500"/>
                </a:lnTo>
                <a:lnTo>
                  <a:pt x="1831439" y="2162908"/>
                </a:lnTo>
                <a:lnTo>
                  <a:pt x="1825035" y="2167228"/>
                </a:lnTo>
                <a:lnTo>
                  <a:pt x="1817190" y="2168811"/>
                </a:lnTo>
                <a:close/>
              </a:path>
              <a:path w="4893309" h="2475229">
                <a:moveTo>
                  <a:pt x="2119913" y="2172173"/>
                </a:moveTo>
                <a:lnTo>
                  <a:pt x="2110763" y="2170325"/>
                </a:lnTo>
                <a:lnTo>
                  <a:pt x="2103290" y="2165283"/>
                </a:lnTo>
                <a:lnTo>
                  <a:pt x="2098250" y="2157806"/>
                </a:lnTo>
                <a:lnTo>
                  <a:pt x="2096403" y="2148649"/>
                </a:lnTo>
                <a:lnTo>
                  <a:pt x="2098250" y="2139493"/>
                </a:lnTo>
                <a:lnTo>
                  <a:pt x="2103290" y="2132015"/>
                </a:lnTo>
                <a:lnTo>
                  <a:pt x="2110763" y="2126973"/>
                </a:lnTo>
                <a:lnTo>
                  <a:pt x="2119913" y="2125124"/>
                </a:lnTo>
                <a:lnTo>
                  <a:pt x="2129064" y="2126973"/>
                </a:lnTo>
                <a:lnTo>
                  <a:pt x="2136537" y="2132015"/>
                </a:lnTo>
                <a:lnTo>
                  <a:pt x="2141577" y="2139493"/>
                </a:lnTo>
                <a:lnTo>
                  <a:pt x="2143425" y="2148649"/>
                </a:lnTo>
                <a:lnTo>
                  <a:pt x="2141577" y="2157806"/>
                </a:lnTo>
                <a:lnTo>
                  <a:pt x="2136537" y="2165283"/>
                </a:lnTo>
                <a:lnTo>
                  <a:pt x="2129064" y="2170325"/>
                </a:lnTo>
                <a:lnTo>
                  <a:pt x="2119913" y="2172173"/>
                </a:lnTo>
                <a:close/>
              </a:path>
              <a:path w="4893309" h="2475229">
                <a:moveTo>
                  <a:pt x="2422641" y="2174698"/>
                </a:moveTo>
                <a:lnTo>
                  <a:pt x="2412516" y="2172652"/>
                </a:lnTo>
                <a:lnTo>
                  <a:pt x="2404245" y="2167072"/>
                </a:lnTo>
                <a:lnTo>
                  <a:pt x="2398667" y="2158797"/>
                </a:lnTo>
                <a:lnTo>
                  <a:pt x="2396622" y="2148665"/>
                </a:lnTo>
                <a:lnTo>
                  <a:pt x="2398667" y="2138536"/>
                </a:lnTo>
                <a:lnTo>
                  <a:pt x="2404245" y="2130260"/>
                </a:lnTo>
                <a:lnTo>
                  <a:pt x="2412516" y="2124680"/>
                </a:lnTo>
                <a:lnTo>
                  <a:pt x="2422641" y="2122633"/>
                </a:lnTo>
                <a:lnTo>
                  <a:pt x="2432764" y="2124680"/>
                </a:lnTo>
                <a:lnTo>
                  <a:pt x="2441033" y="2130260"/>
                </a:lnTo>
                <a:lnTo>
                  <a:pt x="2446611" y="2138536"/>
                </a:lnTo>
                <a:lnTo>
                  <a:pt x="2448656" y="2148665"/>
                </a:lnTo>
                <a:lnTo>
                  <a:pt x="2446613" y="2158797"/>
                </a:lnTo>
                <a:lnTo>
                  <a:pt x="2441040" y="2167072"/>
                </a:lnTo>
                <a:lnTo>
                  <a:pt x="2432771" y="2172652"/>
                </a:lnTo>
                <a:lnTo>
                  <a:pt x="2422641" y="2174698"/>
                </a:lnTo>
                <a:close/>
              </a:path>
              <a:path w="4893309" h="2475229">
                <a:moveTo>
                  <a:pt x="2725365" y="2178064"/>
                </a:moveTo>
                <a:lnTo>
                  <a:pt x="2713927" y="2175754"/>
                </a:lnTo>
                <a:lnTo>
                  <a:pt x="2704588" y="2169455"/>
                </a:lnTo>
                <a:lnTo>
                  <a:pt x="2698292" y="2160110"/>
                </a:lnTo>
                <a:lnTo>
                  <a:pt x="2695983" y="2148665"/>
                </a:lnTo>
                <a:lnTo>
                  <a:pt x="2698292" y="2137221"/>
                </a:lnTo>
                <a:lnTo>
                  <a:pt x="2704588" y="2127876"/>
                </a:lnTo>
                <a:lnTo>
                  <a:pt x="2713927" y="2121577"/>
                </a:lnTo>
                <a:lnTo>
                  <a:pt x="2725365" y="2119267"/>
                </a:lnTo>
                <a:lnTo>
                  <a:pt x="2736802" y="2121577"/>
                </a:lnTo>
                <a:lnTo>
                  <a:pt x="2746141" y="2127876"/>
                </a:lnTo>
                <a:lnTo>
                  <a:pt x="2752437" y="2137221"/>
                </a:lnTo>
                <a:lnTo>
                  <a:pt x="2754746" y="2148665"/>
                </a:lnTo>
                <a:lnTo>
                  <a:pt x="2752437" y="2160110"/>
                </a:lnTo>
                <a:lnTo>
                  <a:pt x="2746141" y="2169455"/>
                </a:lnTo>
                <a:lnTo>
                  <a:pt x="2736802" y="2175754"/>
                </a:lnTo>
                <a:lnTo>
                  <a:pt x="2725365" y="2178064"/>
                </a:lnTo>
                <a:close/>
              </a:path>
              <a:path w="4893309" h="2475229">
                <a:moveTo>
                  <a:pt x="3028088" y="2181432"/>
                </a:moveTo>
                <a:lnTo>
                  <a:pt x="3015345" y="2178857"/>
                </a:lnTo>
                <a:lnTo>
                  <a:pt x="3004937" y="2171833"/>
                </a:lnTo>
                <a:lnTo>
                  <a:pt x="2997919" y="2161417"/>
                </a:lnTo>
                <a:lnTo>
                  <a:pt x="2995345" y="2148665"/>
                </a:lnTo>
                <a:lnTo>
                  <a:pt x="2997919" y="2135915"/>
                </a:lnTo>
                <a:lnTo>
                  <a:pt x="3004937" y="2125500"/>
                </a:lnTo>
                <a:lnTo>
                  <a:pt x="3015345" y="2118477"/>
                </a:lnTo>
                <a:lnTo>
                  <a:pt x="3028088" y="2115902"/>
                </a:lnTo>
                <a:lnTo>
                  <a:pt x="3040832" y="2118477"/>
                </a:lnTo>
                <a:lnTo>
                  <a:pt x="3051242" y="2125500"/>
                </a:lnTo>
                <a:lnTo>
                  <a:pt x="3058261" y="2135915"/>
                </a:lnTo>
                <a:lnTo>
                  <a:pt x="3060835" y="2148665"/>
                </a:lnTo>
                <a:lnTo>
                  <a:pt x="3058261" y="2161417"/>
                </a:lnTo>
                <a:lnTo>
                  <a:pt x="3051242" y="2171833"/>
                </a:lnTo>
                <a:lnTo>
                  <a:pt x="3040832" y="2178857"/>
                </a:lnTo>
                <a:lnTo>
                  <a:pt x="3028088" y="2181432"/>
                </a:lnTo>
                <a:close/>
              </a:path>
              <a:path w="4893309" h="2475229">
                <a:moveTo>
                  <a:pt x="3330812" y="2183954"/>
                </a:moveTo>
                <a:lnTo>
                  <a:pt x="3317096" y="2181181"/>
                </a:lnTo>
                <a:lnTo>
                  <a:pt x="3305892" y="2173620"/>
                </a:lnTo>
                <a:lnTo>
                  <a:pt x="3298335" y="2162408"/>
                </a:lnTo>
                <a:lnTo>
                  <a:pt x="3295564" y="2148682"/>
                </a:lnTo>
                <a:lnTo>
                  <a:pt x="3298335" y="2134957"/>
                </a:lnTo>
                <a:lnTo>
                  <a:pt x="3305892" y="2123745"/>
                </a:lnTo>
                <a:lnTo>
                  <a:pt x="3317096" y="2116184"/>
                </a:lnTo>
                <a:lnTo>
                  <a:pt x="3330812" y="2113411"/>
                </a:lnTo>
                <a:lnTo>
                  <a:pt x="3344530" y="2116184"/>
                </a:lnTo>
                <a:lnTo>
                  <a:pt x="3355735" y="2123745"/>
                </a:lnTo>
                <a:lnTo>
                  <a:pt x="3363292" y="2134957"/>
                </a:lnTo>
                <a:lnTo>
                  <a:pt x="3366064" y="2148682"/>
                </a:lnTo>
                <a:lnTo>
                  <a:pt x="3363294" y="2162408"/>
                </a:lnTo>
                <a:lnTo>
                  <a:pt x="3355742" y="2173620"/>
                </a:lnTo>
                <a:lnTo>
                  <a:pt x="3344537" y="2181181"/>
                </a:lnTo>
                <a:lnTo>
                  <a:pt x="3330812" y="2183954"/>
                </a:lnTo>
                <a:close/>
              </a:path>
              <a:path w="4893309" h="2475229">
                <a:moveTo>
                  <a:pt x="3633529" y="2186479"/>
                </a:moveTo>
                <a:lnTo>
                  <a:pt x="3618826" y="2183508"/>
                </a:lnTo>
                <a:lnTo>
                  <a:pt x="3606820" y="2175406"/>
                </a:lnTo>
                <a:lnTo>
                  <a:pt x="3598725" y="2163392"/>
                </a:lnTo>
                <a:lnTo>
                  <a:pt x="3595756" y="2148682"/>
                </a:lnTo>
                <a:lnTo>
                  <a:pt x="3598725" y="2133973"/>
                </a:lnTo>
                <a:lnTo>
                  <a:pt x="3606820" y="2121959"/>
                </a:lnTo>
                <a:lnTo>
                  <a:pt x="3618826" y="2113857"/>
                </a:lnTo>
                <a:lnTo>
                  <a:pt x="3633529" y="2110886"/>
                </a:lnTo>
                <a:lnTo>
                  <a:pt x="3648232" y="2113857"/>
                </a:lnTo>
                <a:lnTo>
                  <a:pt x="3660239" y="2121959"/>
                </a:lnTo>
                <a:lnTo>
                  <a:pt x="3668334" y="2133973"/>
                </a:lnTo>
                <a:lnTo>
                  <a:pt x="3671302" y="2148682"/>
                </a:lnTo>
                <a:lnTo>
                  <a:pt x="3668334" y="2163392"/>
                </a:lnTo>
                <a:lnTo>
                  <a:pt x="3660239" y="2175406"/>
                </a:lnTo>
                <a:lnTo>
                  <a:pt x="3648232" y="2183508"/>
                </a:lnTo>
                <a:lnTo>
                  <a:pt x="3633529" y="2186479"/>
                </a:lnTo>
                <a:close/>
              </a:path>
              <a:path w="4893309" h="2475229">
                <a:moveTo>
                  <a:pt x="3936253" y="2189844"/>
                </a:moveTo>
                <a:lnTo>
                  <a:pt x="3920245" y="2186610"/>
                </a:lnTo>
                <a:lnTo>
                  <a:pt x="3907176" y="2177789"/>
                </a:lnTo>
                <a:lnTo>
                  <a:pt x="3898368" y="2164705"/>
                </a:lnTo>
                <a:lnTo>
                  <a:pt x="3895138" y="2148682"/>
                </a:lnTo>
                <a:lnTo>
                  <a:pt x="3898368" y="2132660"/>
                </a:lnTo>
                <a:lnTo>
                  <a:pt x="3907176" y="2119576"/>
                </a:lnTo>
                <a:lnTo>
                  <a:pt x="3920245" y="2110755"/>
                </a:lnTo>
                <a:lnTo>
                  <a:pt x="3936253" y="2107520"/>
                </a:lnTo>
                <a:lnTo>
                  <a:pt x="3952266" y="2110755"/>
                </a:lnTo>
                <a:lnTo>
                  <a:pt x="3965346" y="2119576"/>
                </a:lnTo>
                <a:lnTo>
                  <a:pt x="3974167" y="2132660"/>
                </a:lnTo>
                <a:lnTo>
                  <a:pt x="3977402" y="2148682"/>
                </a:lnTo>
                <a:lnTo>
                  <a:pt x="3974167" y="2164705"/>
                </a:lnTo>
                <a:lnTo>
                  <a:pt x="3965346" y="2177789"/>
                </a:lnTo>
                <a:lnTo>
                  <a:pt x="3952266" y="2186610"/>
                </a:lnTo>
                <a:lnTo>
                  <a:pt x="3936253" y="2189844"/>
                </a:lnTo>
                <a:close/>
              </a:path>
              <a:path w="4893309" h="2475229">
                <a:moveTo>
                  <a:pt x="4238977" y="2192369"/>
                </a:moveTo>
                <a:lnTo>
                  <a:pt x="4221989" y="2188937"/>
                </a:lnTo>
                <a:lnTo>
                  <a:pt x="4208115" y="2179578"/>
                </a:lnTo>
                <a:lnTo>
                  <a:pt x="4198761" y="2165696"/>
                </a:lnTo>
                <a:lnTo>
                  <a:pt x="4195330" y="2148699"/>
                </a:lnTo>
                <a:lnTo>
                  <a:pt x="4198761" y="2131702"/>
                </a:lnTo>
                <a:lnTo>
                  <a:pt x="4208115" y="2117821"/>
                </a:lnTo>
                <a:lnTo>
                  <a:pt x="4221989" y="2108461"/>
                </a:lnTo>
                <a:lnTo>
                  <a:pt x="4238977" y="2105029"/>
                </a:lnTo>
                <a:lnTo>
                  <a:pt x="4255965" y="2108461"/>
                </a:lnTo>
                <a:lnTo>
                  <a:pt x="4269838" y="2117821"/>
                </a:lnTo>
                <a:lnTo>
                  <a:pt x="4279193" y="2131702"/>
                </a:lnTo>
                <a:lnTo>
                  <a:pt x="4282623" y="2148699"/>
                </a:lnTo>
                <a:lnTo>
                  <a:pt x="4279193" y="2165696"/>
                </a:lnTo>
                <a:lnTo>
                  <a:pt x="4269838" y="2179578"/>
                </a:lnTo>
                <a:lnTo>
                  <a:pt x="4255965" y="2188937"/>
                </a:lnTo>
                <a:lnTo>
                  <a:pt x="4238977" y="2192369"/>
                </a:lnTo>
                <a:close/>
              </a:path>
              <a:path w="4893309" h="2475229">
                <a:moveTo>
                  <a:pt x="4541701" y="2194894"/>
                </a:moveTo>
                <a:lnTo>
                  <a:pt x="4523739" y="2191264"/>
                </a:lnTo>
                <a:lnTo>
                  <a:pt x="4509071" y="2181364"/>
                </a:lnTo>
                <a:lnTo>
                  <a:pt x="4499182" y="2166680"/>
                </a:lnTo>
                <a:lnTo>
                  <a:pt x="4495556" y="2148699"/>
                </a:lnTo>
                <a:lnTo>
                  <a:pt x="4499182" y="2130720"/>
                </a:lnTo>
                <a:lnTo>
                  <a:pt x="4509071" y="2116037"/>
                </a:lnTo>
                <a:lnTo>
                  <a:pt x="4523739" y="2106138"/>
                </a:lnTo>
                <a:lnTo>
                  <a:pt x="4541701" y="2102508"/>
                </a:lnTo>
                <a:lnTo>
                  <a:pt x="4559682" y="2106138"/>
                </a:lnTo>
                <a:lnTo>
                  <a:pt x="4574360" y="2116037"/>
                </a:lnTo>
                <a:lnTo>
                  <a:pt x="4584252" y="2130720"/>
                </a:lnTo>
                <a:lnTo>
                  <a:pt x="4587879" y="2148699"/>
                </a:lnTo>
                <a:lnTo>
                  <a:pt x="4584252" y="2166680"/>
                </a:lnTo>
                <a:lnTo>
                  <a:pt x="4574360" y="2181364"/>
                </a:lnTo>
                <a:lnTo>
                  <a:pt x="4559682" y="2191264"/>
                </a:lnTo>
                <a:lnTo>
                  <a:pt x="4541701" y="2194894"/>
                </a:lnTo>
                <a:close/>
              </a:path>
              <a:path w="4893309" h="2475229">
                <a:moveTo>
                  <a:pt x="4844424" y="2197416"/>
                </a:moveTo>
                <a:lnTo>
                  <a:pt x="4825483" y="2193588"/>
                </a:lnTo>
                <a:lnTo>
                  <a:pt x="4810010" y="2183149"/>
                </a:lnTo>
                <a:lnTo>
                  <a:pt x="4799575" y="2167664"/>
                </a:lnTo>
                <a:lnTo>
                  <a:pt x="4795748" y="2148699"/>
                </a:lnTo>
                <a:lnTo>
                  <a:pt x="4799575" y="2129736"/>
                </a:lnTo>
                <a:lnTo>
                  <a:pt x="4810010" y="2114251"/>
                </a:lnTo>
                <a:lnTo>
                  <a:pt x="4825483" y="2103811"/>
                </a:lnTo>
                <a:lnTo>
                  <a:pt x="4844424" y="2099983"/>
                </a:lnTo>
                <a:lnTo>
                  <a:pt x="4863385" y="2103811"/>
                </a:lnTo>
                <a:lnTo>
                  <a:pt x="4878868" y="2114251"/>
                </a:lnTo>
                <a:lnTo>
                  <a:pt x="4889307" y="2129736"/>
                </a:lnTo>
                <a:lnTo>
                  <a:pt x="4893135" y="2148699"/>
                </a:lnTo>
                <a:lnTo>
                  <a:pt x="4889307" y="2167664"/>
                </a:lnTo>
                <a:lnTo>
                  <a:pt x="4878868" y="2183149"/>
                </a:lnTo>
                <a:lnTo>
                  <a:pt x="4863385" y="2193588"/>
                </a:lnTo>
                <a:lnTo>
                  <a:pt x="4844424" y="2197416"/>
                </a:lnTo>
                <a:close/>
              </a:path>
              <a:path w="4893309" h="2475229">
                <a:moveTo>
                  <a:pt x="1212211" y="2452449"/>
                </a:moveTo>
                <a:lnTo>
                  <a:pt x="1211269" y="2452449"/>
                </a:lnTo>
                <a:lnTo>
                  <a:pt x="1210898" y="2452078"/>
                </a:lnTo>
                <a:lnTo>
                  <a:pt x="1210898" y="2451136"/>
                </a:lnTo>
                <a:lnTo>
                  <a:pt x="1211269" y="2450765"/>
                </a:lnTo>
                <a:lnTo>
                  <a:pt x="1212211" y="2450765"/>
                </a:lnTo>
                <a:lnTo>
                  <a:pt x="1212579" y="2451136"/>
                </a:lnTo>
                <a:lnTo>
                  <a:pt x="1212579" y="2452078"/>
                </a:lnTo>
                <a:lnTo>
                  <a:pt x="1212211" y="2452449"/>
                </a:lnTo>
                <a:close/>
              </a:path>
              <a:path w="4893309" h="2475229">
                <a:moveTo>
                  <a:pt x="1516316" y="2454971"/>
                </a:moveTo>
                <a:lnTo>
                  <a:pt x="1512599" y="2454971"/>
                </a:lnTo>
                <a:lnTo>
                  <a:pt x="1511100" y="2453475"/>
                </a:lnTo>
                <a:lnTo>
                  <a:pt x="1511100" y="2449739"/>
                </a:lnTo>
                <a:lnTo>
                  <a:pt x="1512599" y="2448240"/>
                </a:lnTo>
                <a:lnTo>
                  <a:pt x="1516333" y="2448240"/>
                </a:lnTo>
                <a:lnTo>
                  <a:pt x="1517828" y="2449739"/>
                </a:lnTo>
                <a:lnTo>
                  <a:pt x="1517828" y="2453475"/>
                </a:lnTo>
                <a:lnTo>
                  <a:pt x="1516316" y="2454971"/>
                </a:lnTo>
                <a:close/>
              </a:path>
              <a:path w="4893309" h="2475229">
                <a:moveTo>
                  <a:pt x="1821358" y="2459180"/>
                </a:moveTo>
                <a:lnTo>
                  <a:pt x="1813017" y="2459180"/>
                </a:lnTo>
                <a:lnTo>
                  <a:pt x="1809638" y="2455798"/>
                </a:lnTo>
                <a:lnTo>
                  <a:pt x="1809638" y="2447450"/>
                </a:lnTo>
                <a:lnTo>
                  <a:pt x="1813017" y="2444068"/>
                </a:lnTo>
                <a:lnTo>
                  <a:pt x="1821358" y="2444068"/>
                </a:lnTo>
                <a:lnTo>
                  <a:pt x="1824741" y="2447450"/>
                </a:lnTo>
                <a:lnTo>
                  <a:pt x="1824741" y="2455798"/>
                </a:lnTo>
                <a:lnTo>
                  <a:pt x="1821358" y="2459180"/>
                </a:lnTo>
                <a:close/>
              </a:path>
              <a:path w="4893309" h="2475229">
                <a:moveTo>
                  <a:pt x="2125936" y="2462546"/>
                </a:moveTo>
                <a:lnTo>
                  <a:pt x="2113895" y="2462546"/>
                </a:lnTo>
                <a:lnTo>
                  <a:pt x="2109000" y="2457648"/>
                </a:lnTo>
                <a:lnTo>
                  <a:pt x="2109000" y="2445600"/>
                </a:lnTo>
                <a:lnTo>
                  <a:pt x="2113895" y="2440702"/>
                </a:lnTo>
                <a:lnTo>
                  <a:pt x="2125936" y="2440702"/>
                </a:lnTo>
                <a:lnTo>
                  <a:pt x="2130830" y="2445600"/>
                </a:lnTo>
                <a:lnTo>
                  <a:pt x="2130830" y="2457648"/>
                </a:lnTo>
                <a:lnTo>
                  <a:pt x="2125936" y="2462546"/>
                </a:lnTo>
                <a:close/>
              </a:path>
              <a:path w="4893309" h="2475229">
                <a:moveTo>
                  <a:pt x="2430982" y="2466752"/>
                </a:moveTo>
                <a:lnTo>
                  <a:pt x="2414296" y="2466752"/>
                </a:lnTo>
                <a:lnTo>
                  <a:pt x="2407538" y="2459987"/>
                </a:lnTo>
                <a:lnTo>
                  <a:pt x="2407538" y="2443291"/>
                </a:lnTo>
                <a:lnTo>
                  <a:pt x="2414296" y="2436530"/>
                </a:lnTo>
                <a:lnTo>
                  <a:pt x="2430982" y="2436530"/>
                </a:lnTo>
                <a:lnTo>
                  <a:pt x="2437743" y="2443291"/>
                </a:lnTo>
                <a:lnTo>
                  <a:pt x="2437743" y="2459987"/>
                </a:lnTo>
                <a:lnTo>
                  <a:pt x="2430982" y="2466752"/>
                </a:lnTo>
                <a:close/>
              </a:path>
              <a:path w="4893309" h="2475229">
                <a:moveTo>
                  <a:pt x="2735103" y="2469277"/>
                </a:moveTo>
                <a:lnTo>
                  <a:pt x="2715626" y="2469277"/>
                </a:lnTo>
                <a:lnTo>
                  <a:pt x="2707737" y="2461385"/>
                </a:lnTo>
                <a:lnTo>
                  <a:pt x="2707737" y="2441897"/>
                </a:lnTo>
                <a:lnTo>
                  <a:pt x="2715626" y="2434005"/>
                </a:lnTo>
                <a:lnTo>
                  <a:pt x="2735103" y="2434005"/>
                </a:lnTo>
                <a:lnTo>
                  <a:pt x="2742989" y="2441897"/>
                </a:lnTo>
                <a:lnTo>
                  <a:pt x="2742989" y="2461385"/>
                </a:lnTo>
                <a:lnTo>
                  <a:pt x="2735103" y="2469277"/>
                </a:lnTo>
                <a:close/>
              </a:path>
              <a:path w="4893309" h="2475229">
                <a:moveTo>
                  <a:pt x="3028088" y="2472642"/>
                </a:moveTo>
                <a:lnTo>
                  <a:pt x="3019920" y="2470991"/>
                </a:lnTo>
                <a:lnTo>
                  <a:pt x="3013248" y="2466489"/>
                </a:lnTo>
                <a:lnTo>
                  <a:pt x="3008749" y="2459813"/>
                </a:lnTo>
                <a:lnTo>
                  <a:pt x="3007099" y="2451639"/>
                </a:lnTo>
                <a:lnTo>
                  <a:pt x="3008749" y="2443466"/>
                </a:lnTo>
                <a:lnTo>
                  <a:pt x="3013248" y="2436791"/>
                </a:lnTo>
                <a:lnTo>
                  <a:pt x="3019920" y="2432290"/>
                </a:lnTo>
                <a:lnTo>
                  <a:pt x="3028088" y="2430640"/>
                </a:lnTo>
                <a:lnTo>
                  <a:pt x="3036257" y="2432290"/>
                </a:lnTo>
                <a:lnTo>
                  <a:pt x="3042929" y="2436791"/>
                </a:lnTo>
                <a:lnTo>
                  <a:pt x="3047428" y="2443466"/>
                </a:lnTo>
                <a:lnTo>
                  <a:pt x="3049078" y="2451639"/>
                </a:lnTo>
                <a:lnTo>
                  <a:pt x="3047428" y="2459813"/>
                </a:lnTo>
                <a:lnTo>
                  <a:pt x="3042929" y="2466489"/>
                </a:lnTo>
                <a:lnTo>
                  <a:pt x="3036257" y="2470991"/>
                </a:lnTo>
                <a:lnTo>
                  <a:pt x="3028088" y="2472642"/>
                </a:lnTo>
                <a:close/>
              </a:path>
              <a:path w="4893309" h="2475229">
                <a:moveTo>
                  <a:pt x="3330812" y="2474323"/>
                </a:moveTo>
                <a:lnTo>
                  <a:pt x="3321985" y="2472542"/>
                </a:lnTo>
                <a:lnTo>
                  <a:pt x="3314779" y="2467682"/>
                </a:lnTo>
                <a:lnTo>
                  <a:pt x="3309922" y="2460473"/>
                </a:lnTo>
                <a:lnTo>
                  <a:pt x="3308142" y="2451639"/>
                </a:lnTo>
                <a:lnTo>
                  <a:pt x="3309922" y="2442806"/>
                </a:lnTo>
                <a:lnTo>
                  <a:pt x="3314779" y="2435596"/>
                </a:lnTo>
                <a:lnTo>
                  <a:pt x="3321985" y="2430736"/>
                </a:lnTo>
                <a:lnTo>
                  <a:pt x="3330812" y="2428955"/>
                </a:lnTo>
                <a:lnTo>
                  <a:pt x="3339641" y="2430736"/>
                </a:lnTo>
                <a:lnTo>
                  <a:pt x="3346848" y="2435596"/>
                </a:lnTo>
                <a:lnTo>
                  <a:pt x="3351705" y="2442806"/>
                </a:lnTo>
                <a:lnTo>
                  <a:pt x="3353486" y="2451639"/>
                </a:lnTo>
                <a:lnTo>
                  <a:pt x="3351703" y="2460473"/>
                </a:lnTo>
                <a:lnTo>
                  <a:pt x="3346842" y="2467682"/>
                </a:lnTo>
                <a:lnTo>
                  <a:pt x="3339634" y="2472542"/>
                </a:lnTo>
                <a:lnTo>
                  <a:pt x="3330812" y="2474323"/>
                </a:lnTo>
                <a:close/>
              </a:path>
              <a:path w="4893309" h="2475229">
                <a:moveTo>
                  <a:pt x="3633529" y="2474323"/>
                </a:moveTo>
                <a:lnTo>
                  <a:pt x="3624707" y="2472542"/>
                </a:lnTo>
                <a:lnTo>
                  <a:pt x="3617508" y="2467682"/>
                </a:lnTo>
                <a:lnTo>
                  <a:pt x="3612657" y="2460473"/>
                </a:lnTo>
                <a:lnTo>
                  <a:pt x="3610879" y="2451639"/>
                </a:lnTo>
                <a:lnTo>
                  <a:pt x="3612657" y="2442806"/>
                </a:lnTo>
                <a:lnTo>
                  <a:pt x="3617508" y="2435596"/>
                </a:lnTo>
                <a:lnTo>
                  <a:pt x="3624707" y="2430736"/>
                </a:lnTo>
                <a:lnTo>
                  <a:pt x="3633529" y="2428955"/>
                </a:lnTo>
                <a:lnTo>
                  <a:pt x="3642357" y="2430736"/>
                </a:lnTo>
                <a:lnTo>
                  <a:pt x="3649568" y="2435596"/>
                </a:lnTo>
                <a:lnTo>
                  <a:pt x="3654430" y="2442806"/>
                </a:lnTo>
                <a:lnTo>
                  <a:pt x="3656213" y="2451639"/>
                </a:lnTo>
                <a:lnTo>
                  <a:pt x="3654430" y="2460473"/>
                </a:lnTo>
                <a:lnTo>
                  <a:pt x="3649568" y="2467682"/>
                </a:lnTo>
                <a:lnTo>
                  <a:pt x="3642357" y="2472542"/>
                </a:lnTo>
                <a:lnTo>
                  <a:pt x="3633529" y="2474323"/>
                </a:lnTo>
                <a:close/>
              </a:path>
              <a:path w="4893309" h="2475229">
                <a:moveTo>
                  <a:pt x="3942143" y="2474817"/>
                </a:moveTo>
                <a:lnTo>
                  <a:pt x="3930363" y="2474817"/>
                </a:lnTo>
                <a:lnTo>
                  <a:pt x="3926782" y="2474093"/>
                </a:lnTo>
                <a:lnTo>
                  <a:pt x="3919046" y="2468874"/>
                </a:lnTo>
                <a:lnTo>
                  <a:pt x="3913828" y="2461133"/>
                </a:lnTo>
                <a:lnTo>
                  <a:pt x="3911915" y="2451656"/>
                </a:lnTo>
                <a:lnTo>
                  <a:pt x="3913828" y="2442179"/>
                </a:lnTo>
                <a:lnTo>
                  <a:pt x="3919046" y="2434440"/>
                </a:lnTo>
                <a:lnTo>
                  <a:pt x="3926782" y="2429221"/>
                </a:lnTo>
                <a:lnTo>
                  <a:pt x="3936253" y="2427308"/>
                </a:lnTo>
                <a:lnTo>
                  <a:pt x="3945724" y="2429221"/>
                </a:lnTo>
                <a:lnTo>
                  <a:pt x="3953460" y="2434440"/>
                </a:lnTo>
                <a:lnTo>
                  <a:pt x="3958678" y="2442179"/>
                </a:lnTo>
                <a:lnTo>
                  <a:pt x="3960591" y="2451656"/>
                </a:lnTo>
                <a:lnTo>
                  <a:pt x="3958678" y="2461133"/>
                </a:lnTo>
                <a:lnTo>
                  <a:pt x="3953460" y="2468874"/>
                </a:lnTo>
                <a:lnTo>
                  <a:pt x="3945724" y="2474093"/>
                </a:lnTo>
                <a:lnTo>
                  <a:pt x="3942143" y="2474817"/>
                </a:lnTo>
                <a:close/>
              </a:path>
              <a:path w="4893309" h="2475229">
                <a:moveTo>
                  <a:pt x="4238977" y="2474323"/>
                </a:moveTo>
                <a:lnTo>
                  <a:pt x="4230155" y="2472542"/>
                </a:lnTo>
                <a:lnTo>
                  <a:pt x="4222956" y="2467682"/>
                </a:lnTo>
                <a:lnTo>
                  <a:pt x="4218105" y="2460473"/>
                </a:lnTo>
                <a:lnTo>
                  <a:pt x="4216327" y="2451639"/>
                </a:lnTo>
                <a:lnTo>
                  <a:pt x="4218105" y="2442806"/>
                </a:lnTo>
                <a:lnTo>
                  <a:pt x="4222956" y="2435596"/>
                </a:lnTo>
                <a:lnTo>
                  <a:pt x="4230155" y="2430736"/>
                </a:lnTo>
                <a:lnTo>
                  <a:pt x="4238977" y="2428955"/>
                </a:lnTo>
                <a:lnTo>
                  <a:pt x="4247819" y="2430736"/>
                </a:lnTo>
                <a:lnTo>
                  <a:pt x="4255028" y="2435596"/>
                </a:lnTo>
                <a:lnTo>
                  <a:pt x="4259882" y="2442806"/>
                </a:lnTo>
                <a:lnTo>
                  <a:pt x="4261661" y="2451639"/>
                </a:lnTo>
                <a:lnTo>
                  <a:pt x="4259878" y="2460473"/>
                </a:lnTo>
                <a:lnTo>
                  <a:pt x="4255015" y="2467682"/>
                </a:lnTo>
                <a:lnTo>
                  <a:pt x="4247805" y="2472542"/>
                </a:lnTo>
                <a:lnTo>
                  <a:pt x="4238977" y="2474323"/>
                </a:lnTo>
                <a:close/>
              </a:path>
              <a:path w="4893309" h="2475229">
                <a:moveTo>
                  <a:pt x="4541701" y="2471802"/>
                </a:moveTo>
                <a:lnTo>
                  <a:pt x="4533867" y="2470218"/>
                </a:lnTo>
                <a:lnTo>
                  <a:pt x="4527460" y="2465898"/>
                </a:lnTo>
                <a:lnTo>
                  <a:pt x="4523135" y="2459489"/>
                </a:lnTo>
                <a:lnTo>
                  <a:pt x="4521548" y="2451639"/>
                </a:lnTo>
                <a:lnTo>
                  <a:pt x="4523135" y="2443790"/>
                </a:lnTo>
                <a:lnTo>
                  <a:pt x="4527460" y="2437382"/>
                </a:lnTo>
                <a:lnTo>
                  <a:pt x="4533867" y="2433063"/>
                </a:lnTo>
                <a:lnTo>
                  <a:pt x="4541701" y="2431480"/>
                </a:lnTo>
                <a:lnTo>
                  <a:pt x="4549549" y="2433063"/>
                </a:lnTo>
                <a:lnTo>
                  <a:pt x="4555954" y="2437382"/>
                </a:lnTo>
                <a:lnTo>
                  <a:pt x="4560271" y="2443790"/>
                </a:lnTo>
                <a:lnTo>
                  <a:pt x="4561853" y="2451639"/>
                </a:lnTo>
                <a:lnTo>
                  <a:pt x="4560271" y="2459489"/>
                </a:lnTo>
                <a:lnTo>
                  <a:pt x="4555954" y="2465898"/>
                </a:lnTo>
                <a:lnTo>
                  <a:pt x="4549549" y="2470218"/>
                </a:lnTo>
                <a:lnTo>
                  <a:pt x="4541701" y="2471802"/>
                </a:lnTo>
                <a:close/>
              </a:path>
              <a:path w="4893309" h="2475229">
                <a:moveTo>
                  <a:pt x="4853235" y="2467592"/>
                </a:moveTo>
                <a:lnTo>
                  <a:pt x="4835648" y="2467592"/>
                </a:lnTo>
                <a:lnTo>
                  <a:pt x="4828492" y="2460439"/>
                </a:lnTo>
                <a:lnTo>
                  <a:pt x="4828492" y="2442839"/>
                </a:lnTo>
                <a:lnTo>
                  <a:pt x="4835648" y="2435686"/>
                </a:lnTo>
                <a:lnTo>
                  <a:pt x="4853235" y="2435686"/>
                </a:lnTo>
                <a:lnTo>
                  <a:pt x="4860391" y="2442839"/>
                </a:lnTo>
                <a:lnTo>
                  <a:pt x="4860391" y="2460439"/>
                </a:lnTo>
                <a:lnTo>
                  <a:pt x="4853235" y="2467592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3212" y="62507"/>
            <a:ext cx="3719195" cy="2204085"/>
          </a:xfrm>
          <a:custGeom>
            <a:avLst/>
            <a:gdLst/>
            <a:ahLst/>
            <a:cxnLst/>
            <a:rect l="l" t="t" r="r" b="b"/>
            <a:pathLst>
              <a:path w="3719195" h="2204085">
                <a:moveTo>
                  <a:pt x="37773" y="97401"/>
                </a:moveTo>
                <a:lnTo>
                  <a:pt x="23070" y="94430"/>
                </a:lnTo>
                <a:lnTo>
                  <a:pt x="11063" y="86328"/>
                </a:lnTo>
                <a:lnTo>
                  <a:pt x="2968" y="74314"/>
                </a:lnTo>
                <a:lnTo>
                  <a:pt x="0" y="59605"/>
                </a:lnTo>
                <a:lnTo>
                  <a:pt x="2968" y="44896"/>
                </a:lnTo>
                <a:lnTo>
                  <a:pt x="11063" y="32882"/>
                </a:lnTo>
                <a:lnTo>
                  <a:pt x="23070" y="24780"/>
                </a:lnTo>
                <a:lnTo>
                  <a:pt x="37773" y="21809"/>
                </a:lnTo>
                <a:lnTo>
                  <a:pt x="52475" y="24780"/>
                </a:lnTo>
                <a:lnTo>
                  <a:pt x="64482" y="32882"/>
                </a:lnTo>
                <a:lnTo>
                  <a:pt x="72577" y="44896"/>
                </a:lnTo>
                <a:lnTo>
                  <a:pt x="75545" y="59605"/>
                </a:lnTo>
                <a:lnTo>
                  <a:pt x="72577" y="74314"/>
                </a:lnTo>
                <a:lnTo>
                  <a:pt x="64482" y="86328"/>
                </a:lnTo>
                <a:lnTo>
                  <a:pt x="52475" y="94430"/>
                </a:lnTo>
                <a:lnTo>
                  <a:pt x="37773" y="97401"/>
                </a:lnTo>
                <a:close/>
              </a:path>
              <a:path w="3719195" h="2204085">
                <a:moveTo>
                  <a:pt x="340496" y="100766"/>
                </a:moveTo>
                <a:lnTo>
                  <a:pt x="324488" y="97532"/>
                </a:lnTo>
                <a:lnTo>
                  <a:pt x="311420" y="88711"/>
                </a:lnTo>
                <a:lnTo>
                  <a:pt x="302611" y="75627"/>
                </a:lnTo>
                <a:lnTo>
                  <a:pt x="299382" y="59605"/>
                </a:lnTo>
                <a:lnTo>
                  <a:pt x="302611" y="43582"/>
                </a:lnTo>
                <a:lnTo>
                  <a:pt x="311420" y="30499"/>
                </a:lnTo>
                <a:lnTo>
                  <a:pt x="324488" y="21678"/>
                </a:lnTo>
                <a:lnTo>
                  <a:pt x="340496" y="18443"/>
                </a:lnTo>
                <a:lnTo>
                  <a:pt x="356510" y="21678"/>
                </a:lnTo>
                <a:lnTo>
                  <a:pt x="369590" y="30499"/>
                </a:lnTo>
                <a:lnTo>
                  <a:pt x="378410" y="43582"/>
                </a:lnTo>
                <a:lnTo>
                  <a:pt x="381645" y="59605"/>
                </a:lnTo>
                <a:lnTo>
                  <a:pt x="378410" y="75627"/>
                </a:lnTo>
                <a:lnTo>
                  <a:pt x="369590" y="88711"/>
                </a:lnTo>
                <a:lnTo>
                  <a:pt x="356510" y="97532"/>
                </a:lnTo>
                <a:lnTo>
                  <a:pt x="340496" y="100766"/>
                </a:lnTo>
                <a:close/>
              </a:path>
              <a:path w="3719195" h="2204085">
                <a:moveTo>
                  <a:pt x="643220" y="103291"/>
                </a:moveTo>
                <a:lnTo>
                  <a:pt x="626233" y="99859"/>
                </a:lnTo>
                <a:lnTo>
                  <a:pt x="612359" y="90499"/>
                </a:lnTo>
                <a:lnTo>
                  <a:pt x="603004" y="76618"/>
                </a:lnTo>
                <a:lnTo>
                  <a:pt x="599574" y="59622"/>
                </a:lnTo>
                <a:lnTo>
                  <a:pt x="603004" y="42625"/>
                </a:lnTo>
                <a:lnTo>
                  <a:pt x="612359" y="28744"/>
                </a:lnTo>
                <a:lnTo>
                  <a:pt x="626233" y="19385"/>
                </a:lnTo>
                <a:lnTo>
                  <a:pt x="643220" y="15953"/>
                </a:lnTo>
                <a:lnTo>
                  <a:pt x="660208" y="19385"/>
                </a:lnTo>
                <a:lnTo>
                  <a:pt x="674082" y="28744"/>
                </a:lnTo>
                <a:lnTo>
                  <a:pt x="683436" y="42625"/>
                </a:lnTo>
                <a:lnTo>
                  <a:pt x="686867" y="59622"/>
                </a:lnTo>
                <a:lnTo>
                  <a:pt x="683436" y="76618"/>
                </a:lnTo>
                <a:lnTo>
                  <a:pt x="674082" y="90499"/>
                </a:lnTo>
                <a:lnTo>
                  <a:pt x="660208" y="99859"/>
                </a:lnTo>
                <a:lnTo>
                  <a:pt x="643220" y="103291"/>
                </a:lnTo>
                <a:close/>
              </a:path>
              <a:path w="3719195" h="2204085">
                <a:moveTo>
                  <a:pt x="945944" y="105816"/>
                </a:moveTo>
                <a:lnTo>
                  <a:pt x="927982" y="102186"/>
                </a:lnTo>
                <a:lnTo>
                  <a:pt x="913315" y="92286"/>
                </a:lnTo>
                <a:lnTo>
                  <a:pt x="903426" y="77603"/>
                </a:lnTo>
                <a:lnTo>
                  <a:pt x="899800" y="59622"/>
                </a:lnTo>
                <a:lnTo>
                  <a:pt x="903426" y="41641"/>
                </a:lnTo>
                <a:lnTo>
                  <a:pt x="913315" y="26958"/>
                </a:lnTo>
                <a:lnTo>
                  <a:pt x="927982" y="17059"/>
                </a:lnTo>
                <a:lnTo>
                  <a:pt x="945944" y="13429"/>
                </a:lnTo>
                <a:lnTo>
                  <a:pt x="963925" y="17059"/>
                </a:lnTo>
                <a:lnTo>
                  <a:pt x="978603" y="26958"/>
                </a:lnTo>
                <a:lnTo>
                  <a:pt x="988496" y="41641"/>
                </a:lnTo>
                <a:lnTo>
                  <a:pt x="992122" y="59622"/>
                </a:lnTo>
                <a:lnTo>
                  <a:pt x="988496" y="77603"/>
                </a:lnTo>
                <a:lnTo>
                  <a:pt x="978603" y="92286"/>
                </a:lnTo>
                <a:lnTo>
                  <a:pt x="963925" y="102186"/>
                </a:lnTo>
                <a:lnTo>
                  <a:pt x="945944" y="105816"/>
                </a:lnTo>
                <a:close/>
              </a:path>
              <a:path w="3719195" h="2204085">
                <a:moveTo>
                  <a:pt x="1248668" y="108338"/>
                </a:moveTo>
                <a:lnTo>
                  <a:pt x="1229727" y="104510"/>
                </a:lnTo>
                <a:lnTo>
                  <a:pt x="1214254" y="94071"/>
                </a:lnTo>
                <a:lnTo>
                  <a:pt x="1203819" y="78586"/>
                </a:lnTo>
                <a:lnTo>
                  <a:pt x="1199992" y="59622"/>
                </a:lnTo>
                <a:lnTo>
                  <a:pt x="1203819" y="40658"/>
                </a:lnTo>
                <a:lnTo>
                  <a:pt x="1214254" y="25172"/>
                </a:lnTo>
                <a:lnTo>
                  <a:pt x="1229727" y="14732"/>
                </a:lnTo>
                <a:lnTo>
                  <a:pt x="1248668" y="10904"/>
                </a:lnTo>
                <a:lnTo>
                  <a:pt x="1267629" y="14732"/>
                </a:lnTo>
                <a:lnTo>
                  <a:pt x="1283112" y="25172"/>
                </a:lnTo>
                <a:lnTo>
                  <a:pt x="1293550" y="40658"/>
                </a:lnTo>
                <a:lnTo>
                  <a:pt x="1297378" y="59622"/>
                </a:lnTo>
                <a:lnTo>
                  <a:pt x="1293550" y="78586"/>
                </a:lnTo>
                <a:lnTo>
                  <a:pt x="1283112" y="94071"/>
                </a:lnTo>
                <a:lnTo>
                  <a:pt x="1267629" y="104510"/>
                </a:lnTo>
                <a:lnTo>
                  <a:pt x="1248668" y="108338"/>
                </a:lnTo>
                <a:close/>
              </a:path>
              <a:path w="3719195" h="2204085">
                <a:moveTo>
                  <a:pt x="1551392" y="110863"/>
                </a:moveTo>
                <a:lnTo>
                  <a:pt x="1531457" y="106836"/>
                </a:lnTo>
                <a:lnTo>
                  <a:pt x="1515180" y="95856"/>
                </a:lnTo>
                <a:lnTo>
                  <a:pt x="1504207" y="79569"/>
                </a:lnTo>
                <a:lnTo>
                  <a:pt x="1500184" y="59622"/>
                </a:lnTo>
                <a:lnTo>
                  <a:pt x="1504207" y="39674"/>
                </a:lnTo>
                <a:lnTo>
                  <a:pt x="1515180" y="23386"/>
                </a:lnTo>
                <a:lnTo>
                  <a:pt x="1531457" y="12406"/>
                </a:lnTo>
                <a:lnTo>
                  <a:pt x="1551392" y="8380"/>
                </a:lnTo>
                <a:lnTo>
                  <a:pt x="1571332" y="12406"/>
                </a:lnTo>
                <a:lnTo>
                  <a:pt x="1587620" y="23386"/>
                </a:lnTo>
                <a:lnTo>
                  <a:pt x="1598605" y="39674"/>
                </a:lnTo>
                <a:lnTo>
                  <a:pt x="1602633" y="59622"/>
                </a:lnTo>
                <a:lnTo>
                  <a:pt x="1598605" y="79569"/>
                </a:lnTo>
                <a:lnTo>
                  <a:pt x="1587620" y="95856"/>
                </a:lnTo>
                <a:lnTo>
                  <a:pt x="1571332" y="106836"/>
                </a:lnTo>
                <a:lnTo>
                  <a:pt x="1551392" y="110863"/>
                </a:lnTo>
                <a:close/>
              </a:path>
              <a:path w="3719195" h="2204085">
                <a:moveTo>
                  <a:pt x="1854115" y="114228"/>
                </a:moveTo>
                <a:lnTo>
                  <a:pt x="1832889" y="109937"/>
                </a:lnTo>
                <a:lnTo>
                  <a:pt x="1815549" y="98236"/>
                </a:lnTo>
                <a:lnTo>
                  <a:pt x="1803855" y="80884"/>
                </a:lnTo>
                <a:lnTo>
                  <a:pt x="1799566" y="59639"/>
                </a:lnTo>
                <a:lnTo>
                  <a:pt x="1803855" y="38394"/>
                </a:lnTo>
                <a:lnTo>
                  <a:pt x="1815549" y="21041"/>
                </a:lnTo>
                <a:lnTo>
                  <a:pt x="1832889" y="9339"/>
                </a:lnTo>
                <a:lnTo>
                  <a:pt x="1854115" y="5048"/>
                </a:lnTo>
                <a:lnTo>
                  <a:pt x="1875361" y="9339"/>
                </a:lnTo>
                <a:lnTo>
                  <a:pt x="1892711" y="21041"/>
                </a:lnTo>
                <a:lnTo>
                  <a:pt x="1904409" y="38394"/>
                </a:lnTo>
                <a:lnTo>
                  <a:pt x="1908699" y="59639"/>
                </a:lnTo>
                <a:lnTo>
                  <a:pt x="1904409" y="80884"/>
                </a:lnTo>
                <a:lnTo>
                  <a:pt x="1892711" y="98236"/>
                </a:lnTo>
                <a:lnTo>
                  <a:pt x="1875361" y="109937"/>
                </a:lnTo>
                <a:lnTo>
                  <a:pt x="1854115" y="114228"/>
                </a:lnTo>
                <a:close/>
              </a:path>
              <a:path w="3719195" h="2204085">
                <a:moveTo>
                  <a:pt x="2156873" y="116753"/>
                </a:moveTo>
                <a:lnTo>
                  <a:pt x="2134653" y="112264"/>
                </a:lnTo>
                <a:lnTo>
                  <a:pt x="2116509" y="100022"/>
                </a:lnTo>
                <a:lnTo>
                  <a:pt x="2104277" y="81868"/>
                </a:lnTo>
                <a:lnTo>
                  <a:pt x="2099792" y="59639"/>
                </a:lnTo>
                <a:lnTo>
                  <a:pt x="2104277" y="37410"/>
                </a:lnTo>
                <a:lnTo>
                  <a:pt x="2116509" y="19255"/>
                </a:lnTo>
                <a:lnTo>
                  <a:pt x="2134653" y="7013"/>
                </a:lnTo>
                <a:lnTo>
                  <a:pt x="2156873" y="2524"/>
                </a:lnTo>
                <a:lnTo>
                  <a:pt x="2179074" y="7013"/>
                </a:lnTo>
                <a:lnTo>
                  <a:pt x="2197207" y="19255"/>
                </a:lnTo>
                <a:lnTo>
                  <a:pt x="2209436" y="37410"/>
                </a:lnTo>
                <a:lnTo>
                  <a:pt x="2213921" y="59639"/>
                </a:lnTo>
                <a:lnTo>
                  <a:pt x="2209441" y="81868"/>
                </a:lnTo>
                <a:lnTo>
                  <a:pt x="2197220" y="100022"/>
                </a:lnTo>
                <a:lnTo>
                  <a:pt x="2179088" y="112264"/>
                </a:lnTo>
                <a:lnTo>
                  <a:pt x="2156873" y="116753"/>
                </a:lnTo>
                <a:close/>
              </a:path>
              <a:path w="3719195" h="2204085">
                <a:moveTo>
                  <a:pt x="2459597" y="119278"/>
                </a:moveTo>
                <a:lnTo>
                  <a:pt x="2436398" y="114590"/>
                </a:lnTo>
                <a:lnTo>
                  <a:pt x="2417448" y="101808"/>
                </a:lnTo>
                <a:lnTo>
                  <a:pt x="2404670" y="82850"/>
                </a:lnTo>
                <a:lnTo>
                  <a:pt x="2399984" y="59639"/>
                </a:lnTo>
                <a:lnTo>
                  <a:pt x="2404670" y="36427"/>
                </a:lnTo>
                <a:lnTo>
                  <a:pt x="2417448" y="17469"/>
                </a:lnTo>
                <a:lnTo>
                  <a:pt x="2436398" y="4687"/>
                </a:lnTo>
                <a:lnTo>
                  <a:pt x="2459597" y="0"/>
                </a:lnTo>
                <a:lnTo>
                  <a:pt x="2482791" y="4687"/>
                </a:lnTo>
                <a:lnTo>
                  <a:pt x="2501729" y="17469"/>
                </a:lnTo>
                <a:lnTo>
                  <a:pt x="2514495" y="36427"/>
                </a:lnTo>
                <a:lnTo>
                  <a:pt x="2519176" y="59639"/>
                </a:lnTo>
                <a:lnTo>
                  <a:pt x="2514495" y="82850"/>
                </a:lnTo>
                <a:lnTo>
                  <a:pt x="2501729" y="101808"/>
                </a:lnTo>
                <a:lnTo>
                  <a:pt x="2482791" y="114590"/>
                </a:lnTo>
                <a:lnTo>
                  <a:pt x="2459597" y="119278"/>
                </a:lnTo>
                <a:close/>
              </a:path>
              <a:path w="3719195" h="2204085">
                <a:moveTo>
                  <a:pt x="2762321" y="119278"/>
                </a:moveTo>
                <a:lnTo>
                  <a:pt x="2739121" y="114590"/>
                </a:lnTo>
                <a:lnTo>
                  <a:pt x="2720172" y="101808"/>
                </a:lnTo>
                <a:lnTo>
                  <a:pt x="2707394" y="82850"/>
                </a:lnTo>
                <a:lnTo>
                  <a:pt x="2702708" y="59639"/>
                </a:lnTo>
                <a:lnTo>
                  <a:pt x="2707394" y="36427"/>
                </a:lnTo>
                <a:lnTo>
                  <a:pt x="2720172" y="17469"/>
                </a:lnTo>
                <a:lnTo>
                  <a:pt x="2739121" y="4687"/>
                </a:lnTo>
                <a:lnTo>
                  <a:pt x="2762321" y="0"/>
                </a:lnTo>
                <a:lnTo>
                  <a:pt x="2785515" y="4687"/>
                </a:lnTo>
                <a:lnTo>
                  <a:pt x="2804452" y="17469"/>
                </a:lnTo>
                <a:lnTo>
                  <a:pt x="2817219" y="36427"/>
                </a:lnTo>
                <a:lnTo>
                  <a:pt x="2821900" y="59639"/>
                </a:lnTo>
                <a:lnTo>
                  <a:pt x="2817219" y="82850"/>
                </a:lnTo>
                <a:lnTo>
                  <a:pt x="2804452" y="101808"/>
                </a:lnTo>
                <a:lnTo>
                  <a:pt x="2785515" y="114590"/>
                </a:lnTo>
                <a:lnTo>
                  <a:pt x="2762321" y="119278"/>
                </a:lnTo>
                <a:close/>
              </a:path>
              <a:path w="3719195" h="2204085">
                <a:moveTo>
                  <a:pt x="3065045" y="104165"/>
                </a:moveTo>
                <a:lnTo>
                  <a:pt x="3047725" y="100668"/>
                </a:lnTo>
                <a:lnTo>
                  <a:pt x="3033584" y="91131"/>
                </a:lnTo>
                <a:lnTo>
                  <a:pt x="3024050" y="76983"/>
                </a:lnTo>
                <a:lnTo>
                  <a:pt x="3020554" y="59655"/>
                </a:lnTo>
                <a:lnTo>
                  <a:pt x="3024050" y="42329"/>
                </a:lnTo>
                <a:lnTo>
                  <a:pt x="3033584" y="28180"/>
                </a:lnTo>
                <a:lnTo>
                  <a:pt x="3047725" y="18642"/>
                </a:lnTo>
                <a:lnTo>
                  <a:pt x="3065045" y="15145"/>
                </a:lnTo>
                <a:lnTo>
                  <a:pt x="3082344" y="18642"/>
                </a:lnTo>
                <a:lnTo>
                  <a:pt x="3096476" y="28180"/>
                </a:lnTo>
                <a:lnTo>
                  <a:pt x="3106006" y="42329"/>
                </a:lnTo>
                <a:lnTo>
                  <a:pt x="3109501" y="59655"/>
                </a:lnTo>
                <a:lnTo>
                  <a:pt x="3106006" y="76983"/>
                </a:lnTo>
                <a:lnTo>
                  <a:pt x="3096476" y="91131"/>
                </a:lnTo>
                <a:lnTo>
                  <a:pt x="3082344" y="100668"/>
                </a:lnTo>
                <a:lnTo>
                  <a:pt x="3065045" y="104165"/>
                </a:lnTo>
                <a:close/>
              </a:path>
              <a:path w="3719195" h="2204085">
                <a:moveTo>
                  <a:pt x="3375161" y="73083"/>
                </a:moveTo>
                <a:lnTo>
                  <a:pt x="3360342" y="73083"/>
                </a:lnTo>
                <a:lnTo>
                  <a:pt x="3354333" y="67061"/>
                </a:lnTo>
                <a:lnTo>
                  <a:pt x="3354333" y="52217"/>
                </a:lnTo>
                <a:lnTo>
                  <a:pt x="3360342" y="46193"/>
                </a:lnTo>
                <a:lnTo>
                  <a:pt x="3375161" y="46193"/>
                </a:lnTo>
                <a:lnTo>
                  <a:pt x="3381203" y="52217"/>
                </a:lnTo>
                <a:lnTo>
                  <a:pt x="3381203" y="67061"/>
                </a:lnTo>
                <a:lnTo>
                  <a:pt x="3375161" y="73083"/>
                </a:lnTo>
                <a:close/>
              </a:path>
              <a:path w="3719195" h="2204085">
                <a:moveTo>
                  <a:pt x="37773" y="400408"/>
                </a:moveTo>
                <a:lnTo>
                  <a:pt x="23070" y="397437"/>
                </a:lnTo>
                <a:lnTo>
                  <a:pt x="11063" y="389335"/>
                </a:lnTo>
                <a:lnTo>
                  <a:pt x="2968" y="377321"/>
                </a:lnTo>
                <a:lnTo>
                  <a:pt x="0" y="362612"/>
                </a:lnTo>
                <a:lnTo>
                  <a:pt x="2968" y="347904"/>
                </a:lnTo>
                <a:lnTo>
                  <a:pt x="11063" y="335889"/>
                </a:lnTo>
                <a:lnTo>
                  <a:pt x="23070" y="327787"/>
                </a:lnTo>
                <a:lnTo>
                  <a:pt x="37773" y="324815"/>
                </a:lnTo>
                <a:lnTo>
                  <a:pt x="52475" y="327787"/>
                </a:lnTo>
                <a:lnTo>
                  <a:pt x="64482" y="335889"/>
                </a:lnTo>
                <a:lnTo>
                  <a:pt x="72577" y="347904"/>
                </a:lnTo>
                <a:lnTo>
                  <a:pt x="75545" y="362612"/>
                </a:lnTo>
                <a:lnTo>
                  <a:pt x="72577" y="377321"/>
                </a:lnTo>
                <a:lnTo>
                  <a:pt x="64482" y="389335"/>
                </a:lnTo>
                <a:lnTo>
                  <a:pt x="52475" y="397437"/>
                </a:lnTo>
                <a:lnTo>
                  <a:pt x="37773" y="400408"/>
                </a:lnTo>
                <a:close/>
              </a:path>
              <a:path w="3719195" h="2204085">
                <a:moveTo>
                  <a:pt x="340496" y="403774"/>
                </a:moveTo>
                <a:lnTo>
                  <a:pt x="324488" y="400539"/>
                </a:lnTo>
                <a:lnTo>
                  <a:pt x="311420" y="391718"/>
                </a:lnTo>
                <a:lnTo>
                  <a:pt x="302611" y="378634"/>
                </a:lnTo>
                <a:lnTo>
                  <a:pt x="299382" y="362612"/>
                </a:lnTo>
                <a:lnTo>
                  <a:pt x="302611" y="346589"/>
                </a:lnTo>
                <a:lnTo>
                  <a:pt x="311420" y="333505"/>
                </a:lnTo>
                <a:lnTo>
                  <a:pt x="324488" y="324684"/>
                </a:lnTo>
                <a:lnTo>
                  <a:pt x="340496" y="321449"/>
                </a:lnTo>
                <a:lnTo>
                  <a:pt x="356510" y="324684"/>
                </a:lnTo>
                <a:lnTo>
                  <a:pt x="369590" y="333505"/>
                </a:lnTo>
                <a:lnTo>
                  <a:pt x="378410" y="346589"/>
                </a:lnTo>
                <a:lnTo>
                  <a:pt x="381645" y="362612"/>
                </a:lnTo>
                <a:lnTo>
                  <a:pt x="378410" y="378634"/>
                </a:lnTo>
                <a:lnTo>
                  <a:pt x="369590" y="391718"/>
                </a:lnTo>
                <a:lnTo>
                  <a:pt x="356510" y="400539"/>
                </a:lnTo>
                <a:lnTo>
                  <a:pt x="340496" y="403774"/>
                </a:lnTo>
                <a:close/>
              </a:path>
              <a:path w="3719195" h="2204085">
                <a:moveTo>
                  <a:pt x="643220" y="406299"/>
                </a:moveTo>
                <a:lnTo>
                  <a:pt x="626233" y="402866"/>
                </a:lnTo>
                <a:lnTo>
                  <a:pt x="612359" y="393507"/>
                </a:lnTo>
                <a:lnTo>
                  <a:pt x="603004" y="379626"/>
                </a:lnTo>
                <a:lnTo>
                  <a:pt x="599574" y="362628"/>
                </a:lnTo>
                <a:lnTo>
                  <a:pt x="603004" y="345632"/>
                </a:lnTo>
                <a:lnTo>
                  <a:pt x="612359" y="331752"/>
                </a:lnTo>
                <a:lnTo>
                  <a:pt x="626233" y="322393"/>
                </a:lnTo>
                <a:lnTo>
                  <a:pt x="643220" y="318962"/>
                </a:lnTo>
                <a:lnTo>
                  <a:pt x="660208" y="322393"/>
                </a:lnTo>
                <a:lnTo>
                  <a:pt x="674082" y="331752"/>
                </a:lnTo>
                <a:lnTo>
                  <a:pt x="683436" y="345632"/>
                </a:lnTo>
                <a:lnTo>
                  <a:pt x="686867" y="362628"/>
                </a:lnTo>
                <a:lnTo>
                  <a:pt x="683436" y="379626"/>
                </a:lnTo>
                <a:lnTo>
                  <a:pt x="674082" y="393507"/>
                </a:lnTo>
                <a:lnTo>
                  <a:pt x="660208" y="402866"/>
                </a:lnTo>
                <a:lnTo>
                  <a:pt x="643220" y="406299"/>
                </a:lnTo>
                <a:close/>
              </a:path>
              <a:path w="3719195" h="2204085">
                <a:moveTo>
                  <a:pt x="945944" y="408823"/>
                </a:moveTo>
                <a:lnTo>
                  <a:pt x="927982" y="405193"/>
                </a:lnTo>
                <a:lnTo>
                  <a:pt x="913315" y="395293"/>
                </a:lnTo>
                <a:lnTo>
                  <a:pt x="903426" y="380610"/>
                </a:lnTo>
                <a:lnTo>
                  <a:pt x="899800" y="362628"/>
                </a:lnTo>
                <a:lnTo>
                  <a:pt x="903426" y="344649"/>
                </a:lnTo>
                <a:lnTo>
                  <a:pt x="913315" y="329967"/>
                </a:lnTo>
                <a:lnTo>
                  <a:pt x="927982" y="320067"/>
                </a:lnTo>
                <a:lnTo>
                  <a:pt x="945944" y="316437"/>
                </a:lnTo>
                <a:lnTo>
                  <a:pt x="963925" y="320067"/>
                </a:lnTo>
                <a:lnTo>
                  <a:pt x="978603" y="329967"/>
                </a:lnTo>
                <a:lnTo>
                  <a:pt x="988496" y="344649"/>
                </a:lnTo>
                <a:lnTo>
                  <a:pt x="992122" y="362628"/>
                </a:lnTo>
                <a:lnTo>
                  <a:pt x="988496" y="380610"/>
                </a:lnTo>
                <a:lnTo>
                  <a:pt x="978603" y="395293"/>
                </a:lnTo>
                <a:lnTo>
                  <a:pt x="963925" y="405193"/>
                </a:lnTo>
                <a:lnTo>
                  <a:pt x="945944" y="408823"/>
                </a:lnTo>
                <a:close/>
              </a:path>
              <a:path w="3719195" h="2204085">
                <a:moveTo>
                  <a:pt x="1248668" y="411345"/>
                </a:moveTo>
                <a:lnTo>
                  <a:pt x="1229727" y="407517"/>
                </a:lnTo>
                <a:lnTo>
                  <a:pt x="1214254" y="397078"/>
                </a:lnTo>
                <a:lnTo>
                  <a:pt x="1203819" y="381593"/>
                </a:lnTo>
                <a:lnTo>
                  <a:pt x="1199992" y="362628"/>
                </a:lnTo>
                <a:lnTo>
                  <a:pt x="1203819" y="343665"/>
                </a:lnTo>
                <a:lnTo>
                  <a:pt x="1214254" y="328180"/>
                </a:lnTo>
                <a:lnTo>
                  <a:pt x="1229727" y="317740"/>
                </a:lnTo>
                <a:lnTo>
                  <a:pt x="1248668" y="313912"/>
                </a:lnTo>
                <a:lnTo>
                  <a:pt x="1267629" y="317740"/>
                </a:lnTo>
                <a:lnTo>
                  <a:pt x="1283112" y="328180"/>
                </a:lnTo>
                <a:lnTo>
                  <a:pt x="1293550" y="343665"/>
                </a:lnTo>
                <a:lnTo>
                  <a:pt x="1297378" y="362628"/>
                </a:lnTo>
                <a:lnTo>
                  <a:pt x="1293550" y="381593"/>
                </a:lnTo>
                <a:lnTo>
                  <a:pt x="1283112" y="397078"/>
                </a:lnTo>
                <a:lnTo>
                  <a:pt x="1267629" y="407517"/>
                </a:lnTo>
                <a:lnTo>
                  <a:pt x="1248668" y="411345"/>
                </a:lnTo>
                <a:close/>
              </a:path>
              <a:path w="3719195" h="2204085">
                <a:moveTo>
                  <a:pt x="1551392" y="413870"/>
                </a:moveTo>
                <a:lnTo>
                  <a:pt x="1531457" y="409844"/>
                </a:lnTo>
                <a:lnTo>
                  <a:pt x="1515180" y="398863"/>
                </a:lnTo>
                <a:lnTo>
                  <a:pt x="1504207" y="382576"/>
                </a:lnTo>
                <a:lnTo>
                  <a:pt x="1500184" y="362628"/>
                </a:lnTo>
                <a:lnTo>
                  <a:pt x="1504207" y="342681"/>
                </a:lnTo>
                <a:lnTo>
                  <a:pt x="1515180" y="326393"/>
                </a:lnTo>
                <a:lnTo>
                  <a:pt x="1531457" y="315413"/>
                </a:lnTo>
                <a:lnTo>
                  <a:pt x="1551392" y="311387"/>
                </a:lnTo>
                <a:lnTo>
                  <a:pt x="1571332" y="315413"/>
                </a:lnTo>
                <a:lnTo>
                  <a:pt x="1587620" y="326393"/>
                </a:lnTo>
                <a:lnTo>
                  <a:pt x="1598605" y="342681"/>
                </a:lnTo>
                <a:lnTo>
                  <a:pt x="1602633" y="362628"/>
                </a:lnTo>
                <a:lnTo>
                  <a:pt x="1598605" y="382576"/>
                </a:lnTo>
                <a:lnTo>
                  <a:pt x="1587620" y="398863"/>
                </a:lnTo>
                <a:lnTo>
                  <a:pt x="1571332" y="409844"/>
                </a:lnTo>
                <a:lnTo>
                  <a:pt x="1551392" y="413870"/>
                </a:lnTo>
                <a:close/>
              </a:path>
              <a:path w="3719195" h="2204085">
                <a:moveTo>
                  <a:pt x="1854115" y="417236"/>
                </a:moveTo>
                <a:lnTo>
                  <a:pt x="1832889" y="412944"/>
                </a:lnTo>
                <a:lnTo>
                  <a:pt x="1815549" y="401243"/>
                </a:lnTo>
                <a:lnTo>
                  <a:pt x="1803855" y="383891"/>
                </a:lnTo>
                <a:lnTo>
                  <a:pt x="1799566" y="362645"/>
                </a:lnTo>
                <a:lnTo>
                  <a:pt x="1803855" y="341401"/>
                </a:lnTo>
                <a:lnTo>
                  <a:pt x="1815549" y="324049"/>
                </a:lnTo>
                <a:lnTo>
                  <a:pt x="1832889" y="312347"/>
                </a:lnTo>
                <a:lnTo>
                  <a:pt x="1854115" y="308055"/>
                </a:lnTo>
                <a:lnTo>
                  <a:pt x="1875361" y="312347"/>
                </a:lnTo>
                <a:lnTo>
                  <a:pt x="1892711" y="324049"/>
                </a:lnTo>
                <a:lnTo>
                  <a:pt x="1904409" y="341401"/>
                </a:lnTo>
                <a:lnTo>
                  <a:pt x="1908699" y="362645"/>
                </a:lnTo>
                <a:lnTo>
                  <a:pt x="1904409" y="383891"/>
                </a:lnTo>
                <a:lnTo>
                  <a:pt x="1892711" y="401243"/>
                </a:lnTo>
                <a:lnTo>
                  <a:pt x="1875361" y="412944"/>
                </a:lnTo>
                <a:lnTo>
                  <a:pt x="1854115" y="417236"/>
                </a:lnTo>
                <a:close/>
              </a:path>
              <a:path w="3719195" h="2204085">
                <a:moveTo>
                  <a:pt x="2156873" y="419760"/>
                </a:moveTo>
                <a:lnTo>
                  <a:pt x="2134653" y="415271"/>
                </a:lnTo>
                <a:lnTo>
                  <a:pt x="2116509" y="403028"/>
                </a:lnTo>
                <a:lnTo>
                  <a:pt x="2104277" y="384873"/>
                </a:lnTo>
                <a:lnTo>
                  <a:pt x="2099792" y="362645"/>
                </a:lnTo>
                <a:lnTo>
                  <a:pt x="2104277" y="340417"/>
                </a:lnTo>
                <a:lnTo>
                  <a:pt x="2116509" y="322262"/>
                </a:lnTo>
                <a:lnTo>
                  <a:pt x="2134653" y="310020"/>
                </a:lnTo>
                <a:lnTo>
                  <a:pt x="2156873" y="305530"/>
                </a:lnTo>
                <a:lnTo>
                  <a:pt x="2179074" y="310020"/>
                </a:lnTo>
                <a:lnTo>
                  <a:pt x="2197207" y="322262"/>
                </a:lnTo>
                <a:lnTo>
                  <a:pt x="2209436" y="340417"/>
                </a:lnTo>
                <a:lnTo>
                  <a:pt x="2213921" y="362645"/>
                </a:lnTo>
                <a:lnTo>
                  <a:pt x="2209441" y="384873"/>
                </a:lnTo>
                <a:lnTo>
                  <a:pt x="2197220" y="403028"/>
                </a:lnTo>
                <a:lnTo>
                  <a:pt x="2179088" y="415271"/>
                </a:lnTo>
                <a:lnTo>
                  <a:pt x="2156873" y="419760"/>
                </a:lnTo>
                <a:close/>
              </a:path>
              <a:path w="3719195" h="2204085">
                <a:moveTo>
                  <a:pt x="2459597" y="422285"/>
                </a:moveTo>
                <a:lnTo>
                  <a:pt x="2436398" y="417598"/>
                </a:lnTo>
                <a:lnTo>
                  <a:pt x="2417448" y="404815"/>
                </a:lnTo>
                <a:lnTo>
                  <a:pt x="2404670" y="385857"/>
                </a:lnTo>
                <a:lnTo>
                  <a:pt x="2399984" y="362645"/>
                </a:lnTo>
                <a:lnTo>
                  <a:pt x="2404670" y="339434"/>
                </a:lnTo>
                <a:lnTo>
                  <a:pt x="2417448" y="320477"/>
                </a:lnTo>
                <a:lnTo>
                  <a:pt x="2436398" y="307696"/>
                </a:lnTo>
                <a:lnTo>
                  <a:pt x="2459597" y="303009"/>
                </a:lnTo>
                <a:lnTo>
                  <a:pt x="2482791" y="307696"/>
                </a:lnTo>
                <a:lnTo>
                  <a:pt x="2501729" y="320477"/>
                </a:lnTo>
                <a:lnTo>
                  <a:pt x="2514495" y="339434"/>
                </a:lnTo>
                <a:lnTo>
                  <a:pt x="2519176" y="362645"/>
                </a:lnTo>
                <a:lnTo>
                  <a:pt x="2514495" y="385857"/>
                </a:lnTo>
                <a:lnTo>
                  <a:pt x="2501729" y="404815"/>
                </a:lnTo>
                <a:lnTo>
                  <a:pt x="2482791" y="417598"/>
                </a:lnTo>
                <a:lnTo>
                  <a:pt x="2459597" y="422285"/>
                </a:lnTo>
                <a:close/>
              </a:path>
              <a:path w="3719195" h="2204085">
                <a:moveTo>
                  <a:pt x="2762321" y="426491"/>
                </a:moveTo>
                <a:lnTo>
                  <a:pt x="2737485" y="421476"/>
                </a:lnTo>
                <a:lnTo>
                  <a:pt x="2717206" y="407797"/>
                </a:lnTo>
                <a:lnTo>
                  <a:pt x="2703535" y="387509"/>
                </a:lnTo>
                <a:lnTo>
                  <a:pt x="2698522" y="362662"/>
                </a:lnTo>
                <a:lnTo>
                  <a:pt x="2703535" y="337816"/>
                </a:lnTo>
                <a:lnTo>
                  <a:pt x="2717206" y="317527"/>
                </a:lnTo>
                <a:lnTo>
                  <a:pt x="2737485" y="303849"/>
                </a:lnTo>
                <a:lnTo>
                  <a:pt x="2762321" y="298833"/>
                </a:lnTo>
                <a:lnTo>
                  <a:pt x="2787137" y="303849"/>
                </a:lnTo>
                <a:lnTo>
                  <a:pt x="2807406" y="317527"/>
                </a:lnTo>
                <a:lnTo>
                  <a:pt x="2821074" y="337816"/>
                </a:lnTo>
                <a:lnTo>
                  <a:pt x="2826086" y="362662"/>
                </a:lnTo>
                <a:lnTo>
                  <a:pt x="2821074" y="387509"/>
                </a:lnTo>
                <a:lnTo>
                  <a:pt x="2807406" y="407797"/>
                </a:lnTo>
                <a:lnTo>
                  <a:pt x="2787137" y="421476"/>
                </a:lnTo>
                <a:lnTo>
                  <a:pt x="2762321" y="426491"/>
                </a:lnTo>
                <a:close/>
              </a:path>
              <a:path w="3719195" h="2204085">
                <a:moveTo>
                  <a:pt x="3065045" y="429857"/>
                </a:moveTo>
                <a:lnTo>
                  <a:pt x="3038898" y="424576"/>
                </a:lnTo>
                <a:lnTo>
                  <a:pt x="3017545" y="410175"/>
                </a:lnTo>
                <a:lnTo>
                  <a:pt x="3003149" y="388816"/>
                </a:lnTo>
                <a:lnTo>
                  <a:pt x="2997870" y="362662"/>
                </a:lnTo>
                <a:lnTo>
                  <a:pt x="3003149" y="336509"/>
                </a:lnTo>
                <a:lnTo>
                  <a:pt x="3017545" y="315151"/>
                </a:lnTo>
                <a:lnTo>
                  <a:pt x="3038898" y="300749"/>
                </a:lnTo>
                <a:lnTo>
                  <a:pt x="3065045" y="295467"/>
                </a:lnTo>
                <a:lnTo>
                  <a:pt x="3091172" y="300749"/>
                </a:lnTo>
                <a:lnTo>
                  <a:pt x="3112514" y="315151"/>
                </a:lnTo>
                <a:lnTo>
                  <a:pt x="3126907" y="336509"/>
                </a:lnTo>
                <a:lnTo>
                  <a:pt x="3132185" y="362662"/>
                </a:lnTo>
                <a:lnTo>
                  <a:pt x="3126907" y="388816"/>
                </a:lnTo>
                <a:lnTo>
                  <a:pt x="3112514" y="410175"/>
                </a:lnTo>
                <a:lnTo>
                  <a:pt x="3091172" y="424576"/>
                </a:lnTo>
                <a:lnTo>
                  <a:pt x="3065045" y="429857"/>
                </a:lnTo>
                <a:close/>
              </a:path>
              <a:path w="3719195" h="2204085">
                <a:moveTo>
                  <a:pt x="3367768" y="430697"/>
                </a:moveTo>
                <a:lnTo>
                  <a:pt x="3341290" y="425351"/>
                </a:lnTo>
                <a:lnTo>
                  <a:pt x="3319670" y="410771"/>
                </a:lnTo>
                <a:lnTo>
                  <a:pt x="3305094" y="389146"/>
                </a:lnTo>
                <a:lnTo>
                  <a:pt x="3299750" y="362662"/>
                </a:lnTo>
                <a:lnTo>
                  <a:pt x="3305094" y="336179"/>
                </a:lnTo>
                <a:lnTo>
                  <a:pt x="3319670" y="314553"/>
                </a:lnTo>
                <a:lnTo>
                  <a:pt x="3341290" y="299973"/>
                </a:lnTo>
                <a:lnTo>
                  <a:pt x="3367768" y="294627"/>
                </a:lnTo>
                <a:lnTo>
                  <a:pt x="3394227" y="299973"/>
                </a:lnTo>
                <a:lnTo>
                  <a:pt x="3415837" y="314553"/>
                </a:lnTo>
                <a:lnTo>
                  <a:pt x="3430409" y="336179"/>
                </a:lnTo>
                <a:lnTo>
                  <a:pt x="3435753" y="362662"/>
                </a:lnTo>
                <a:lnTo>
                  <a:pt x="3430409" y="389146"/>
                </a:lnTo>
                <a:lnTo>
                  <a:pt x="3415837" y="410771"/>
                </a:lnTo>
                <a:lnTo>
                  <a:pt x="3394227" y="425351"/>
                </a:lnTo>
                <a:lnTo>
                  <a:pt x="3367768" y="430697"/>
                </a:lnTo>
                <a:close/>
              </a:path>
              <a:path w="3719195" h="2204085">
                <a:moveTo>
                  <a:pt x="3670492" y="381140"/>
                </a:moveTo>
                <a:lnTo>
                  <a:pt x="3663307" y="379687"/>
                </a:lnTo>
                <a:lnTo>
                  <a:pt x="3657437" y="375725"/>
                </a:lnTo>
                <a:lnTo>
                  <a:pt x="3653479" y="369852"/>
                </a:lnTo>
                <a:lnTo>
                  <a:pt x="3652028" y="362662"/>
                </a:lnTo>
                <a:lnTo>
                  <a:pt x="3653479" y="355473"/>
                </a:lnTo>
                <a:lnTo>
                  <a:pt x="3657437" y="349599"/>
                </a:lnTo>
                <a:lnTo>
                  <a:pt x="3663307" y="345637"/>
                </a:lnTo>
                <a:lnTo>
                  <a:pt x="3670492" y="344184"/>
                </a:lnTo>
                <a:lnTo>
                  <a:pt x="3677678" y="345637"/>
                </a:lnTo>
                <a:lnTo>
                  <a:pt x="3683547" y="349599"/>
                </a:lnTo>
                <a:lnTo>
                  <a:pt x="3687505" y="355473"/>
                </a:lnTo>
                <a:lnTo>
                  <a:pt x="3688957" y="362662"/>
                </a:lnTo>
                <a:lnTo>
                  <a:pt x="3687505" y="369852"/>
                </a:lnTo>
                <a:lnTo>
                  <a:pt x="3683547" y="375725"/>
                </a:lnTo>
                <a:lnTo>
                  <a:pt x="3677678" y="379687"/>
                </a:lnTo>
                <a:lnTo>
                  <a:pt x="3670492" y="381140"/>
                </a:lnTo>
                <a:close/>
              </a:path>
              <a:path w="3719195" h="2204085">
                <a:moveTo>
                  <a:pt x="37773" y="703432"/>
                </a:moveTo>
                <a:lnTo>
                  <a:pt x="23070" y="700461"/>
                </a:lnTo>
                <a:lnTo>
                  <a:pt x="11063" y="692360"/>
                </a:lnTo>
                <a:lnTo>
                  <a:pt x="2968" y="680345"/>
                </a:lnTo>
                <a:lnTo>
                  <a:pt x="0" y="665636"/>
                </a:lnTo>
                <a:lnTo>
                  <a:pt x="2968" y="650926"/>
                </a:lnTo>
                <a:lnTo>
                  <a:pt x="11063" y="638912"/>
                </a:lnTo>
                <a:lnTo>
                  <a:pt x="23070" y="630810"/>
                </a:lnTo>
                <a:lnTo>
                  <a:pt x="37773" y="627839"/>
                </a:lnTo>
                <a:lnTo>
                  <a:pt x="52475" y="630810"/>
                </a:lnTo>
                <a:lnTo>
                  <a:pt x="64482" y="638912"/>
                </a:lnTo>
                <a:lnTo>
                  <a:pt x="72577" y="650926"/>
                </a:lnTo>
                <a:lnTo>
                  <a:pt x="75545" y="665636"/>
                </a:lnTo>
                <a:lnTo>
                  <a:pt x="72577" y="680345"/>
                </a:lnTo>
                <a:lnTo>
                  <a:pt x="64482" y="692360"/>
                </a:lnTo>
                <a:lnTo>
                  <a:pt x="52475" y="700461"/>
                </a:lnTo>
                <a:lnTo>
                  <a:pt x="37773" y="703432"/>
                </a:lnTo>
                <a:close/>
              </a:path>
              <a:path w="3719195" h="2204085">
                <a:moveTo>
                  <a:pt x="340496" y="706798"/>
                </a:moveTo>
                <a:lnTo>
                  <a:pt x="324488" y="703563"/>
                </a:lnTo>
                <a:lnTo>
                  <a:pt x="311420" y="694742"/>
                </a:lnTo>
                <a:lnTo>
                  <a:pt x="302611" y="681659"/>
                </a:lnTo>
                <a:lnTo>
                  <a:pt x="299382" y="665636"/>
                </a:lnTo>
                <a:lnTo>
                  <a:pt x="302611" y="649613"/>
                </a:lnTo>
                <a:lnTo>
                  <a:pt x="311420" y="636529"/>
                </a:lnTo>
                <a:lnTo>
                  <a:pt x="324488" y="627708"/>
                </a:lnTo>
                <a:lnTo>
                  <a:pt x="340496" y="624474"/>
                </a:lnTo>
                <a:lnTo>
                  <a:pt x="356510" y="627708"/>
                </a:lnTo>
                <a:lnTo>
                  <a:pt x="369590" y="636529"/>
                </a:lnTo>
                <a:lnTo>
                  <a:pt x="378410" y="649613"/>
                </a:lnTo>
                <a:lnTo>
                  <a:pt x="381645" y="665636"/>
                </a:lnTo>
                <a:lnTo>
                  <a:pt x="378410" y="681659"/>
                </a:lnTo>
                <a:lnTo>
                  <a:pt x="369590" y="694742"/>
                </a:lnTo>
                <a:lnTo>
                  <a:pt x="356510" y="703563"/>
                </a:lnTo>
                <a:lnTo>
                  <a:pt x="340496" y="706798"/>
                </a:lnTo>
                <a:close/>
              </a:path>
              <a:path w="3719195" h="2204085">
                <a:moveTo>
                  <a:pt x="643220" y="709323"/>
                </a:moveTo>
                <a:lnTo>
                  <a:pt x="626233" y="705891"/>
                </a:lnTo>
                <a:lnTo>
                  <a:pt x="612359" y="696531"/>
                </a:lnTo>
                <a:lnTo>
                  <a:pt x="603004" y="682650"/>
                </a:lnTo>
                <a:lnTo>
                  <a:pt x="599574" y="665653"/>
                </a:lnTo>
                <a:lnTo>
                  <a:pt x="603004" y="648656"/>
                </a:lnTo>
                <a:lnTo>
                  <a:pt x="612359" y="634776"/>
                </a:lnTo>
                <a:lnTo>
                  <a:pt x="626233" y="625418"/>
                </a:lnTo>
                <a:lnTo>
                  <a:pt x="643220" y="621986"/>
                </a:lnTo>
                <a:lnTo>
                  <a:pt x="660208" y="625418"/>
                </a:lnTo>
                <a:lnTo>
                  <a:pt x="674082" y="634776"/>
                </a:lnTo>
                <a:lnTo>
                  <a:pt x="683436" y="648656"/>
                </a:lnTo>
                <a:lnTo>
                  <a:pt x="686867" y="665653"/>
                </a:lnTo>
                <a:lnTo>
                  <a:pt x="683436" y="682650"/>
                </a:lnTo>
                <a:lnTo>
                  <a:pt x="674082" y="696531"/>
                </a:lnTo>
                <a:lnTo>
                  <a:pt x="660208" y="705891"/>
                </a:lnTo>
                <a:lnTo>
                  <a:pt x="643220" y="709323"/>
                </a:lnTo>
                <a:close/>
              </a:path>
              <a:path w="3719195" h="2204085">
                <a:moveTo>
                  <a:pt x="945944" y="711848"/>
                </a:moveTo>
                <a:lnTo>
                  <a:pt x="927982" y="708217"/>
                </a:lnTo>
                <a:lnTo>
                  <a:pt x="913315" y="698317"/>
                </a:lnTo>
                <a:lnTo>
                  <a:pt x="903426" y="683634"/>
                </a:lnTo>
                <a:lnTo>
                  <a:pt x="899800" y="665653"/>
                </a:lnTo>
                <a:lnTo>
                  <a:pt x="903426" y="647673"/>
                </a:lnTo>
                <a:lnTo>
                  <a:pt x="913315" y="632991"/>
                </a:lnTo>
                <a:lnTo>
                  <a:pt x="927982" y="623091"/>
                </a:lnTo>
                <a:lnTo>
                  <a:pt x="945944" y="619461"/>
                </a:lnTo>
                <a:lnTo>
                  <a:pt x="963925" y="623091"/>
                </a:lnTo>
                <a:lnTo>
                  <a:pt x="978603" y="632991"/>
                </a:lnTo>
                <a:lnTo>
                  <a:pt x="988496" y="647673"/>
                </a:lnTo>
                <a:lnTo>
                  <a:pt x="992122" y="665653"/>
                </a:lnTo>
                <a:lnTo>
                  <a:pt x="988496" y="683634"/>
                </a:lnTo>
                <a:lnTo>
                  <a:pt x="978603" y="698317"/>
                </a:lnTo>
                <a:lnTo>
                  <a:pt x="963925" y="708217"/>
                </a:lnTo>
                <a:lnTo>
                  <a:pt x="945944" y="711848"/>
                </a:lnTo>
                <a:close/>
              </a:path>
              <a:path w="3719195" h="2204085">
                <a:moveTo>
                  <a:pt x="1248668" y="714369"/>
                </a:moveTo>
                <a:lnTo>
                  <a:pt x="1229727" y="710542"/>
                </a:lnTo>
                <a:lnTo>
                  <a:pt x="1214254" y="700102"/>
                </a:lnTo>
                <a:lnTo>
                  <a:pt x="1203819" y="684617"/>
                </a:lnTo>
                <a:lnTo>
                  <a:pt x="1199992" y="665653"/>
                </a:lnTo>
                <a:lnTo>
                  <a:pt x="1203819" y="646689"/>
                </a:lnTo>
                <a:lnTo>
                  <a:pt x="1214254" y="631204"/>
                </a:lnTo>
                <a:lnTo>
                  <a:pt x="1229727" y="620764"/>
                </a:lnTo>
                <a:lnTo>
                  <a:pt x="1248668" y="616936"/>
                </a:lnTo>
                <a:lnTo>
                  <a:pt x="1267629" y="620764"/>
                </a:lnTo>
                <a:lnTo>
                  <a:pt x="1283112" y="631204"/>
                </a:lnTo>
                <a:lnTo>
                  <a:pt x="1293550" y="646689"/>
                </a:lnTo>
                <a:lnTo>
                  <a:pt x="1297378" y="665653"/>
                </a:lnTo>
                <a:lnTo>
                  <a:pt x="1293550" y="684617"/>
                </a:lnTo>
                <a:lnTo>
                  <a:pt x="1283112" y="700102"/>
                </a:lnTo>
                <a:lnTo>
                  <a:pt x="1267629" y="710542"/>
                </a:lnTo>
                <a:lnTo>
                  <a:pt x="1248668" y="714369"/>
                </a:lnTo>
                <a:close/>
              </a:path>
              <a:path w="3719195" h="2204085">
                <a:moveTo>
                  <a:pt x="1551392" y="716894"/>
                </a:moveTo>
                <a:lnTo>
                  <a:pt x="1531457" y="712868"/>
                </a:lnTo>
                <a:lnTo>
                  <a:pt x="1515180" y="701888"/>
                </a:lnTo>
                <a:lnTo>
                  <a:pt x="1504207" y="685600"/>
                </a:lnTo>
                <a:lnTo>
                  <a:pt x="1500184" y="665653"/>
                </a:lnTo>
                <a:lnTo>
                  <a:pt x="1504207" y="645705"/>
                </a:lnTo>
                <a:lnTo>
                  <a:pt x="1515180" y="629418"/>
                </a:lnTo>
                <a:lnTo>
                  <a:pt x="1531457" y="618437"/>
                </a:lnTo>
                <a:lnTo>
                  <a:pt x="1551392" y="614411"/>
                </a:lnTo>
                <a:lnTo>
                  <a:pt x="1571332" y="618437"/>
                </a:lnTo>
                <a:lnTo>
                  <a:pt x="1587620" y="629418"/>
                </a:lnTo>
                <a:lnTo>
                  <a:pt x="1598605" y="645705"/>
                </a:lnTo>
                <a:lnTo>
                  <a:pt x="1602633" y="665653"/>
                </a:lnTo>
                <a:lnTo>
                  <a:pt x="1598605" y="685600"/>
                </a:lnTo>
                <a:lnTo>
                  <a:pt x="1587620" y="701888"/>
                </a:lnTo>
                <a:lnTo>
                  <a:pt x="1571332" y="712868"/>
                </a:lnTo>
                <a:lnTo>
                  <a:pt x="1551392" y="716894"/>
                </a:lnTo>
                <a:close/>
              </a:path>
              <a:path w="3719195" h="2204085">
                <a:moveTo>
                  <a:pt x="1854115" y="720260"/>
                </a:moveTo>
                <a:lnTo>
                  <a:pt x="1832889" y="715969"/>
                </a:lnTo>
                <a:lnTo>
                  <a:pt x="1815549" y="704267"/>
                </a:lnTo>
                <a:lnTo>
                  <a:pt x="1803855" y="686915"/>
                </a:lnTo>
                <a:lnTo>
                  <a:pt x="1799566" y="665669"/>
                </a:lnTo>
                <a:lnTo>
                  <a:pt x="1803855" y="644426"/>
                </a:lnTo>
                <a:lnTo>
                  <a:pt x="1815549" y="627073"/>
                </a:lnTo>
                <a:lnTo>
                  <a:pt x="1832889" y="615371"/>
                </a:lnTo>
                <a:lnTo>
                  <a:pt x="1854115" y="611079"/>
                </a:lnTo>
                <a:lnTo>
                  <a:pt x="1875361" y="615371"/>
                </a:lnTo>
                <a:lnTo>
                  <a:pt x="1892711" y="627073"/>
                </a:lnTo>
                <a:lnTo>
                  <a:pt x="1904409" y="644426"/>
                </a:lnTo>
                <a:lnTo>
                  <a:pt x="1908699" y="665669"/>
                </a:lnTo>
                <a:lnTo>
                  <a:pt x="1904409" y="686915"/>
                </a:lnTo>
                <a:lnTo>
                  <a:pt x="1892711" y="704267"/>
                </a:lnTo>
                <a:lnTo>
                  <a:pt x="1875361" y="715969"/>
                </a:lnTo>
                <a:lnTo>
                  <a:pt x="1854115" y="720260"/>
                </a:lnTo>
                <a:close/>
              </a:path>
              <a:path w="3719195" h="2204085">
                <a:moveTo>
                  <a:pt x="2156873" y="722785"/>
                </a:moveTo>
                <a:lnTo>
                  <a:pt x="2134653" y="718296"/>
                </a:lnTo>
                <a:lnTo>
                  <a:pt x="2116509" y="706054"/>
                </a:lnTo>
                <a:lnTo>
                  <a:pt x="2104277" y="687899"/>
                </a:lnTo>
                <a:lnTo>
                  <a:pt x="2099792" y="665669"/>
                </a:lnTo>
                <a:lnTo>
                  <a:pt x="2104277" y="643442"/>
                </a:lnTo>
                <a:lnTo>
                  <a:pt x="2116509" y="625286"/>
                </a:lnTo>
                <a:lnTo>
                  <a:pt x="2134653" y="613044"/>
                </a:lnTo>
                <a:lnTo>
                  <a:pt x="2156873" y="608554"/>
                </a:lnTo>
                <a:lnTo>
                  <a:pt x="2179074" y="613044"/>
                </a:lnTo>
                <a:lnTo>
                  <a:pt x="2197207" y="625286"/>
                </a:lnTo>
                <a:lnTo>
                  <a:pt x="2209436" y="643442"/>
                </a:lnTo>
                <a:lnTo>
                  <a:pt x="2213921" y="665669"/>
                </a:lnTo>
                <a:lnTo>
                  <a:pt x="2209441" y="687899"/>
                </a:lnTo>
                <a:lnTo>
                  <a:pt x="2197220" y="706054"/>
                </a:lnTo>
                <a:lnTo>
                  <a:pt x="2179088" y="718296"/>
                </a:lnTo>
                <a:lnTo>
                  <a:pt x="2156873" y="722785"/>
                </a:lnTo>
                <a:close/>
              </a:path>
              <a:path w="3719195" h="2204085">
                <a:moveTo>
                  <a:pt x="2459597" y="725310"/>
                </a:moveTo>
                <a:lnTo>
                  <a:pt x="2436398" y="720622"/>
                </a:lnTo>
                <a:lnTo>
                  <a:pt x="2417448" y="707839"/>
                </a:lnTo>
                <a:lnTo>
                  <a:pt x="2404670" y="688882"/>
                </a:lnTo>
                <a:lnTo>
                  <a:pt x="2399984" y="665669"/>
                </a:lnTo>
                <a:lnTo>
                  <a:pt x="2404670" y="642458"/>
                </a:lnTo>
                <a:lnTo>
                  <a:pt x="2417448" y="623502"/>
                </a:lnTo>
                <a:lnTo>
                  <a:pt x="2436398" y="610720"/>
                </a:lnTo>
                <a:lnTo>
                  <a:pt x="2459597" y="606033"/>
                </a:lnTo>
                <a:lnTo>
                  <a:pt x="2482791" y="610720"/>
                </a:lnTo>
                <a:lnTo>
                  <a:pt x="2501729" y="623502"/>
                </a:lnTo>
                <a:lnTo>
                  <a:pt x="2514495" y="642458"/>
                </a:lnTo>
                <a:lnTo>
                  <a:pt x="2519176" y="665669"/>
                </a:lnTo>
                <a:lnTo>
                  <a:pt x="2514495" y="688882"/>
                </a:lnTo>
                <a:lnTo>
                  <a:pt x="2501729" y="707839"/>
                </a:lnTo>
                <a:lnTo>
                  <a:pt x="2482791" y="720622"/>
                </a:lnTo>
                <a:lnTo>
                  <a:pt x="2459597" y="725310"/>
                </a:lnTo>
                <a:close/>
              </a:path>
              <a:path w="3719195" h="2204085">
                <a:moveTo>
                  <a:pt x="2762321" y="729516"/>
                </a:moveTo>
                <a:lnTo>
                  <a:pt x="2737485" y="724500"/>
                </a:lnTo>
                <a:lnTo>
                  <a:pt x="2717206" y="710822"/>
                </a:lnTo>
                <a:lnTo>
                  <a:pt x="2703535" y="690533"/>
                </a:lnTo>
                <a:lnTo>
                  <a:pt x="2698522" y="665686"/>
                </a:lnTo>
                <a:lnTo>
                  <a:pt x="2703535" y="640840"/>
                </a:lnTo>
                <a:lnTo>
                  <a:pt x="2717206" y="620551"/>
                </a:lnTo>
                <a:lnTo>
                  <a:pt x="2737485" y="606873"/>
                </a:lnTo>
                <a:lnTo>
                  <a:pt x="2762321" y="601857"/>
                </a:lnTo>
                <a:lnTo>
                  <a:pt x="2787137" y="606873"/>
                </a:lnTo>
                <a:lnTo>
                  <a:pt x="2807406" y="620551"/>
                </a:lnTo>
                <a:lnTo>
                  <a:pt x="2821074" y="640840"/>
                </a:lnTo>
                <a:lnTo>
                  <a:pt x="2826086" y="665686"/>
                </a:lnTo>
                <a:lnTo>
                  <a:pt x="2821074" y="690533"/>
                </a:lnTo>
                <a:lnTo>
                  <a:pt x="2807406" y="710822"/>
                </a:lnTo>
                <a:lnTo>
                  <a:pt x="2787137" y="724500"/>
                </a:lnTo>
                <a:lnTo>
                  <a:pt x="2762321" y="729516"/>
                </a:lnTo>
                <a:close/>
              </a:path>
              <a:path w="3719195" h="2204085">
                <a:moveTo>
                  <a:pt x="3065045" y="732881"/>
                </a:moveTo>
                <a:lnTo>
                  <a:pt x="3038898" y="727600"/>
                </a:lnTo>
                <a:lnTo>
                  <a:pt x="3017545" y="713199"/>
                </a:lnTo>
                <a:lnTo>
                  <a:pt x="3003149" y="691841"/>
                </a:lnTo>
                <a:lnTo>
                  <a:pt x="2997870" y="665686"/>
                </a:lnTo>
                <a:lnTo>
                  <a:pt x="3003149" y="639534"/>
                </a:lnTo>
                <a:lnTo>
                  <a:pt x="3017545" y="618175"/>
                </a:lnTo>
                <a:lnTo>
                  <a:pt x="3038898" y="603773"/>
                </a:lnTo>
                <a:lnTo>
                  <a:pt x="3065045" y="598492"/>
                </a:lnTo>
                <a:lnTo>
                  <a:pt x="3091172" y="603773"/>
                </a:lnTo>
                <a:lnTo>
                  <a:pt x="3112514" y="618175"/>
                </a:lnTo>
                <a:lnTo>
                  <a:pt x="3126907" y="639534"/>
                </a:lnTo>
                <a:lnTo>
                  <a:pt x="3132185" y="665686"/>
                </a:lnTo>
                <a:lnTo>
                  <a:pt x="3126907" y="691841"/>
                </a:lnTo>
                <a:lnTo>
                  <a:pt x="3112514" y="713199"/>
                </a:lnTo>
                <a:lnTo>
                  <a:pt x="3091172" y="727600"/>
                </a:lnTo>
                <a:lnTo>
                  <a:pt x="3065045" y="732881"/>
                </a:lnTo>
                <a:close/>
              </a:path>
              <a:path w="3719195" h="2204085">
                <a:moveTo>
                  <a:pt x="3367768" y="737087"/>
                </a:moveTo>
                <a:lnTo>
                  <a:pt x="3339985" y="731478"/>
                </a:lnTo>
                <a:lnTo>
                  <a:pt x="3317303" y="716179"/>
                </a:lnTo>
                <a:lnTo>
                  <a:pt x="3302014" y="693485"/>
                </a:lnTo>
                <a:lnTo>
                  <a:pt x="3296408" y="665686"/>
                </a:lnTo>
                <a:lnTo>
                  <a:pt x="3302014" y="637890"/>
                </a:lnTo>
                <a:lnTo>
                  <a:pt x="3317303" y="615195"/>
                </a:lnTo>
                <a:lnTo>
                  <a:pt x="3339985" y="599895"/>
                </a:lnTo>
                <a:lnTo>
                  <a:pt x="3367768" y="594286"/>
                </a:lnTo>
                <a:lnTo>
                  <a:pt x="3395537" y="599895"/>
                </a:lnTo>
                <a:lnTo>
                  <a:pt x="3418221" y="615195"/>
                </a:lnTo>
                <a:lnTo>
                  <a:pt x="3433518" y="637890"/>
                </a:lnTo>
                <a:lnTo>
                  <a:pt x="3439129" y="665686"/>
                </a:lnTo>
                <a:lnTo>
                  <a:pt x="3433518" y="693485"/>
                </a:lnTo>
                <a:lnTo>
                  <a:pt x="3418221" y="716179"/>
                </a:lnTo>
                <a:lnTo>
                  <a:pt x="3395537" y="731478"/>
                </a:lnTo>
                <a:lnTo>
                  <a:pt x="3367768" y="737087"/>
                </a:lnTo>
                <a:close/>
              </a:path>
              <a:path w="3719195" h="2204085">
                <a:moveTo>
                  <a:pt x="3670492" y="714403"/>
                </a:moveTo>
                <a:lnTo>
                  <a:pt x="3651532" y="710575"/>
                </a:lnTo>
                <a:lnTo>
                  <a:pt x="3636048" y="700136"/>
                </a:lnTo>
                <a:lnTo>
                  <a:pt x="3625610" y="684651"/>
                </a:lnTo>
                <a:lnTo>
                  <a:pt x="3621782" y="665686"/>
                </a:lnTo>
                <a:lnTo>
                  <a:pt x="3625610" y="646723"/>
                </a:lnTo>
                <a:lnTo>
                  <a:pt x="3636048" y="631238"/>
                </a:lnTo>
                <a:lnTo>
                  <a:pt x="3651532" y="620798"/>
                </a:lnTo>
                <a:lnTo>
                  <a:pt x="3670492" y="616970"/>
                </a:lnTo>
                <a:lnTo>
                  <a:pt x="3689434" y="620798"/>
                </a:lnTo>
                <a:lnTo>
                  <a:pt x="3704906" y="631238"/>
                </a:lnTo>
                <a:lnTo>
                  <a:pt x="3715341" y="646723"/>
                </a:lnTo>
                <a:lnTo>
                  <a:pt x="3719168" y="665686"/>
                </a:lnTo>
                <a:lnTo>
                  <a:pt x="3715341" y="684651"/>
                </a:lnTo>
                <a:lnTo>
                  <a:pt x="3704906" y="700136"/>
                </a:lnTo>
                <a:lnTo>
                  <a:pt x="3689434" y="710575"/>
                </a:lnTo>
                <a:lnTo>
                  <a:pt x="3670492" y="714403"/>
                </a:lnTo>
                <a:close/>
              </a:path>
              <a:path w="3719195" h="2204085">
                <a:moveTo>
                  <a:pt x="37773" y="1006457"/>
                </a:moveTo>
                <a:lnTo>
                  <a:pt x="23070" y="1003485"/>
                </a:lnTo>
                <a:lnTo>
                  <a:pt x="11063" y="995384"/>
                </a:lnTo>
                <a:lnTo>
                  <a:pt x="2968" y="983369"/>
                </a:lnTo>
                <a:lnTo>
                  <a:pt x="0" y="968660"/>
                </a:lnTo>
                <a:lnTo>
                  <a:pt x="2968" y="953952"/>
                </a:lnTo>
                <a:lnTo>
                  <a:pt x="11063" y="941938"/>
                </a:lnTo>
                <a:lnTo>
                  <a:pt x="23070" y="933835"/>
                </a:lnTo>
                <a:lnTo>
                  <a:pt x="37773" y="930863"/>
                </a:lnTo>
                <a:lnTo>
                  <a:pt x="52475" y="933835"/>
                </a:lnTo>
                <a:lnTo>
                  <a:pt x="64482" y="941938"/>
                </a:lnTo>
                <a:lnTo>
                  <a:pt x="72577" y="953952"/>
                </a:lnTo>
                <a:lnTo>
                  <a:pt x="75545" y="968660"/>
                </a:lnTo>
                <a:lnTo>
                  <a:pt x="72577" y="983369"/>
                </a:lnTo>
                <a:lnTo>
                  <a:pt x="64482" y="995384"/>
                </a:lnTo>
                <a:lnTo>
                  <a:pt x="52475" y="1003485"/>
                </a:lnTo>
                <a:lnTo>
                  <a:pt x="37773" y="1006457"/>
                </a:lnTo>
                <a:close/>
              </a:path>
              <a:path w="3719195" h="2204085">
                <a:moveTo>
                  <a:pt x="340496" y="1009822"/>
                </a:moveTo>
                <a:lnTo>
                  <a:pt x="324488" y="1006588"/>
                </a:lnTo>
                <a:lnTo>
                  <a:pt x="311420" y="997767"/>
                </a:lnTo>
                <a:lnTo>
                  <a:pt x="302611" y="984683"/>
                </a:lnTo>
                <a:lnTo>
                  <a:pt x="299382" y="968660"/>
                </a:lnTo>
                <a:lnTo>
                  <a:pt x="302611" y="952637"/>
                </a:lnTo>
                <a:lnTo>
                  <a:pt x="311420" y="939553"/>
                </a:lnTo>
                <a:lnTo>
                  <a:pt x="324488" y="930732"/>
                </a:lnTo>
                <a:lnTo>
                  <a:pt x="340496" y="927498"/>
                </a:lnTo>
                <a:lnTo>
                  <a:pt x="356510" y="930732"/>
                </a:lnTo>
                <a:lnTo>
                  <a:pt x="369590" y="939553"/>
                </a:lnTo>
                <a:lnTo>
                  <a:pt x="378410" y="952637"/>
                </a:lnTo>
                <a:lnTo>
                  <a:pt x="381645" y="968660"/>
                </a:lnTo>
                <a:lnTo>
                  <a:pt x="378410" y="984683"/>
                </a:lnTo>
                <a:lnTo>
                  <a:pt x="369590" y="997767"/>
                </a:lnTo>
                <a:lnTo>
                  <a:pt x="356510" y="1006588"/>
                </a:lnTo>
                <a:lnTo>
                  <a:pt x="340496" y="1009822"/>
                </a:lnTo>
                <a:close/>
              </a:path>
              <a:path w="3719195" h="2204085">
                <a:moveTo>
                  <a:pt x="643220" y="1012347"/>
                </a:moveTo>
                <a:lnTo>
                  <a:pt x="626233" y="1008915"/>
                </a:lnTo>
                <a:lnTo>
                  <a:pt x="612359" y="999555"/>
                </a:lnTo>
                <a:lnTo>
                  <a:pt x="603004" y="985674"/>
                </a:lnTo>
                <a:lnTo>
                  <a:pt x="599574" y="968677"/>
                </a:lnTo>
                <a:lnTo>
                  <a:pt x="603004" y="951680"/>
                </a:lnTo>
                <a:lnTo>
                  <a:pt x="612359" y="937799"/>
                </a:lnTo>
                <a:lnTo>
                  <a:pt x="626233" y="928439"/>
                </a:lnTo>
                <a:lnTo>
                  <a:pt x="643220" y="925007"/>
                </a:lnTo>
                <a:lnTo>
                  <a:pt x="660208" y="928439"/>
                </a:lnTo>
                <a:lnTo>
                  <a:pt x="674082" y="937799"/>
                </a:lnTo>
                <a:lnTo>
                  <a:pt x="683436" y="951680"/>
                </a:lnTo>
                <a:lnTo>
                  <a:pt x="686867" y="968677"/>
                </a:lnTo>
                <a:lnTo>
                  <a:pt x="683436" y="985674"/>
                </a:lnTo>
                <a:lnTo>
                  <a:pt x="674082" y="999555"/>
                </a:lnTo>
                <a:lnTo>
                  <a:pt x="660208" y="1008915"/>
                </a:lnTo>
                <a:lnTo>
                  <a:pt x="643220" y="1012347"/>
                </a:lnTo>
                <a:close/>
              </a:path>
              <a:path w="3719195" h="2204085">
                <a:moveTo>
                  <a:pt x="945944" y="1014872"/>
                </a:moveTo>
                <a:lnTo>
                  <a:pt x="927982" y="1011242"/>
                </a:lnTo>
                <a:lnTo>
                  <a:pt x="913315" y="1001342"/>
                </a:lnTo>
                <a:lnTo>
                  <a:pt x="903426" y="986658"/>
                </a:lnTo>
                <a:lnTo>
                  <a:pt x="899800" y="968677"/>
                </a:lnTo>
                <a:lnTo>
                  <a:pt x="903426" y="950698"/>
                </a:lnTo>
                <a:lnTo>
                  <a:pt x="913315" y="936015"/>
                </a:lnTo>
                <a:lnTo>
                  <a:pt x="927982" y="926115"/>
                </a:lnTo>
                <a:lnTo>
                  <a:pt x="945944" y="922485"/>
                </a:lnTo>
                <a:lnTo>
                  <a:pt x="963925" y="926115"/>
                </a:lnTo>
                <a:lnTo>
                  <a:pt x="978603" y="936015"/>
                </a:lnTo>
                <a:lnTo>
                  <a:pt x="988496" y="950698"/>
                </a:lnTo>
                <a:lnTo>
                  <a:pt x="992122" y="968677"/>
                </a:lnTo>
                <a:lnTo>
                  <a:pt x="988496" y="986658"/>
                </a:lnTo>
                <a:lnTo>
                  <a:pt x="978603" y="1001342"/>
                </a:lnTo>
                <a:lnTo>
                  <a:pt x="963925" y="1011242"/>
                </a:lnTo>
                <a:lnTo>
                  <a:pt x="945944" y="1014872"/>
                </a:lnTo>
                <a:close/>
              </a:path>
              <a:path w="3719195" h="2204085">
                <a:moveTo>
                  <a:pt x="1248668" y="1017394"/>
                </a:moveTo>
                <a:lnTo>
                  <a:pt x="1229727" y="1013565"/>
                </a:lnTo>
                <a:lnTo>
                  <a:pt x="1214254" y="1003125"/>
                </a:lnTo>
                <a:lnTo>
                  <a:pt x="1203819" y="987640"/>
                </a:lnTo>
                <a:lnTo>
                  <a:pt x="1199992" y="968677"/>
                </a:lnTo>
                <a:lnTo>
                  <a:pt x="1203819" y="949714"/>
                </a:lnTo>
                <a:lnTo>
                  <a:pt x="1214254" y="934228"/>
                </a:lnTo>
                <a:lnTo>
                  <a:pt x="1229727" y="923788"/>
                </a:lnTo>
                <a:lnTo>
                  <a:pt x="1248668" y="919960"/>
                </a:lnTo>
                <a:lnTo>
                  <a:pt x="1267629" y="923788"/>
                </a:lnTo>
                <a:lnTo>
                  <a:pt x="1283112" y="934228"/>
                </a:lnTo>
                <a:lnTo>
                  <a:pt x="1293550" y="949714"/>
                </a:lnTo>
                <a:lnTo>
                  <a:pt x="1297378" y="968677"/>
                </a:lnTo>
                <a:lnTo>
                  <a:pt x="1293550" y="987640"/>
                </a:lnTo>
                <a:lnTo>
                  <a:pt x="1283112" y="1003125"/>
                </a:lnTo>
                <a:lnTo>
                  <a:pt x="1267629" y="1013565"/>
                </a:lnTo>
                <a:lnTo>
                  <a:pt x="1248668" y="1017394"/>
                </a:lnTo>
                <a:close/>
              </a:path>
              <a:path w="3719195" h="2204085">
                <a:moveTo>
                  <a:pt x="1551392" y="1019918"/>
                </a:moveTo>
                <a:lnTo>
                  <a:pt x="1531457" y="1015892"/>
                </a:lnTo>
                <a:lnTo>
                  <a:pt x="1515180" y="1004912"/>
                </a:lnTo>
                <a:lnTo>
                  <a:pt x="1504207" y="988624"/>
                </a:lnTo>
                <a:lnTo>
                  <a:pt x="1500184" y="968677"/>
                </a:lnTo>
                <a:lnTo>
                  <a:pt x="1504207" y="948729"/>
                </a:lnTo>
                <a:lnTo>
                  <a:pt x="1515180" y="932442"/>
                </a:lnTo>
                <a:lnTo>
                  <a:pt x="1531457" y="921462"/>
                </a:lnTo>
                <a:lnTo>
                  <a:pt x="1551392" y="917435"/>
                </a:lnTo>
                <a:lnTo>
                  <a:pt x="1571332" y="921462"/>
                </a:lnTo>
                <a:lnTo>
                  <a:pt x="1587620" y="932442"/>
                </a:lnTo>
                <a:lnTo>
                  <a:pt x="1598605" y="948729"/>
                </a:lnTo>
                <a:lnTo>
                  <a:pt x="1602633" y="968677"/>
                </a:lnTo>
                <a:lnTo>
                  <a:pt x="1598605" y="988624"/>
                </a:lnTo>
                <a:lnTo>
                  <a:pt x="1587620" y="1004912"/>
                </a:lnTo>
                <a:lnTo>
                  <a:pt x="1571332" y="1015892"/>
                </a:lnTo>
                <a:lnTo>
                  <a:pt x="1551392" y="1019918"/>
                </a:lnTo>
                <a:close/>
              </a:path>
              <a:path w="3719195" h="2204085">
                <a:moveTo>
                  <a:pt x="1854115" y="1023284"/>
                </a:moveTo>
                <a:lnTo>
                  <a:pt x="1832889" y="1018993"/>
                </a:lnTo>
                <a:lnTo>
                  <a:pt x="1815549" y="1007292"/>
                </a:lnTo>
                <a:lnTo>
                  <a:pt x="1803855" y="989939"/>
                </a:lnTo>
                <a:lnTo>
                  <a:pt x="1799566" y="968694"/>
                </a:lnTo>
                <a:lnTo>
                  <a:pt x="1803855" y="947450"/>
                </a:lnTo>
                <a:lnTo>
                  <a:pt x="1815549" y="930097"/>
                </a:lnTo>
                <a:lnTo>
                  <a:pt x="1832889" y="918395"/>
                </a:lnTo>
                <a:lnTo>
                  <a:pt x="1854115" y="914104"/>
                </a:lnTo>
                <a:lnTo>
                  <a:pt x="1875361" y="918395"/>
                </a:lnTo>
                <a:lnTo>
                  <a:pt x="1892711" y="930097"/>
                </a:lnTo>
                <a:lnTo>
                  <a:pt x="1904409" y="947450"/>
                </a:lnTo>
                <a:lnTo>
                  <a:pt x="1908699" y="968694"/>
                </a:lnTo>
                <a:lnTo>
                  <a:pt x="1904409" y="989939"/>
                </a:lnTo>
                <a:lnTo>
                  <a:pt x="1892711" y="1007292"/>
                </a:lnTo>
                <a:lnTo>
                  <a:pt x="1875361" y="1018993"/>
                </a:lnTo>
                <a:lnTo>
                  <a:pt x="1854115" y="1023284"/>
                </a:lnTo>
                <a:close/>
              </a:path>
              <a:path w="3719195" h="2204085">
                <a:moveTo>
                  <a:pt x="2156873" y="1025809"/>
                </a:moveTo>
                <a:lnTo>
                  <a:pt x="2134653" y="1021319"/>
                </a:lnTo>
                <a:lnTo>
                  <a:pt x="2116509" y="1009077"/>
                </a:lnTo>
                <a:lnTo>
                  <a:pt x="2104277" y="990922"/>
                </a:lnTo>
                <a:lnTo>
                  <a:pt x="2099792" y="968694"/>
                </a:lnTo>
                <a:lnTo>
                  <a:pt x="2104277" y="946466"/>
                </a:lnTo>
                <a:lnTo>
                  <a:pt x="2116509" y="928311"/>
                </a:lnTo>
                <a:lnTo>
                  <a:pt x="2134653" y="916068"/>
                </a:lnTo>
                <a:lnTo>
                  <a:pt x="2156873" y="911579"/>
                </a:lnTo>
                <a:lnTo>
                  <a:pt x="2179074" y="916068"/>
                </a:lnTo>
                <a:lnTo>
                  <a:pt x="2197207" y="928311"/>
                </a:lnTo>
                <a:lnTo>
                  <a:pt x="2209436" y="946466"/>
                </a:lnTo>
                <a:lnTo>
                  <a:pt x="2213921" y="968694"/>
                </a:lnTo>
                <a:lnTo>
                  <a:pt x="2209441" y="990922"/>
                </a:lnTo>
                <a:lnTo>
                  <a:pt x="2197220" y="1009077"/>
                </a:lnTo>
                <a:lnTo>
                  <a:pt x="2179088" y="1021319"/>
                </a:lnTo>
                <a:lnTo>
                  <a:pt x="2156873" y="1025809"/>
                </a:lnTo>
                <a:close/>
              </a:path>
              <a:path w="3719195" h="2204085">
                <a:moveTo>
                  <a:pt x="2459597" y="1028334"/>
                </a:moveTo>
                <a:lnTo>
                  <a:pt x="2436398" y="1023646"/>
                </a:lnTo>
                <a:lnTo>
                  <a:pt x="2417448" y="1010863"/>
                </a:lnTo>
                <a:lnTo>
                  <a:pt x="2404670" y="991906"/>
                </a:lnTo>
                <a:lnTo>
                  <a:pt x="2399984" y="968694"/>
                </a:lnTo>
                <a:lnTo>
                  <a:pt x="2404670" y="945482"/>
                </a:lnTo>
                <a:lnTo>
                  <a:pt x="2417448" y="926524"/>
                </a:lnTo>
                <a:lnTo>
                  <a:pt x="2436398" y="913741"/>
                </a:lnTo>
                <a:lnTo>
                  <a:pt x="2459597" y="909054"/>
                </a:lnTo>
                <a:lnTo>
                  <a:pt x="2482791" y="913741"/>
                </a:lnTo>
                <a:lnTo>
                  <a:pt x="2501729" y="926524"/>
                </a:lnTo>
                <a:lnTo>
                  <a:pt x="2514495" y="945482"/>
                </a:lnTo>
                <a:lnTo>
                  <a:pt x="2519176" y="968694"/>
                </a:lnTo>
                <a:lnTo>
                  <a:pt x="2514495" y="991906"/>
                </a:lnTo>
                <a:lnTo>
                  <a:pt x="2501729" y="1010863"/>
                </a:lnTo>
                <a:lnTo>
                  <a:pt x="2482791" y="1023646"/>
                </a:lnTo>
                <a:lnTo>
                  <a:pt x="2459597" y="1028334"/>
                </a:lnTo>
                <a:close/>
              </a:path>
              <a:path w="3719195" h="2204085">
                <a:moveTo>
                  <a:pt x="2762321" y="1032540"/>
                </a:moveTo>
                <a:lnTo>
                  <a:pt x="2737485" y="1027524"/>
                </a:lnTo>
                <a:lnTo>
                  <a:pt x="2717206" y="1013846"/>
                </a:lnTo>
                <a:lnTo>
                  <a:pt x="2703535" y="993557"/>
                </a:lnTo>
                <a:lnTo>
                  <a:pt x="2698522" y="968711"/>
                </a:lnTo>
                <a:lnTo>
                  <a:pt x="2703535" y="943864"/>
                </a:lnTo>
                <a:lnTo>
                  <a:pt x="2717206" y="923576"/>
                </a:lnTo>
                <a:lnTo>
                  <a:pt x="2737485" y="909897"/>
                </a:lnTo>
                <a:lnTo>
                  <a:pt x="2762321" y="904881"/>
                </a:lnTo>
                <a:lnTo>
                  <a:pt x="2787137" y="909897"/>
                </a:lnTo>
                <a:lnTo>
                  <a:pt x="2807406" y="923576"/>
                </a:lnTo>
                <a:lnTo>
                  <a:pt x="2821074" y="943864"/>
                </a:lnTo>
                <a:lnTo>
                  <a:pt x="2826086" y="968711"/>
                </a:lnTo>
                <a:lnTo>
                  <a:pt x="2821074" y="993557"/>
                </a:lnTo>
                <a:lnTo>
                  <a:pt x="2807406" y="1013846"/>
                </a:lnTo>
                <a:lnTo>
                  <a:pt x="2787137" y="1027524"/>
                </a:lnTo>
                <a:lnTo>
                  <a:pt x="2762321" y="1032540"/>
                </a:lnTo>
                <a:close/>
              </a:path>
              <a:path w="3719195" h="2204085">
                <a:moveTo>
                  <a:pt x="3065045" y="1035905"/>
                </a:moveTo>
                <a:lnTo>
                  <a:pt x="3038898" y="1030624"/>
                </a:lnTo>
                <a:lnTo>
                  <a:pt x="3017545" y="1016223"/>
                </a:lnTo>
                <a:lnTo>
                  <a:pt x="3003149" y="994865"/>
                </a:lnTo>
                <a:lnTo>
                  <a:pt x="2997870" y="968711"/>
                </a:lnTo>
                <a:lnTo>
                  <a:pt x="3003149" y="942558"/>
                </a:lnTo>
                <a:lnTo>
                  <a:pt x="3017545" y="921199"/>
                </a:lnTo>
                <a:lnTo>
                  <a:pt x="3038898" y="906797"/>
                </a:lnTo>
                <a:lnTo>
                  <a:pt x="3065045" y="901516"/>
                </a:lnTo>
                <a:lnTo>
                  <a:pt x="3091172" y="906797"/>
                </a:lnTo>
                <a:lnTo>
                  <a:pt x="3112514" y="921199"/>
                </a:lnTo>
                <a:lnTo>
                  <a:pt x="3126907" y="942558"/>
                </a:lnTo>
                <a:lnTo>
                  <a:pt x="3132185" y="968711"/>
                </a:lnTo>
                <a:lnTo>
                  <a:pt x="3126907" y="994865"/>
                </a:lnTo>
                <a:lnTo>
                  <a:pt x="3112514" y="1016223"/>
                </a:lnTo>
                <a:lnTo>
                  <a:pt x="3091172" y="1030624"/>
                </a:lnTo>
                <a:lnTo>
                  <a:pt x="3065045" y="1035905"/>
                </a:lnTo>
                <a:close/>
              </a:path>
              <a:path w="3719195" h="2204085">
                <a:moveTo>
                  <a:pt x="3367768" y="1040115"/>
                </a:moveTo>
                <a:lnTo>
                  <a:pt x="3339985" y="1034505"/>
                </a:lnTo>
                <a:lnTo>
                  <a:pt x="3317303" y="1019205"/>
                </a:lnTo>
                <a:lnTo>
                  <a:pt x="3302014" y="996509"/>
                </a:lnTo>
                <a:lnTo>
                  <a:pt x="3296408" y="968711"/>
                </a:lnTo>
                <a:lnTo>
                  <a:pt x="3302014" y="940914"/>
                </a:lnTo>
                <a:lnTo>
                  <a:pt x="3317303" y="918219"/>
                </a:lnTo>
                <a:lnTo>
                  <a:pt x="3339985" y="902920"/>
                </a:lnTo>
                <a:lnTo>
                  <a:pt x="3367768" y="897310"/>
                </a:lnTo>
                <a:lnTo>
                  <a:pt x="3395537" y="902920"/>
                </a:lnTo>
                <a:lnTo>
                  <a:pt x="3418221" y="918219"/>
                </a:lnTo>
                <a:lnTo>
                  <a:pt x="3433518" y="940914"/>
                </a:lnTo>
                <a:lnTo>
                  <a:pt x="3439129" y="968711"/>
                </a:lnTo>
                <a:lnTo>
                  <a:pt x="3433518" y="996509"/>
                </a:lnTo>
                <a:lnTo>
                  <a:pt x="3418221" y="1019205"/>
                </a:lnTo>
                <a:lnTo>
                  <a:pt x="3395537" y="1034505"/>
                </a:lnTo>
                <a:lnTo>
                  <a:pt x="3367768" y="1040115"/>
                </a:lnTo>
                <a:close/>
              </a:path>
              <a:path w="3719195" h="2204085">
                <a:moveTo>
                  <a:pt x="3670492" y="1008192"/>
                </a:moveTo>
                <a:lnTo>
                  <a:pt x="3655127" y="1005090"/>
                </a:lnTo>
                <a:lnTo>
                  <a:pt x="3642584" y="996630"/>
                </a:lnTo>
                <a:lnTo>
                  <a:pt x="3634130" y="984081"/>
                </a:lnTo>
                <a:lnTo>
                  <a:pt x="3631031" y="968711"/>
                </a:lnTo>
                <a:lnTo>
                  <a:pt x="3634130" y="953341"/>
                </a:lnTo>
                <a:lnTo>
                  <a:pt x="3642584" y="940793"/>
                </a:lnTo>
                <a:lnTo>
                  <a:pt x="3655127" y="932334"/>
                </a:lnTo>
                <a:lnTo>
                  <a:pt x="3670492" y="929233"/>
                </a:lnTo>
                <a:lnTo>
                  <a:pt x="3685838" y="932334"/>
                </a:lnTo>
                <a:lnTo>
                  <a:pt x="3698370" y="940793"/>
                </a:lnTo>
                <a:lnTo>
                  <a:pt x="3706820" y="953341"/>
                </a:lnTo>
                <a:lnTo>
                  <a:pt x="3709919" y="968711"/>
                </a:lnTo>
                <a:lnTo>
                  <a:pt x="3706820" y="984081"/>
                </a:lnTo>
                <a:lnTo>
                  <a:pt x="3698370" y="996630"/>
                </a:lnTo>
                <a:lnTo>
                  <a:pt x="3685838" y="1005090"/>
                </a:lnTo>
                <a:lnTo>
                  <a:pt x="3670492" y="1008192"/>
                </a:lnTo>
                <a:close/>
              </a:path>
              <a:path w="3719195" h="2204085">
                <a:moveTo>
                  <a:pt x="37773" y="1309481"/>
                </a:moveTo>
                <a:lnTo>
                  <a:pt x="23070" y="1306510"/>
                </a:lnTo>
                <a:lnTo>
                  <a:pt x="11063" y="1298408"/>
                </a:lnTo>
                <a:lnTo>
                  <a:pt x="2968" y="1286394"/>
                </a:lnTo>
                <a:lnTo>
                  <a:pt x="0" y="1271684"/>
                </a:lnTo>
                <a:lnTo>
                  <a:pt x="2968" y="1256975"/>
                </a:lnTo>
                <a:lnTo>
                  <a:pt x="11063" y="1244960"/>
                </a:lnTo>
                <a:lnTo>
                  <a:pt x="23070" y="1236859"/>
                </a:lnTo>
                <a:lnTo>
                  <a:pt x="37773" y="1233888"/>
                </a:lnTo>
                <a:lnTo>
                  <a:pt x="52475" y="1236859"/>
                </a:lnTo>
                <a:lnTo>
                  <a:pt x="64482" y="1244960"/>
                </a:lnTo>
                <a:lnTo>
                  <a:pt x="72577" y="1256975"/>
                </a:lnTo>
                <a:lnTo>
                  <a:pt x="75545" y="1271684"/>
                </a:lnTo>
                <a:lnTo>
                  <a:pt x="72577" y="1286394"/>
                </a:lnTo>
                <a:lnTo>
                  <a:pt x="64482" y="1298408"/>
                </a:lnTo>
                <a:lnTo>
                  <a:pt x="52475" y="1306510"/>
                </a:lnTo>
                <a:lnTo>
                  <a:pt x="37773" y="1309481"/>
                </a:lnTo>
                <a:close/>
              </a:path>
              <a:path w="3719195" h="2204085">
                <a:moveTo>
                  <a:pt x="340496" y="1312846"/>
                </a:moveTo>
                <a:lnTo>
                  <a:pt x="324488" y="1309612"/>
                </a:lnTo>
                <a:lnTo>
                  <a:pt x="311420" y="1300791"/>
                </a:lnTo>
                <a:lnTo>
                  <a:pt x="302611" y="1287707"/>
                </a:lnTo>
                <a:lnTo>
                  <a:pt x="299382" y="1271684"/>
                </a:lnTo>
                <a:lnTo>
                  <a:pt x="302611" y="1255662"/>
                </a:lnTo>
                <a:lnTo>
                  <a:pt x="311420" y="1242578"/>
                </a:lnTo>
                <a:lnTo>
                  <a:pt x="324488" y="1233757"/>
                </a:lnTo>
                <a:lnTo>
                  <a:pt x="340496" y="1230522"/>
                </a:lnTo>
                <a:lnTo>
                  <a:pt x="356510" y="1233757"/>
                </a:lnTo>
                <a:lnTo>
                  <a:pt x="369590" y="1242578"/>
                </a:lnTo>
                <a:lnTo>
                  <a:pt x="378410" y="1255662"/>
                </a:lnTo>
                <a:lnTo>
                  <a:pt x="381645" y="1271684"/>
                </a:lnTo>
                <a:lnTo>
                  <a:pt x="378410" y="1287707"/>
                </a:lnTo>
                <a:lnTo>
                  <a:pt x="369590" y="1300791"/>
                </a:lnTo>
                <a:lnTo>
                  <a:pt x="356510" y="1309612"/>
                </a:lnTo>
                <a:lnTo>
                  <a:pt x="340496" y="1312846"/>
                </a:lnTo>
                <a:close/>
              </a:path>
              <a:path w="3719195" h="2204085">
                <a:moveTo>
                  <a:pt x="643220" y="1315371"/>
                </a:moveTo>
                <a:lnTo>
                  <a:pt x="626233" y="1311939"/>
                </a:lnTo>
                <a:lnTo>
                  <a:pt x="612359" y="1302579"/>
                </a:lnTo>
                <a:lnTo>
                  <a:pt x="603004" y="1288698"/>
                </a:lnTo>
                <a:lnTo>
                  <a:pt x="599574" y="1271701"/>
                </a:lnTo>
                <a:lnTo>
                  <a:pt x="603004" y="1254705"/>
                </a:lnTo>
                <a:lnTo>
                  <a:pt x="612359" y="1240825"/>
                </a:lnTo>
                <a:lnTo>
                  <a:pt x="626233" y="1231466"/>
                </a:lnTo>
                <a:lnTo>
                  <a:pt x="643220" y="1228034"/>
                </a:lnTo>
                <a:lnTo>
                  <a:pt x="660208" y="1231466"/>
                </a:lnTo>
                <a:lnTo>
                  <a:pt x="674082" y="1240825"/>
                </a:lnTo>
                <a:lnTo>
                  <a:pt x="683436" y="1254705"/>
                </a:lnTo>
                <a:lnTo>
                  <a:pt x="686867" y="1271701"/>
                </a:lnTo>
                <a:lnTo>
                  <a:pt x="683436" y="1288698"/>
                </a:lnTo>
                <a:lnTo>
                  <a:pt x="674082" y="1302579"/>
                </a:lnTo>
                <a:lnTo>
                  <a:pt x="660208" y="1311939"/>
                </a:lnTo>
                <a:lnTo>
                  <a:pt x="643220" y="1315371"/>
                </a:lnTo>
                <a:close/>
              </a:path>
              <a:path w="3719195" h="2204085">
                <a:moveTo>
                  <a:pt x="945944" y="1317896"/>
                </a:moveTo>
                <a:lnTo>
                  <a:pt x="927982" y="1314266"/>
                </a:lnTo>
                <a:lnTo>
                  <a:pt x="913315" y="1304366"/>
                </a:lnTo>
                <a:lnTo>
                  <a:pt x="903426" y="1289682"/>
                </a:lnTo>
                <a:lnTo>
                  <a:pt x="899800" y="1271701"/>
                </a:lnTo>
                <a:lnTo>
                  <a:pt x="903426" y="1253722"/>
                </a:lnTo>
                <a:lnTo>
                  <a:pt x="913315" y="1239039"/>
                </a:lnTo>
                <a:lnTo>
                  <a:pt x="927982" y="1229140"/>
                </a:lnTo>
                <a:lnTo>
                  <a:pt x="945944" y="1225509"/>
                </a:lnTo>
                <a:lnTo>
                  <a:pt x="963925" y="1229140"/>
                </a:lnTo>
                <a:lnTo>
                  <a:pt x="978603" y="1239039"/>
                </a:lnTo>
                <a:lnTo>
                  <a:pt x="988496" y="1253722"/>
                </a:lnTo>
                <a:lnTo>
                  <a:pt x="992122" y="1271701"/>
                </a:lnTo>
                <a:lnTo>
                  <a:pt x="988496" y="1289682"/>
                </a:lnTo>
                <a:lnTo>
                  <a:pt x="978603" y="1304366"/>
                </a:lnTo>
                <a:lnTo>
                  <a:pt x="963925" y="1314266"/>
                </a:lnTo>
                <a:lnTo>
                  <a:pt x="945944" y="1317896"/>
                </a:lnTo>
                <a:close/>
              </a:path>
              <a:path w="3719195" h="2204085">
                <a:moveTo>
                  <a:pt x="1248668" y="1320418"/>
                </a:moveTo>
                <a:lnTo>
                  <a:pt x="1229727" y="1316590"/>
                </a:lnTo>
                <a:lnTo>
                  <a:pt x="1214254" y="1306151"/>
                </a:lnTo>
                <a:lnTo>
                  <a:pt x="1203819" y="1290666"/>
                </a:lnTo>
                <a:lnTo>
                  <a:pt x="1199992" y="1271701"/>
                </a:lnTo>
                <a:lnTo>
                  <a:pt x="1203819" y="1252738"/>
                </a:lnTo>
                <a:lnTo>
                  <a:pt x="1214254" y="1237253"/>
                </a:lnTo>
                <a:lnTo>
                  <a:pt x="1229727" y="1226813"/>
                </a:lnTo>
                <a:lnTo>
                  <a:pt x="1248668" y="1222985"/>
                </a:lnTo>
                <a:lnTo>
                  <a:pt x="1267629" y="1226813"/>
                </a:lnTo>
                <a:lnTo>
                  <a:pt x="1283112" y="1237253"/>
                </a:lnTo>
                <a:lnTo>
                  <a:pt x="1293550" y="1252738"/>
                </a:lnTo>
                <a:lnTo>
                  <a:pt x="1297378" y="1271701"/>
                </a:lnTo>
                <a:lnTo>
                  <a:pt x="1293550" y="1290666"/>
                </a:lnTo>
                <a:lnTo>
                  <a:pt x="1283112" y="1306151"/>
                </a:lnTo>
                <a:lnTo>
                  <a:pt x="1267629" y="1316590"/>
                </a:lnTo>
                <a:lnTo>
                  <a:pt x="1248668" y="1320418"/>
                </a:lnTo>
                <a:close/>
              </a:path>
              <a:path w="3719195" h="2204085">
                <a:moveTo>
                  <a:pt x="1551392" y="1322943"/>
                </a:moveTo>
                <a:lnTo>
                  <a:pt x="1531457" y="1318917"/>
                </a:lnTo>
                <a:lnTo>
                  <a:pt x="1515180" y="1307936"/>
                </a:lnTo>
                <a:lnTo>
                  <a:pt x="1504207" y="1291649"/>
                </a:lnTo>
                <a:lnTo>
                  <a:pt x="1500184" y="1271701"/>
                </a:lnTo>
                <a:lnTo>
                  <a:pt x="1504207" y="1251754"/>
                </a:lnTo>
                <a:lnTo>
                  <a:pt x="1515180" y="1235466"/>
                </a:lnTo>
                <a:lnTo>
                  <a:pt x="1531457" y="1224486"/>
                </a:lnTo>
                <a:lnTo>
                  <a:pt x="1551392" y="1220460"/>
                </a:lnTo>
                <a:lnTo>
                  <a:pt x="1571332" y="1224486"/>
                </a:lnTo>
                <a:lnTo>
                  <a:pt x="1587620" y="1235466"/>
                </a:lnTo>
                <a:lnTo>
                  <a:pt x="1598605" y="1251754"/>
                </a:lnTo>
                <a:lnTo>
                  <a:pt x="1602633" y="1271701"/>
                </a:lnTo>
                <a:lnTo>
                  <a:pt x="1598605" y="1291649"/>
                </a:lnTo>
                <a:lnTo>
                  <a:pt x="1587620" y="1307936"/>
                </a:lnTo>
                <a:lnTo>
                  <a:pt x="1571332" y="1318917"/>
                </a:lnTo>
                <a:lnTo>
                  <a:pt x="1551392" y="1322943"/>
                </a:lnTo>
                <a:close/>
              </a:path>
              <a:path w="3719195" h="2204085">
                <a:moveTo>
                  <a:pt x="1854115" y="1326308"/>
                </a:moveTo>
                <a:lnTo>
                  <a:pt x="1832889" y="1322017"/>
                </a:lnTo>
                <a:lnTo>
                  <a:pt x="1815549" y="1310316"/>
                </a:lnTo>
                <a:lnTo>
                  <a:pt x="1803855" y="1292963"/>
                </a:lnTo>
                <a:lnTo>
                  <a:pt x="1799566" y="1271718"/>
                </a:lnTo>
                <a:lnTo>
                  <a:pt x="1803855" y="1250474"/>
                </a:lnTo>
                <a:lnTo>
                  <a:pt x="1815549" y="1233121"/>
                </a:lnTo>
                <a:lnTo>
                  <a:pt x="1832889" y="1221419"/>
                </a:lnTo>
                <a:lnTo>
                  <a:pt x="1854115" y="1217128"/>
                </a:lnTo>
                <a:lnTo>
                  <a:pt x="1875361" y="1221419"/>
                </a:lnTo>
                <a:lnTo>
                  <a:pt x="1892711" y="1233121"/>
                </a:lnTo>
                <a:lnTo>
                  <a:pt x="1904409" y="1250474"/>
                </a:lnTo>
                <a:lnTo>
                  <a:pt x="1908699" y="1271718"/>
                </a:lnTo>
                <a:lnTo>
                  <a:pt x="1904409" y="1292963"/>
                </a:lnTo>
                <a:lnTo>
                  <a:pt x="1892711" y="1310316"/>
                </a:lnTo>
                <a:lnTo>
                  <a:pt x="1875361" y="1322017"/>
                </a:lnTo>
                <a:lnTo>
                  <a:pt x="1854115" y="1326308"/>
                </a:lnTo>
                <a:close/>
              </a:path>
              <a:path w="3719195" h="2204085">
                <a:moveTo>
                  <a:pt x="2156873" y="1328833"/>
                </a:moveTo>
                <a:lnTo>
                  <a:pt x="2134653" y="1324344"/>
                </a:lnTo>
                <a:lnTo>
                  <a:pt x="2116509" y="1312102"/>
                </a:lnTo>
                <a:lnTo>
                  <a:pt x="2104277" y="1293947"/>
                </a:lnTo>
                <a:lnTo>
                  <a:pt x="2099792" y="1271718"/>
                </a:lnTo>
                <a:lnTo>
                  <a:pt x="2104277" y="1249490"/>
                </a:lnTo>
                <a:lnTo>
                  <a:pt x="2116509" y="1231335"/>
                </a:lnTo>
                <a:lnTo>
                  <a:pt x="2134653" y="1219093"/>
                </a:lnTo>
                <a:lnTo>
                  <a:pt x="2156873" y="1214603"/>
                </a:lnTo>
                <a:lnTo>
                  <a:pt x="2179074" y="1219093"/>
                </a:lnTo>
                <a:lnTo>
                  <a:pt x="2197207" y="1231335"/>
                </a:lnTo>
                <a:lnTo>
                  <a:pt x="2209436" y="1249490"/>
                </a:lnTo>
                <a:lnTo>
                  <a:pt x="2213921" y="1271718"/>
                </a:lnTo>
                <a:lnTo>
                  <a:pt x="2209441" y="1293947"/>
                </a:lnTo>
                <a:lnTo>
                  <a:pt x="2197220" y="1312102"/>
                </a:lnTo>
                <a:lnTo>
                  <a:pt x="2179088" y="1324344"/>
                </a:lnTo>
                <a:lnTo>
                  <a:pt x="2156873" y="1328833"/>
                </a:lnTo>
                <a:close/>
              </a:path>
              <a:path w="3719195" h="2204085">
                <a:moveTo>
                  <a:pt x="2459597" y="1331358"/>
                </a:moveTo>
                <a:lnTo>
                  <a:pt x="2436398" y="1326670"/>
                </a:lnTo>
                <a:lnTo>
                  <a:pt x="2417448" y="1313888"/>
                </a:lnTo>
                <a:lnTo>
                  <a:pt x="2404670" y="1294930"/>
                </a:lnTo>
                <a:lnTo>
                  <a:pt x="2399984" y="1271718"/>
                </a:lnTo>
                <a:lnTo>
                  <a:pt x="2404670" y="1248506"/>
                </a:lnTo>
                <a:lnTo>
                  <a:pt x="2417448" y="1229550"/>
                </a:lnTo>
                <a:lnTo>
                  <a:pt x="2436398" y="1216768"/>
                </a:lnTo>
                <a:lnTo>
                  <a:pt x="2459597" y="1212081"/>
                </a:lnTo>
                <a:lnTo>
                  <a:pt x="2482791" y="1216768"/>
                </a:lnTo>
                <a:lnTo>
                  <a:pt x="2501729" y="1229550"/>
                </a:lnTo>
                <a:lnTo>
                  <a:pt x="2514495" y="1248506"/>
                </a:lnTo>
                <a:lnTo>
                  <a:pt x="2519176" y="1271718"/>
                </a:lnTo>
                <a:lnTo>
                  <a:pt x="2514495" y="1294930"/>
                </a:lnTo>
                <a:lnTo>
                  <a:pt x="2501729" y="1313888"/>
                </a:lnTo>
                <a:lnTo>
                  <a:pt x="2482791" y="1326670"/>
                </a:lnTo>
                <a:lnTo>
                  <a:pt x="2459597" y="1331358"/>
                </a:lnTo>
                <a:close/>
              </a:path>
              <a:path w="3719195" h="2204085">
                <a:moveTo>
                  <a:pt x="2762321" y="1335564"/>
                </a:moveTo>
                <a:lnTo>
                  <a:pt x="2737485" y="1330548"/>
                </a:lnTo>
                <a:lnTo>
                  <a:pt x="2717206" y="1316870"/>
                </a:lnTo>
                <a:lnTo>
                  <a:pt x="2703535" y="1296581"/>
                </a:lnTo>
                <a:lnTo>
                  <a:pt x="2698522" y="1271735"/>
                </a:lnTo>
                <a:lnTo>
                  <a:pt x="2703535" y="1246888"/>
                </a:lnTo>
                <a:lnTo>
                  <a:pt x="2717206" y="1226600"/>
                </a:lnTo>
                <a:lnTo>
                  <a:pt x="2737485" y="1212921"/>
                </a:lnTo>
                <a:lnTo>
                  <a:pt x="2762321" y="1207906"/>
                </a:lnTo>
                <a:lnTo>
                  <a:pt x="2787137" y="1212921"/>
                </a:lnTo>
                <a:lnTo>
                  <a:pt x="2807406" y="1226600"/>
                </a:lnTo>
                <a:lnTo>
                  <a:pt x="2821074" y="1246888"/>
                </a:lnTo>
                <a:lnTo>
                  <a:pt x="2826086" y="1271735"/>
                </a:lnTo>
                <a:lnTo>
                  <a:pt x="2821074" y="1296581"/>
                </a:lnTo>
                <a:lnTo>
                  <a:pt x="2807406" y="1316870"/>
                </a:lnTo>
                <a:lnTo>
                  <a:pt x="2787137" y="1330548"/>
                </a:lnTo>
                <a:lnTo>
                  <a:pt x="2762321" y="1335564"/>
                </a:lnTo>
                <a:close/>
              </a:path>
              <a:path w="3719195" h="2204085">
                <a:moveTo>
                  <a:pt x="3065045" y="1338930"/>
                </a:moveTo>
                <a:lnTo>
                  <a:pt x="3038898" y="1333649"/>
                </a:lnTo>
                <a:lnTo>
                  <a:pt x="3017545" y="1319248"/>
                </a:lnTo>
                <a:lnTo>
                  <a:pt x="3003149" y="1297889"/>
                </a:lnTo>
                <a:lnTo>
                  <a:pt x="2997870" y="1271735"/>
                </a:lnTo>
                <a:lnTo>
                  <a:pt x="3003149" y="1245582"/>
                </a:lnTo>
                <a:lnTo>
                  <a:pt x="3017545" y="1224223"/>
                </a:lnTo>
                <a:lnTo>
                  <a:pt x="3038898" y="1209822"/>
                </a:lnTo>
                <a:lnTo>
                  <a:pt x="3065045" y="1204540"/>
                </a:lnTo>
                <a:lnTo>
                  <a:pt x="3091172" y="1209822"/>
                </a:lnTo>
                <a:lnTo>
                  <a:pt x="3112514" y="1224223"/>
                </a:lnTo>
                <a:lnTo>
                  <a:pt x="3126907" y="1245582"/>
                </a:lnTo>
                <a:lnTo>
                  <a:pt x="3132185" y="1271735"/>
                </a:lnTo>
                <a:lnTo>
                  <a:pt x="3126907" y="1297889"/>
                </a:lnTo>
                <a:lnTo>
                  <a:pt x="3112514" y="1319248"/>
                </a:lnTo>
                <a:lnTo>
                  <a:pt x="3091172" y="1333649"/>
                </a:lnTo>
                <a:lnTo>
                  <a:pt x="3065045" y="1338930"/>
                </a:lnTo>
                <a:close/>
              </a:path>
              <a:path w="3719195" h="2204085">
                <a:moveTo>
                  <a:pt x="3367768" y="1337249"/>
                </a:moveTo>
                <a:lnTo>
                  <a:pt x="3342270" y="1332100"/>
                </a:lnTo>
                <a:lnTo>
                  <a:pt x="3321455" y="1318059"/>
                </a:lnTo>
                <a:lnTo>
                  <a:pt x="3307425" y="1297235"/>
                </a:lnTo>
                <a:lnTo>
                  <a:pt x="3302282" y="1271735"/>
                </a:lnTo>
                <a:lnTo>
                  <a:pt x="3307425" y="1246236"/>
                </a:lnTo>
                <a:lnTo>
                  <a:pt x="3321455" y="1225412"/>
                </a:lnTo>
                <a:lnTo>
                  <a:pt x="3342270" y="1211373"/>
                </a:lnTo>
                <a:lnTo>
                  <a:pt x="3367768" y="1206225"/>
                </a:lnTo>
                <a:lnTo>
                  <a:pt x="3393247" y="1211373"/>
                </a:lnTo>
                <a:lnTo>
                  <a:pt x="3414052" y="1225412"/>
                </a:lnTo>
                <a:lnTo>
                  <a:pt x="3428078" y="1246236"/>
                </a:lnTo>
                <a:lnTo>
                  <a:pt x="3433221" y="1271735"/>
                </a:lnTo>
                <a:lnTo>
                  <a:pt x="3428078" y="1297235"/>
                </a:lnTo>
                <a:lnTo>
                  <a:pt x="3414052" y="1318059"/>
                </a:lnTo>
                <a:lnTo>
                  <a:pt x="3393247" y="1332100"/>
                </a:lnTo>
                <a:lnTo>
                  <a:pt x="3367768" y="1337249"/>
                </a:lnTo>
                <a:close/>
              </a:path>
              <a:path w="3719195" h="2204085">
                <a:moveTo>
                  <a:pt x="3677412" y="1284323"/>
                </a:moveTo>
                <a:lnTo>
                  <a:pt x="3663505" y="1284323"/>
                </a:lnTo>
                <a:lnTo>
                  <a:pt x="3657868" y="1278685"/>
                </a:lnTo>
                <a:lnTo>
                  <a:pt x="3657868" y="1264751"/>
                </a:lnTo>
                <a:lnTo>
                  <a:pt x="3663505" y="1259114"/>
                </a:lnTo>
                <a:lnTo>
                  <a:pt x="3677446" y="1259114"/>
                </a:lnTo>
                <a:lnTo>
                  <a:pt x="3683083" y="1264751"/>
                </a:lnTo>
                <a:lnTo>
                  <a:pt x="3683083" y="1278685"/>
                </a:lnTo>
                <a:lnTo>
                  <a:pt x="3677412" y="1284323"/>
                </a:lnTo>
                <a:close/>
              </a:path>
              <a:path w="3719195" h="2204085">
                <a:moveTo>
                  <a:pt x="37773" y="1612488"/>
                </a:moveTo>
                <a:lnTo>
                  <a:pt x="23070" y="1609517"/>
                </a:lnTo>
                <a:lnTo>
                  <a:pt x="11063" y="1601415"/>
                </a:lnTo>
                <a:lnTo>
                  <a:pt x="2968" y="1589401"/>
                </a:lnTo>
                <a:lnTo>
                  <a:pt x="0" y="1574692"/>
                </a:lnTo>
                <a:lnTo>
                  <a:pt x="2968" y="1559984"/>
                </a:lnTo>
                <a:lnTo>
                  <a:pt x="11063" y="1547969"/>
                </a:lnTo>
                <a:lnTo>
                  <a:pt x="23070" y="1539867"/>
                </a:lnTo>
                <a:lnTo>
                  <a:pt x="37773" y="1536895"/>
                </a:lnTo>
                <a:lnTo>
                  <a:pt x="52475" y="1539867"/>
                </a:lnTo>
                <a:lnTo>
                  <a:pt x="64482" y="1547969"/>
                </a:lnTo>
                <a:lnTo>
                  <a:pt x="72577" y="1559984"/>
                </a:lnTo>
                <a:lnTo>
                  <a:pt x="75545" y="1574692"/>
                </a:lnTo>
                <a:lnTo>
                  <a:pt x="72577" y="1589401"/>
                </a:lnTo>
                <a:lnTo>
                  <a:pt x="64482" y="1601415"/>
                </a:lnTo>
                <a:lnTo>
                  <a:pt x="52475" y="1609517"/>
                </a:lnTo>
                <a:lnTo>
                  <a:pt x="37773" y="1612488"/>
                </a:lnTo>
                <a:close/>
              </a:path>
              <a:path w="3719195" h="2204085">
                <a:moveTo>
                  <a:pt x="340496" y="1615854"/>
                </a:moveTo>
                <a:lnTo>
                  <a:pt x="324488" y="1612619"/>
                </a:lnTo>
                <a:lnTo>
                  <a:pt x="311420" y="1603798"/>
                </a:lnTo>
                <a:lnTo>
                  <a:pt x="302611" y="1590714"/>
                </a:lnTo>
                <a:lnTo>
                  <a:pt x="299382" y="1574692"/>
                </a:lnTo>
                <a:lnTo>
                  <a:pt x="302611" y="1558669"/>
                </a:lnTo>
                <a:lnTo>
                  <a:pt x="311420" y="1545585"/>
                </a:lnTo>
                <a:lnTo>
                  <a:pt x="324488" y="1536764"/>
                </a:lnTo>
                <a:lnTo>
                  <a:pt x="340496" y="1533530"/>
                </a:lnTo>
                <a:lnTo>
                  <a:pt x="356510" y="1536764"/>
                </a:lnTo>
                <a:lnTo>
                  <a:pt x="369590" y="1545585"/>
                </a:lnTo>
                <a:lnTo>
                  <a:pt x="378410" y="1558669"/>
                </a:lnTo>
                <a:lnTo>
                  <a:pt x="381645" y="1574692"/>
                </a:lnTo>
                <a:lnTo>
                  <a:pt x="378410" y="1590714"/>
                </a:lnTo>
                <a:lnTo>
                  <a:pt x="369590" y="1603798"/>
                </a:lnTo>
                <a:lnTo>
                  <a:pt x="356510" y="1612619"/>
                </a:lnTo>
                <a:lnTo>
                  <a:pt x="340496" y="1615854"/>
                </a:lnTo>
                <a:close/>
              </a:path>
              <a:path w="3719195" h="2204085">
                <a:moveTo>
                  <a:pt x="643220" y="1618379"/>
                </a:moveTo>
                <a:lnTo>
                  <a:pt x="626233" y="1614946"/>
                </a:lnTo>
                <a:lnTo>
                  <a:pt x="612359" y="1605587"/>
                </a:lnTo>
                <a:lnTo>
                  <a:pt x="603004" y="1591706"/>
                </a:lnTo>
                <a:lnTo>
                  <a:pt x="599574" y="1574709"/>
                </a:lnTo>
                <a:lnTo>
                  <a:pt x="603004" y="1557712"/>
                </a:lnTo>
                <a:lnTo>
                  <a:pt x="612359" y="1543832"/>
                </a:lnTo>
                <a:lnTo>
                  <a:pt x="626233" y="1534473"/>
                </a:lnTo>
                <a:lnTo>
                  <a:pt x="643220" y="1531042"/>
                </a:lnTo>
                <a:lnTo>
                  <a:pt x="660208" y="1534473"/>
                </a:lnTo>
                <a:lnTo>
                  <a:pt x="674082" y="1543832"/>
                </a:lnTo>
                <a:lnTo>
                  <a:pt x="683436" y="1557712"/>
                </a:lnTo>
                <a:lnTo>
                  <a:pt x="686867" y="1574709"/>
                </a:lnTo>
                <a:lnTo>
                  <a:pt x="683436" y="1591706"/>
                </a:lnTo>
                <a:lnTo>
                  <a:pt x="674082" y="1605587"/>
                </a:lnTo>
                <a:lnTo>
                  <a:pt x="660208" y="1614946"/>
                </a:lnTo>
                <a:lnTo>
                  <a:pt x="643220" y="1618379"/>
                </a:lnTo>
                <a:close/>
              </a:path>
              <a:path w="3719195" h="2204085">
                <a:moveTo>
                  <a:pt x="945944" y="1620904"/>
                </a:moveTo>
                <a:lnTo>
                  <a:pt x="927982" y="1617273"/>
                </a:lnTo>
                <a:lnTo>
                  <a:pt x="913315" y="1607373"/>
                </a:lnTo>
                <a:lnTo>
                  <a:pt x="903426" y="1592690"/>
                </a:lnTo>
                <a:lnTo>
                  <a:pt x="899800" y="1574709"/>
                </a:lnTo>
                <a:lnTo>
                  <a:pt x="903426" y="1556728"/>
                </a:lnTo>
                <a:lnTo>
                  <a:pt x="913315" y="1542045"/>
                </a:lnTo>
                <a:lnTo>
                  <a:pt x="927982" y="1532147"/>
                </a:lnTo>
                <a:lnTo>
                  <a:pt x="945944" y="1528517"/>
                </a:lnTo>
                <a:lnTo>
                  <a:pt x="963925" y="1532147"/>
                </a:lnTo>
                <a:lnTo>
                  <a:pt x="978603" y="1542045"/>
                </a:lnTo>
                <a:lnTo>
                  <a:pt x="988496" y="1556728"/>
                </a:lnTo>
                <a:lnTo>
                  <a:pt x="992122" y="1574709"/>
                </a:lnTo>
                <a:lnTo>
                  <a:pt x="988496" y="1592690"/>
                </a:lnTo>
                <a:lnTo>
                  <a:pt x="978603" y="1607373"/>
                </a:lnTo>
                <a:lnTo>
                  <a:pt x="963925" y="1617273"/>
                </a:lnTo>
                <a:lnTo>
                  <a:pt x="945944" y="1620904"/>
                </a:lnTo>
                <a:close/>
              </a:path>
              <a:path w="3719195" h="2204085">
                <a:moveTo>
                  <a:pt x="1248668" y="1623425"/>
                </a:moveTo>
                <a:lnTo>
                  <a:pt x="1229727" y="1619597"/>
                </a:lnTo>
                <a:lnTo>
                  <a:pt x="1214254" y="1609157"/>
                </a:lnTo>
                <a:lnTo>
                  <a:pt x="1203819" y="1593672"/>
                </a:lnTo>
                <a:lnTo>
                  <a:pt x="1199992" y="1574709"/>
                </a:lnTo>
                <a:lnTo>
                  <a:pt x="1203819" y="1555745"/>
                </a:lnTo>
                <a:lnTo>
                  <a:pt x="1214254" y="1540260"/>
                </a:lnTo>
                <a:lnTo>
                  <a:pt x="1229727" y="1529820"/>
                </a:lnTo>
                <a:lnTo>
                  <a:pt x="1248668" y="1525992"/>
                </a:lnTo>
                <a:lnTo>
                  <a:pt x="1267629" y="1529820"/>
                </a:lnTo>
                <a:lnTo>
                  <a:pt x="1283112" y="1540260"/>
                </a:lnTo>
                <a:lnTo>
                  <a:pt x="1293550" y="1555745"/>
                </a:lnTo>
                <a:lnTo>
                  <a:pt x="1297378" y="1574709"/>
                </a:lnTo>
                <a:lnTo>
                  <a:pt x="1293550" y="1593672"/>
                </a:lnTo>
                <a:lnTo>
                  <a:pt x="1283112" y="1609157"/>
                </a:lnTo>
                <a:lnTo>
                  <a:pt x="1267629" y="1619597"/>
                </a:lnTo>
                <a:lnTo>
                  <a:pt x="1248668" y="1623425"/>
                </a:lnTo>
                <a:close/>
              </a:path>
              <a:path w="3719195" h="2204085">
                <a:moveTo>
                  <a:pt x="1551392" y="1625950"/>
                </a:moveTo>
                <a:lnTo>
                  <a:pt x="1531457" y="1621924"/>
                </a:lnTo>
                <a:lnTo>
                  <a:pt x="1515180" y="1610944"/>
                </a:lnTo>
                <a:lnTo>
                  <a:pt x="1504207" y="1594656"/>
                </a:lnTo>
                <a:lnTo>
                  <a:pt x="1500184" y="1574709"/>
                </a:lnTo>
                <a:lnTo>
                  <a:pt x="1504207" y="1554761"/>
                </a:lnTo>
                <a:lnTo>
                  <a:pt x="1515180" y="1538474"/>
                </a:lnTo>
                <a:lnTo>
                  <a:pt x="1531457" y="1527493"/>
                </a:lnTo>
                <a:lnTo>
                  <a:pt x="1551392" y="1523467"/>
                </a:lnTo>
                <a:lnTo>
                  <a:pt x="1571332" y="1527493"/>
                </a:lnTo>
                <a:lnTo>
                  <a:pt x="1587620" y="1538474"/>
                </a:lnTo>
                <a:lnTo>
                  <a:pt x="1598605" y="1554761"/>
                </a:lnTo>
                <a:lnTo>
                  <a:pt x="1602633" y="1574709"/>
                </a:lnTo>
                <a:lnTo>
                  <a:pt x="1598605" y="1594656"/>
                </a:lnTo>
                <a:lnTo>
                  <a:pt x="1587620" y="1610944"/>
                </a:lnTo>
                <a:lnTo>
                  <a:pt x="1571332" y="1621924"/>
                </a:lnTo>
                <a:lnTo>
                  <a:pt x="1551392" y="1625950"/>
                </a:lnTo>
                <a:close/>
              </a:path>
              <a:path w="3719195" h="2204085">
                <a:moveTo>
                  <a:pt x="1854115" y="1629316"/>
                </a:moveTo>
                <a:lnTo>
                  <a:pt x="1832889" y="1625024"/>
                </a:lnTo>
                <a:lnTo>
                  <a:pt x="1815549" y="1613323"/>
                </a:lnTo>
                <a:lnTo>
                  <a:pt x="1803855" y="1595971"/>
                </a:lnTo>
                <a:lnTo>
                  <a:pt x="1799566" y="1574725"/>
                </a:lnTo>
                <a:lnTo>
                  <a:pt x="1803855" y="1553482"/>
                </a:lnTo>
                <a:lnTo>
                  <a:pt x="1815549" y="1536129"/>
                </a:lnTo>
                <a:lnTo>
                  <a:pt x="1832889" y="1524427"/>
                </a:lnTo>
                <a:lnTo>
                  <a:pt x="1854115" y="1520135"/>
                </a:lnTo>
                <a:lnTo>
                  <a:pt x="1875361" y="1524427"/>
                </a:lnTo>
                <a:lnTo>
                  <a:pt x="1892711" y="1536129"/>
                </a:lnTo>
                <a:lnTo>
                  <a:pt x="1904409" y="1553482"/>
                </a:lnTo>
                <a:lnTo>
                  <a:pt x="1908699" y="1574725"/>
                </a:lnTo>
                <a:lnTo>
                  <a:pt x="1904409" y="1595971"/>
                </a:lnTo>
                <a:lnTo>
                  <a:pt x="1892711" y="1613323"/>
                </a:lnTo>
                <a:lnTo>
                  <a:pt x="1875361" y="1625024"/>
                </a:lnTo>
                <a:lnTo>
                  <a:pt x="1854115" y="1629316"/>
                </a:lnTo>
                <a:close/>
              </a:path>
              <a:path w="3719195" h="2204085">
                <a:moveTo>
                  <a:pt x="2156873" y="1631841"/>
                </a:moveTo>
                <a:lnTo>
                  <a:pt x="2134653" y="1627351"/>
                </a:lnTo>
                <a:lnTo>
                  <a:pt x="2116509" y="1615110"/>
                </a:lnTo>
                <a:lnTo>
                  <a:pt x="2104277" y="1596955"/>
                </a:lnTo>
                <a:lnTo>
                  <a:pt x="2099792" y="1574725"/>
                </a:lnTo>
                <a:lnTo>
                  <a:pt x="2104277" y="1552497"/>
                </a:lnTo>
                <a:lnTo>
                  <a:pt x="2116509" y="1534342"/>
                </a:lnTo>
                <a:lnTo>
                  <a:pt x="2134653" y="1522100"/>
                </a:lnTo>
                <a:lnTo>
                  <a:pt x="2156873" y="1517610"/>
                </a:lnTo>
                <a:lnTo>
                  <a:pt x="2179074" y="1522100"/>
                </a:lnTo>
                <a:lnTo>
                  <a:pt x="2197207" y="1534342"/>
                </a:lnTo>
                <a:lnTo>
                  <a:pt x="2209436" y="1552497"/>
                </a:lnTo>
                <a:lnTo>
                  <a:pt x="2213921" y="1574725"/>
                </a:lnTo>
                <a:lnTo>
                  <a:pt x="2209441" y="1596955"/>
                </a:lnTo>
                <a:lnTo>
                  <a:pt x="2197220" y="1615110"/>
                </a:lnTo>
                <a:lnTo>
                  <a:pt x="2179088" y="1627351"/>
                </a:lnTo>
                <a:lnTo>
                  <a:pt x="2156873" y="1631841"/>
                </a:lnTo>
                <a:close/>
              </a:path>
              <a:path w="3719195" h="2204085">
                <a:moveTo>
                  <a:pt x="2459597" y="1634365"/>
                </a:moveTo>
                <a:lnTo>
                  <a:pt x="2436398" y="1629678"/>
                </a:lnTo>
                <a:lnTo>
                  <a:pt x="2417448" y="1616895"/>
                </a:lnTo>
                <a:lnTo>
                  <a:pt x="2404670" y="1597938"/>
                </a:lnTo>
                <a:lnTo>
                  <a:pt x="2399984" y="1574725"/>
                </a:lnTo>
                <a:lnTo>
                  <a:pt x="2404670" y="1551514"/>
                </a:lnTo>
                <a:lnTo>
                  <a:pt x="2417448" y="1532557"/>
                </a:lnTo>
                <a:lnTo>
                  <a:pt x="2436398" y="1519776"/>
                </a:lnTo>
                <a:lnTo>
                  <a:pt x="2459597" y="1515089"/>
                </a:lnTo>
                <a:lnTo>
                  <a:pt x="2482791" y="1519776"/>
                </a:lnTo>
                <a:lnTo>
                  <a:pt x="2501729" y="1532557"/>
                </a:lnTo>
                <a:lnTo>
                  <a:pt x="2514495" y="1551514"/>
                </a:lnTo>
                <a:lnTo>
                  <a:pt x="2519176" y="1574725"/>
                </a:lnTo>
                <a:lnTo>
                  <a:pt x="2514495" y="1597938"/>
                </a:lnTo>
                <a:lnTo>
                  <a:pt x="2501729" y="1616895"/>
                </a:lnTo>
                <a:lnTo>
                  <a:pt x="2482791" y="1629678"/>
                </a:lnTo>
                <a:lnTo>
                  <a:pt x="2459597" y="1634365"/>
                </a:lnTo>
                <a:close/>
              </a:path>
              <a:path w="3719195" h="2204085">
                <a:moveTo>
                  <a:pt x="2762321" y="1636890"/>
                </a:moveTo>
                <a:lnTo>
                  <a:pt x="2738128" y="1632005"/>
                </a:lnTo>
                <a:lnTo>
                  <a:pt x="2718375" y="1618682"/>
                </a:lnTo>
                <a:lnTo>
                  <a:pt x="2705058" y="1598922"/>
                </a:lnTo>
                <a:lnTo>
                  <a:pt x="2700176" y="1574725"/>
                </a:lnTo>
                <a:lnTo>
                  <a:pt x="2705058" y="1550530"/>
                </a:lnTo>
                <a:lnTo>
                  <a:pt x="2718375" y="1530771"/>
                </a:lnTo>
                <a:lnTo>
                  <a:pt x="2738128" y="1517449"/>
                </a:lnTo>
                <a:lnTo>
                  <a:pt x="2762321" y="1512564"/>
                </a:lnTo>
                <a:lnTo>
                  <a:pt x="2786494" y="1517449"/>
                </a:lnTo>
                <a:lnTo>
                  <a:pt x="2806237" y="1530771"/>
                </a:lnTo>
                <a:lnTo>
                  <a:pt x="2819549" y="1550530"/>
                </a:lnTo>
                <a:lnTo>
                  <a:pt x="2824431" y="1574725"/>
                </a:lnTo>
                <a:lnTo>
                  <a:pt x="2819549" y="1598922"/>
                </a:lnTo>
                <a:lnTo>
                  <a:pt x="2806237" y="1618682"/>
                </a:lnTo>
                <a:lnTo>
                  <a:pt x="2786494" y="1632005"/>
                </a:lnTo>
                <a:lnTo>
                  <a:pt x="2762321" y="1636890"/>
                </a:lnTo>
                <a:close/>
              </a:path>
              <a:path w="3719195" h="2204085">
                <a:moveTo>
                  <a:pt x="3065045" y="1622602"/>
                </a:moveTo>
                <a:lnTo>
                  <a:pt x="3046415" y="1618839"/>
                </a:lnTo>
                <a:lnTo>
                  <a:pt x="3031200" y="1608578"/>
                </a:lnTo>
                <a:lnTo>
                  <a:pt x="3020941" y="1593359"/>
                </a:lnTo>
                <a:lnTo>
                  <a:pt x="3017178" y="1574725"/>
                </a:lnTo>
                <a:lnTo>
                  <a:pt x="3020941" y="1556091"/>
                </a:lnTo>
                <a:lnTo>
                  <a:pt x="3031200" y="1540873"/>
                </a:lnTo>
                <a:lnTo>
                  <a:pt x="3046415" y="1530612"/>
                </a:lnTo>
                <a:lnTo>
                  <a:pt x="3065045" y="1526849"/>
                </a:lnTo>
                <a:lnTo>
                  <a:pt x="3083655" y="1530612"/>
                </a:lnTo>
                <a:lnTo>
                  <a:pt x="3098860" y="1540873"/>
                </a:lnTo>
                <a:lnTo>
                  <a:pt x="3109115" y="1556091"/>
                </a:lnTo>
                <a:lnTo>
                  <a:pt x="3112877" y="1574725"/>
                </a:lnTo>
                <a:lnTo>
                  <a:pt x="3109115" y="1593359"/>
                </a:lnTo>
                <a:lnTo>
                  <a:pt x="3098860" y="1608578"/>
                </a:lnTo>
                <a:lnTo>
                  <a:pt x="3083655" y="1618839"/>
                </a:lnTo>
                <a:lnTo>
                  <a:pt x="3065045" y="1622602"/>
                </a:lnTo>
                <a:close/>
              </a:path>
              <a:path w="3719195" h="2204085">
                <a:moveTo>
                  <a:pt x="3374250" y="1586489"/>
                </a:moveTo>
                <a:lnTo>
                  <a:pt x="3361253" y="1586489"/>
                </a:lnTo>
                <a:lnTo>
                  <a:pt x="3355987" y="1581223"/>
                </a:lnTo>
                <a:lnTo>
                  <a:pt x="3355987" y="1568231"/>
                </a:lnTo>
                <a:lnTo>
                  <a:pt x="3361253" y="1562961"/>
                </a:lnTo>
                <a:lnTo>
                  <a:pt x="3374250" y="1562961"/>
                </a:lnTo>
                <a:lnTo>
                  <a:pt x="3379515" y="1568231"/>
                </a:lnTo>
                <a:lnTo>
                  <a:pt x="3379515" y="1581223"/>
                </a:lnTo>
                <a:lnTo>
                  <a:pt x="3374250" y="1586489"/>
                </a:lnTo>
                <a:close/>
              </a:path>
              <a:path w="3719195" h="2204085">
                <a:moveTo>
                  <a:pt x="37773" y="1915462"/>
                </a:moveTo>
                <a:lnTo>
                  <a:pt x="23070" y="1912491"/>
                </a:lnTo>
                <a:lnTo>
                  <a:pt x="11063" y="1904389"/>
                </a:lnTo>
                <a:lnTo>
                  <a:pt x="2968" y="1892375"/>
                </a:lnTo>
                <a:lnTo>
                  <a:pt x="0" y="1877665"/>
                </a:lnTo>
                <a:lnTo>
                  <a:pt x="2968" y="1862956"/>
                </a:lnTo>
                <a:lnTo>
                  <a:pt x="11063" y="1850941"/>
                </a:lnTo>
                <a:lnTo>
                  <a:pt x="23070" y="1842840"/>
                </a:lnTo>
                <a:lnTo>
                  <a:pt x="37773" y="1839869"/>
                </a:lnTo>
                <a:lnTo>
                  <a:pt x="52475" y="1842840"/>
                </a:lnTo>
                <a:lnTo>
                  <a:pt x="64482" y="1850941"/>
                </a:lnTo>
                <a:lnTo>
                  <a:pt x="72577" y="1862956"/>
                </a:lnTo>
                <a:lnTo>
                  <a:pt x="75545" y="1877665"/>
                </a:lnTo>
                <a:lnTo>
                  <a:pt x="72577" y="1892375"/>
                </a:lnTo>
                <a:lnTo>
                  <a:pt x="64482" y="1904389"/>
                </a:lnTo>
                <a:lnTo>
                  <a:pt x="52475" y="1912491"/>
                </a:lnTo>
                <a:lnTo>
                  <a:pt x="37773" y="1915462"/>
                </a:lnTo>
                <a:close/>
              </a:path>
              <a:path w="3719195" h="2204085">
                <a:moveTo>
                  <a:pt x="340496" y="1918827"/>
                </a:moveTo>
                <a:lnTo>
                  <a:pt x="324488" y="1915593"/>
                </a:lnTo>
                <a:lnTo>
                  <a:pt x="311420" y="1906772"/>
                </a:lnTo>
                <a:lnTo>
                  <a:pt x="302611" y="1893688"/>
                </a:lnTo>
                <a:lnTo>
                  <a:pt x="299382" y="1877665"/>
                </a:lnTo>
                <a:lnTo>
                  <a:pt x="302611" y="1861642"/>
                </a:lnTo>
                <a:lnTo>
                  <a:pt x="311420" y="1848559"/>
                </a:lnTo>
                <a:lnTo>
                  <a:pt x="324488" y="1839738"/>
                </a:lnTo>
                <a:lnTo>
                  <a:pt x="340496" y="1836503"/>
                </a:lnTo>
                <a:lnTo>
                  <a:pt x="356510" y="1839738"/>
                </a:lnTo>
                <a:lnTo>
                  <a:pt x="369590" y="1848559"/>
                </a:lnTo>
                <a:lnTo>
                  <a:pt x="378410" y="1861642"/>
                </a:lnTo>
                <a:lnTo>
                  <a:pt x="381645" y="1877665"/>
                </a:lnTo>
                <a:lnTo>
                  <a:pt x="378410" y="1893688"/>
                </a:lnTo>
                <a:lnTo>
                  <a:pt x="369590" y="1906772"/>
                </a:lnTo>
                <a:lnTo>
                  <a:pt x="356510" y="1915593"/>
                </a:lnTo>
                <a:lnTo>
                  <a:pt x="340496" y="1918827"/>
                </a:lnTo>
                <a:close/>
              </a:path>
              <a:path w="3719195" h="2204085">
                <a:moveTo>
                  <a:pt x="643220" y="1921352"/>
                </a:moveTo>
                <a:lnTo>
                  <a:pt x="626233" y="1917920"/>
                </a:lnTo>
                <a:lnTo>
                  <a:pt x="612359" y="1908560"/>
                </a:lnTo>
                <a:lnTo>
                  <a:pt x="603004" y="1894679"/>
                </a:lnTo>
                <a:lnTo>
                  <a:pt x="599574" y="1877682"/>
                </a:lnTo>
                <a:lnTo>
                  <a:pt x="603004" y="1860685"/>
                </a:lnTo>
                <a:lnTo>
                  <a:pt x="612359" y="1846804"/>
                </a:lnTo>
                <a:lnTo>
                  <a:pt x="626233" y="1837444"/>
                </a:lnTo>
                <a:lnTo>
                  <a:pt x="643220" y="1834012"/>
                </a:lnTo>
                <a:lnTo>
                  <a:pt x="660208" y="1837444"/>
                </a:lnTo>
                <a:lnTo>
                  <a:pt x="674082" y="1846804"/>
                </a:lnTo>
                <a:lnTo>
                  <a:pt x="683436" y="1860685"/>
                </a:lnTo>
                <a:lnTo>
                  <a:pt x="686867" y="1877682"/>
                </a:lnTo>
                <a:lnTo>
                  <a:pt x="683436" y="1894679"/>
                </a:lnTo>
                <a:lnTo>
                  <a:pt x="674082" y="1908560"/>
                </a:lnTo>
                <a:lnTo>
                  <a:pt x="660208" y="1917920"/>
                </a:lnTo>
                <a:lnTo>
                  <a:pt x="643220" y="1921352"/>
                </a:lnTo>
                <a:close/>
              </a:path>
              <a:path w="3719195" h="2204085">
                <a:moveTo>
                  <a:pt x="945944" y="1923877"/>
                </a:moveTo>
                <a:lnTo>
                  <a:pt x="927982" y="1920247"/>
                </a:lnTo>
                <a:lnTo>
                  <a:pt x="913315" y="1910347"/>
                </a:lnTo>
                <a:lnTo>
                  <a:pt x="903426" y="1895663"/>
                </a:lnTo>
                <a:lnTo>
                  <a:pt x="899800" y="1877682"/>
                </a:lnTo>
                <a:lnTo>
                  <a:pt x="903426" y="1859703"/>
                </a:lnTo>
                <a:lnTo>
                  <a:pt x="913315" y="1845020"/>
                </a:lnTo>
                <a:lnTo>
                  <a:pt x="927982" y="1835121"/>
                </a:lnTo>
                <a:lnTo>
                  <a:pt x="945944" y="1831491"/>
                </a:lnTo>
                <a:lnTo>
                  <a:pt x="963925" y="1835121"/>
                </a:lnTo>
                <a:lnTo>
                  <a:pt x="978603" y="1845020"/>
                </a:lnTo>
                <a:lnTo>
                  <a:pt x="988496" y="1859703"/>
                </a:lnTo>
                <a:lnTo>
                  <a:pt x="992122" y="1877682"/>
                </a:lnTo>
                <a:lnTo>
                  <a:pt x="988496" y="1895663"/>
                </a:lnTo>
                <a:lnTo>
                  <a:pt x="978603" y="1910347"/>
                </a:lnTo>
                <a:lnTo>
                  <a:pt x="963925" y="1920247"/>
                </a:lnTo>
                <a:lnTo>
                  <a:pt x="945944" y="1923877"/>
                </a:lnTo>
                <a:close/>
              </a:path>
              <a:path w="3719195" h="2204085">
                <a:moveTo>
                  <a:pt x="1248668" y="1926399"/>
                </a:moveTo>
                <a:lnTo>
                  <a:pt x="1229727" y="1922571"/>
                </a:lnTo>
                <a:lnTo>
                  <a:pt x="1214254" y="1912132"/>
                </a:lnTo>
                <a:lnTo>
                  <a:pt x="1203819" y="1896647"/>
                </a:lnTo>
                <a:lnTo>
                  <a:pt x="1199992" y="1877682"/>
                </a:lnTo>
                <a:lnTo>
                  <a:pt x="1203819" y="1858719"/>
                </a:lnTo>
                <a:lnTo>
                  <a:pt x="1214254" y="1843234"/>
                </a:lnTo>
                <a:lnTo>
                  <a:pt x="1229727" y="1832794"/>
                </a:lnTo>
                <a:lnTo>
                  <a:pt x="1248668" y="1828965"/>
                </a:lnTo>
                <a:lnTo>
                  <a:pt x="1267629" y="1832794"/>
                </a:lnTo>
                <a:lnTo>
                  <a:pt x="1283112" y="1843234"/>
                </a:lnTo>
                <a:lnTo>
                  <a:pt x="1293550" y="1858719"/>
                </a:lnTo>
                <a:lnTo>
                  <a:pt x="1297378" y="1877682"/>
                </a:lnTo>
                <a:lnTo>
                  <a:pt x="1293550" y="1896647"/>
                </a:lnTo>
                <a:lnTo>
                  <a:pt x="1283112" y="1912132"/>
                </a:lnTo>
                <a:lnTo>
                  <a:pt x="1267629" y="1922571"/>
                </a:lnTo>
                <a:lnTo>
                  <a:pt x="1248668" y="1926399"/>
                </a:lnTo>
                <a:close/>
              </a:path>
              <a:path w="3719195" h="2204085">
                <a:moveTo>
                  <a:pt x="1551392" y="1928924"/>
                </a:moveTo>
                <a:lnTo>
                  <a:pt x="1531457" y="1924897"/>
                </a:lnTo>
                <a:lnTo>
                  <a:pt x="1515180" y="1913917"/>
                </a:lnTo>
                <a:lnTo>
                  <a:pt x="1504207" y="1897630"/>
                </a:lnTo>
                <a:lnTo>
                  <a:pt x="1500184" y="1877682"/>
                </a:lnTo>
                <a:lnTo>
                  <a:pt x="1504207" y="1857735"/>
                </a:lnTo>
                <a:lnTo>
                  <a:pt x="1515180" y="1841447"/>
                </a:lnTo>
                <a:lnTo>
                  <a:pt x="1531457" y="1830467"/>
                </a:lnTo>
                <a:lnTo>
                  <a:pt x="1551392" y="1826440"/>
                </a:lnTo>
                <a:lnTo>
                  <a:pt x="1571332" y="1830467"/>
                </a:lnTo>
                <a:lnTo>
                  <a:pt x="1587620" y="1841447"/>
                </a:lnTo>
                <a:lnTo>
                  <a:pt x="1598605" y="1857735"/>
                </a:lnTo>
                <a:lnTo>
                  <a:pt x="1602633" y="1877682"/>
                </a:lnTo>
                <a:lnTo>
                  <a:pt x="1598605" y="1897630"/>
                </a:lnTo>
                <a:lnTo>
                  <a:pt x="1587620" y="1913917"/>
                </a:lnTo>
                <a:lnTo>
                  <a:pt x="1571332" y="1924897"/>
                </a:lnTo>
                <a:lnTo>
                  <a:pt x="1551392" y="1928924"/>
                </a:lnTo>
                <a:close/>
              </a:path>
              <a:path w="3719195" h="2204085">
                <a:moveTo>
                  <a:pt x="1854115" y="1928924"/>
                </a:moveTo>
                <a:lnTo>
                  <a:pt x="1834180" y="1924897"/>
                </a:lnTo>
                <a:lnTo>
                  <a:pt x="1817904" y="1913917"/>
                </a:lnTo>
                <a:lnTo>
                  <a:pt x="1806931" y="1897630"/>
                </a:lnTo>
                <a:lnTo>
                  <a:pt x="1802907" y="1877682"/>
                </a:lnTo>
                <a:lnTo>
                  <a:pt x="1806931" y="1857735"/>
                </a:lnTo>
                <a:lnTo>
                  <a:pt x="1817904" y="1841447"/>
                </a:lnTo>
                <a:lnTo>
                  <a:pt x="1834180" y="1830467"/>
                </a:lnTo>
                <a:lnTo>
                  <a:pt x="1854115" y="1826440"/>
                </a:lnTo>
                <a:lnTo>
                  <a:pt x="1874056" y="1830467"/>
                </a:lnTo>
                <a:lnTo>
                  <a:pt x="1890344" y="1841447"/>
                </a:lnTo>
                <a:lnTo>
                  <a:pt x="1901329" y="1857735"/>
                </a:lnTo>
                <a:lnTo>
                  <a:pt x="1905357" y="1877682"/>
                </a:lnTo>
                <a:lnTo>
                  <a:pt x="1901329" y="1897630"/>
                </a:lnTo>
                <a:lnTo>
                  <a:pt x="1890344" y="1913917"/>
                </a:lnTo>
                <a:lnTo>
                  <a:pt x="1874056" y="1924897"/>
                </a:lnTo>
                <a:lnTo>
                  <a:pt x="1854115" y="1928924"/>
                </a:lnTo>
                <a:close/>
              </a:path>
              <a:path w="3719195" h="2204085">
                <a:moveTo>
                  <a:pt x="2156873" y="1923050"/>
                </a:moveTo>
                <a:lnTo>
                  <a:pt x="2139223" y="1919485"/>
                </a:lnTo>
                <a:lnTo>
                  <a:pt x="2124813" y="1909765"/>
                </a:lnTo>
                <a:lnTo>
                  <a:pt x="2115100" y="1895349"/>
                </a:lnTo>
                <a:lnTo>
                  <a:pt x="2111539" y="1877699"/>
                </a:lnTo>
                <a:lnTo>
                  <a:pt x="2115100" y="1860049"/>
                </a:lnTo>
                <a:lnTo>
                  <a:pt x="2124813" y="1845633"/>
                </a:lnTo>
                <a:lnTo>
                  <a:pt x="2139223" y="1835913"/>
                </a:lnTo>
                <a:lnTo>
                  <a:pt x="2156873" y="1832348"/>
                </a:lnTo>
                <a:lnTo>
                  <a:pt x="2174504" y="1835913"/>
                </a:lnTo>
                <a:lnTo>
                  <a:pt x="2188903" y="1845633"/>
                </a:lnTo>
                <a:lnTo>
                  <a:pt x="2198613" y="1860049"/>
                </a:lnTo>
                <a:lnTo>
                  <a:pt x="2202174" y="1877699"/>
                </a:lnTo>
                <a:lnTo>
                  <a:pt x="2198613" y="1895349"/>
                </a:lnTo>
                <a:lnTo>
                  <a:pt x="2188903" y="1909765"/>
                </a:lnTo>
                <a:lnTo>
                  <a:pt x="2174504" y="1919485"/>
                </a:lnTo>
                <a:lnTo>
                  <a:pt x="2156873" y="1923050"/>
                </a:lnTo>
                <a:close/>
              </a:path>
              <a:path w="3719195" h="2204085">
                <a:moveTo>
                  <a:pt x="2459597" y="1908765"/>
                </a:moveTo>
                <a:lnTo>
                  <a:pt x="2447491" y="1906322"/>
                </a:lnTo>
                <a:lnTo>
                  <a:pt x="2437609" y="1899660"/>
                </a:lnTo>
                <a:lnTo>
                  <a:pt x="2430949" y="1889780"/>
                </a:lnTo>
                <a:lnTo>
                  <a:pt x="2428508" y="1877682"/>
                </a:lnTo>
                <a:lnTo>
                  <a:pt x="2430949" y="1865584"/>
                </a:lnTo>
                <a:lnTo>
                  <a:pt x="2437609" y="1855704"/>
                </a:lnTo>
                <a:lnTo>
                  <a:pt x="2447491" y="1849042"/>
                </a:lnTo>
                <a:lnTo>
                  <a:pt x="2459597" y="1846600"/>
                </a:lnTo>
                <a:lnTo>
                  <a:pt x="2471684" y="1849042"/>
                </a:lnTo>
                <a:lnTo>
                  <a:pt x="2481555" y="1855704"/>
                </a:lnTo>
                <a:lnTo>
                  <a:pt x="2488212" y="1865584"/>
                </a:lnTo>
                <a:lnTo>
                  <a:pt x="2490653" y="1877682"/>
                </a:lnTo>
                <a:lnTo>
                  <a:pt x="2488212" y="1889780"/>
                </a:lnTo>
                <a:lnTo>
                  <a:pt x="2481555" y="1899660"/>
                </a:lnTo>
                <a:lnTo>
                  <a:pt x="2471684" y="1906322"/>
                </a:lnTo>
                <a:lnTo>
                  <a:pt x="2459597" y="1908765"/>
                </a:lnTo>
                <a:close/>
              </a:path>
              <a:path w="3719195" h="2204085">
                <a:moveTo>
                  <a:pt x="2769241" y="1890287"/>
                </a:moveTo>
                <a:lnTo>
                  <a:pt x="2755333" y="1890287"/>
                </a:lnTo>
                <a:lnTo>
                  <a:pt x="2749696" y="1884649"/>
                </a:lnTo>
                <a:lnTo>
                  <a:pt x="2749696" y="1870715"/>
                </a:lnTo>
                <a:lnTo>
                  <a:pt x="2755333" y="1865078"/>
                </a:lnTo>
                <a:lnTo>
                  <a:pt x="2769274" y="1865078"/>
                </a:lnTo>
                <a:lnTo>
                  <a:pt x="2774912" y="1870715"/>
                </a:lnTo>
                <a:lnTo>
                  <a:pt x="2774912" y="1884649"/>
                </a:lnTo>
                <a:lnTo>
                  <a:pt x="2769241" y="1890287"/>
                </a:lnTo>
                <a:close/>
              </a:path>
              <a:path w="3719195" h="2204085">
                <a:moveTo>
                  <a:pt x="37773" y="2203306"/>
                </a:moveTo>
                <a:lnTo>
                  <a:pt x="28950" y="2201525"/>
                </a:lnTo>
                <a:lnTo>
                  <a:pt x="21751" y="2196665"/>
                </a:lnTo>
                <a:lnTo>
                  <a:pt x="16900" y="2189455"/>
                </a:lnTo>
                <a:lnTo>
                  <a:pt x="15122" y="2180622"/>
                </a:lnTo>
                <a:lnTo>
                  <a:pt x="16900" y="2171789"/>
                </a:lnTo>
                <a:lnTo>
                  <a:pt x="21751" y="2164579"/>
                </a:lnTo>
                <a:lnTo>
                  <a:pt x="28950" y="2159719"/>
                </a:lnTo>
                <a:lnTo>
                  <a:pt x="37773" y="2157938"/>
                </a:lnTo>
                <a:lnTo>
                  <a:pt x="46600" y="2159719"/>
                </a:lnTo>
                <a:lnTo>
                  <a:pt x="53811" y="2164579"/>
                </a:lnTo>
                <a:lnTo>
                  <a:pt x="58673" y="2171789"/>
                </a:lnTo>
                <a:lnTo>
                  <a:pt x="60457" y="2180622"/>
                </a:lnTo>
                <a:lnTo>
                  <a:pt x="58673" y="2189455"/>
                </a:lnTo>
                <a:lnTo>
                  <a:pt x="53811" y="2196665"/>
                </a:lnTo>
                <a:lnTo>
                  <a:pt x="46600" y="2201525"/>
                </a:lnTo>
                <a:lnTo>
                  <a:pt x="37773" y="2203306"/>
                </a:lnTo>
                <a:close/>
              </a:path>
              <a:path w="3719195" h="2204085">
                <a:moveTo>
                  <a:pt x="346386" y="2203800"/>
                </a:moveTo>
                <a:lnTo>
                  <a:pt x="334607" y="2203800"/>
                </a:lnTo>
                <a:lnTo>
                  <a:pt x="331026" y="2203076"/>
                </a:lnTo>
                <a:lnTo>
                  <a:pt x="323289" y="2197857"/>
                </a:lnTo>
                <a:lnTo>
                  <a:pt x="318072" y="2190116"/>
                </a:lnTo>
                <a:lnTo>
                  <a:pt x="316158" y="2180639"/>
                </a:lnTo>
                <a:lnTo>
                  <a:pt x="318072" y="2171162"/>
                </a:lnTo>
                <a:lnTo>
                  <a:pt x="323289" y="2163423"/>
                </a:lnTo>
                <a:lnTo>
                  <a:pt x="331026" y="2158204"/>
                </a:lnTo>
                <a:lnTo>
                  <a:pt x="340496" y="2156291"/>
                </a:lnTo>
                <a:lnTo>
                  <a:pt x="349967" y="2158204"/>
                </a:lnTo>
                <a:lnTo>
                  <a:pt x="357704" y="2163423"/>
                </a:lnTo>
                <a:lnTo>
                  <a:pt x="362921" y="2171162"/>
                </a:lnTo>
                <a:lnTo>
                  <a:pt x="364835" y="2180639"/>
                </a:lnTo>
                <a:lnTo>
                  <a:pt x="362921" y="2190116"/>
                </a:lnTo>
                <a:lnTo>
                  <a:pt x="357704" y="2197857"/>
                </a:lnTo>
                <a:lnTo>
                  <a:pt x="349967" y="2203076"/>
                </a:lnTo>
                <a:lnTo>
                  <a:pt x="346386" y="2203800"/>
                </a:lnTo>
                <a:close/>
              </a:path>
              <a:path w="3719195" h="2204085">
                <a:moveTo>
                  <a:pt x="643220" y="2203306"/>
                </a:moveTo>
                <a:lnTo>
                  <a:pt x="634398" y="2201525"/>
                </a:lnTo>
                <a:lnTo>
                  <a:pt x="627199" y="2196665"/>
                </a:lnTo>
                <a:lnTo>
                  <a:pt x="622348" y="2189455"/>
                </a:lnTo>
                <a:lnTo>
                  <a:pt x="620570" y="2180622"/>
                </a:lnTo>
                <a:lnTo>
                  <a:pt x="622348" y="2171789"/>
                </a:lnTo>
                <a:lnTo>
                  <a:pt x="627199" y="2164579"/>
                </a:lnTo>
                <a:lnTo>
                  <a:pt x="634398" y="2159719"/>
                </a:lnTo>
                <a:lnTo>
                  <a:pt x="643220" y="2157938"/>
                </a:lnTo>
                <a:lnTo>
                  <a:pt x="652062" y="2159719"/>
                </a:lnTo>
                <a:lnTo>
                  <a:pt x="659271" y="2164579"/>
                </a:lnTo>
                <a:lnTo>
                  <a:pt x="664126" y="2171789"/>
                </a:lnTo>
                <a:lnTo>
                  <a:pt x="665904" y="2180622"/>
                </a:lnTo>
                <a:lnTo>
                  <a:pt x="664121" y="2189455"/>
                </a:lnTo>
                <a:lnTo>
                  <a:pt x="659258" y="2196665"/>
                </a:lnTo>
                <a:lnTo>
                  <a:pt x="652048" y="2201525"/>
                </a:lnTo>
                <a:lnTo>
                  <a:pt x="643220" y="2203306"/>
                </a:lnTo>
                <a:close/>
              </a:path>
              <a:path w="3719195" h="2204085">
                <a:moveTo>
                  <a:pt x="945944" y="2200785"/>
                </a:moveTo>
                <a:lnTo>
                  <a:pt x="938110" y="2199201"/>
                </a:lnTo>
                <a:lnTo>
                  <a:pt x="931703" y="2194881"/>
                </a:lnTo>
                <a:lnTo>
                  <a:pt x="927379" y="2188472"/>
                </a:lnTo>
                <a:lnTo>
                  <a:pt x="925792" y="2180622"/>
                </a:lnTo>
                <a:lnTo>
                  <a:pt x="927379" y="2172773"/>
                </a:lnTo>
                <a:lnTo>
                  <a:pt x="931703" y="2166365"/>
                </a:lnTo>
                <a:lnTo>
                  <a:pt x="938110" y="2162046"/>
                </a:lnTo>
                <a:lnTo>
                  <a:pt x="945944" y="2160463"/>
                </a:lnTo>
                <a:lnTo>
                  <a:pt x="953792" y="2162046"/>
                </a:lnTo>
                <a:lnTo>
                  <a:pt x="960198" y="2166365"/>
                </a:lnTo>
                <a:lnTo>
                  <a:pt x="964514" y="2172773"/>
                </a:lnTo>
                <a:lnTo>
                  <a:pt x="966096" y="2180622"/>
                </a:lnTo>
                <a:lnTo>
                  <a:pt x="964514" y="2188472"/>
                </a:lnTo>
                <a:lnTo>
                  <a:pt x="960198" y="2194881"/>
                </a:lnTo>
                <a:lnTo>
                  <a:pt x="953792" y="2199201"/>
                </a:lnTo>
                <a:lnTo>
                  <a:pt x="945944" y="2200785"/>
                </a:lnTo>
                <a:close/>
              </a:path>
              <a:path w="3719195" h="2204085">
                <a:moveTo>
                  <a:pt x="1257478" y="2196575"/>
                </a:moveTo>
                <a:lnTo>
                  <a:pt x="1239891" y="2196575"/>
                </a:lnTo>
                <a:lnTo>
                  <a:pt x="1232735" y="2189422"/>
                </a:lnTo>
                <a:lnTo>
                  <a:pt x="1232735" y="2171822"/>
                </a:lnTo>
                <a:lnTo>
                  <a:pt x="1239891" y="2164669"/>
                </a:lnTo>
                <a:lnTo>
                  <a:pt x="1257478" y="2164669"/>
                </a:lnTo>
                <a:lnTo>
                  <a:pt x="1264634" y="2171822"/>
                </a:lnTo>
                <a:lnTo>
                  <a:pt x="1264634" y="2189422"/>
                </a:lnTo>
                <a:lnTo>
                  <a:pt x="1257478" y="2196575"/>
                </a:lnTo>
                <a:close/>
              </a:path>
              <a:path w="3719195" h="2204085">
                <a:moveTo>
                  <a:pt x="1556961" y="2190705"/>
                </a:moveTo>
                <a:lnTo>
                  <a:pt x="1545856" y="2190705"/>
                </a:lnTo>
                <a:lnTo>
                  <a:pt x="1541332" y="2186192"/>
                </a:lnTo>
                <a:lnTo>
                  <a:pt x="1541332" y="2175052"/>
                </a:lnTo>
                <a:lnTo>
                  <a:pt x="1545856" y="2170542"/>
                </a:lnTo>
                <a:lnTo>
                  <a:pt x="1556961" y="2170542"/>
                </a:lnTo>
                <a:lnTo>
                  <a:pt x="1561485" y="2175052"/>
                </a:lnTo>
                <a:lnTo>
                  <a:pt x="1561485" y="2186192"/>
                </a:lnTo>
                <a:lnTo>
                  <a:pt x="1556961" y="2190705"/>
                </a:lnTo>
                <a:close/>
              </a:path>
              <a:path w="3719195" h="2204085">
                <a:moveTo>
                  <a:pt x="1855972" y="2183988"/>
                </a:moveTo>
                <a:lnTo>
                  <a:pt x="1852259" y="2183988"/>
                </a:lnTo>
                <a:lnTo>
                  <a:pt x="1850774" y="2182489"/>
                </a:lnTo>
                <a:lnTo>
                  <a:pt x="1850774" y="2178755"/>
                </a:lnTo>
                <a:lnTo>
                  <a:pt x="1852259" y="2177257"/>
                </a:lnTo>
                <a:lnTo>
                  <a:pt x="1856006" y="2177257"/>
                </a:lnTo>
                <a:lnTo>
                  <a:pt x="1857491" y="2178755"/>
                </a:lnTo>
                <a:lnTo>
                  <a:pt x="1857491" y="2182489"/>
                </a:lnTo>
                <a:lnTo>
                  <a:pt x="1855972" y="2183988"/>
                </a:lnTo>
                <a:close/>
              </a:path>
            </a:pathLst>
          </a:custGeom>
          <a:solidFill>
            <a:srgbClr val="E8C7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430015" y="9004117"/>
            <a:ext cx="6858000" cy="132715"/>
          </a:xfrm>
          <a:custGeom>
            <a:avLst/>
            <a:gdLst/>
            <a:ahLst/>
            <a:cxnLst/>
            <a:rect l="l" t="t" r="r" b="b"/>
            <a:pathLst>
              <a:path w="6858000" h="132715">
                <a:moveTo>
                  <a:pt x="6857984" y="132686"/>
                </a:moveTo>
                <a:lnTo>
                  <a:pt x="0" y="114299"/>
                </a:lnTo>
                <a:lnTo>
                  <a:pt x="306" y="0"/>
                </a:lnTo>
                <a:lnTo>
                  <a:pt x="6857984" y="18386"/>
                </a:lnTo>
                <a:lnTo>
                  <a:pt x="6857984" y="132686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9004815"/>
            <a:ext cx="6845300" cy="132715"/>
          </a:xfrm>
          <a:custGeom>
            <a:avLst/>
            <a:gdLst/>
            <a:ahLst/>
            <a:cxnLst/>
            <a:rect l="l" t="t" r="r" b="b"/>
            <a:pathLst>
              <a:path w="6845300" h="132715">
                <a:moveTo>
                  <a:pt x="6844511" y="132651"/>
                </a:moveTo>
                <a:lnTo>
                  <a:pt x="0" y="114300"/>
                </a:lnTo>
                <a:lnTo>
                  <a:pt x="0" y="0"/>
                </a:lnTo>
                <a:lnTo>
                  <a:pt x="6844817" y="18351"/>
                </a:lnTo>
                <a:lnTo>
                  <a:pt x="6844511" y="132651"/>
                </a:lnTo>
                <a:close/>
              </a:path>
            </a:pathLst>
          </a:custGeom>
          <a:solidFill>
            <a:srgbClr val="9EC2D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40" dirty="0"/>
              <a:t>2</a:t>
            </a:r>
            <a:r>
              <a:rPr spc="90" dirty="0"/>
              <a:t>0</a:t>
            </a:r>
            <a:r>
              <a:rPr spc="40" dirty="0"/>
              <a:t>2</a:t>
            </a:r>
            <a:r>
              <a:rPr spc="175" dirty="0"/>
              <a:t>4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1938173" y="655389"/>
            <a:ext cx="13565098" cy="10995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24275" marR="5080" indent="-1465580" algn="ctr">
              <a:lnSpc>
                <a:spcPct val="114599"/>
              </a:lnSpc>
              <a:spcBef>
                <a:spcPts val="100"/>
              </a:spcBef>
              <a:tabLst>
                <a:tab pos="4239260" algn="l"/>
              </a:tabLst>
            </a:pPr>
            <a:r>
              <a:rPr lang="ru-RU" sz="3200" spc="-15" dirty="0"/>
              <a:t>ПСИХОКОРЕКЦІЯ ТРИВОЖНОСТІ МОЛОДШИХ ШКОЛЯРІВ МЕТОДОМ АРТТЕРАПІЇ</a:t>
            </a:r>
            <a:endParaRPr sz="3200" spc="-30" dirty="0">
              <a:latin typeface="Times New Roman"/>
              <a:cs typeface="Times New Roman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851FFC-AAD5-41B0-9BA8-331DFC2D2783}"/>
              </a:ext>
            </a:extLst>
          </p:cNvPr>
          <p:cNvSpPr txBox="1"/>
          <p:nvPr/>
        </p:nvSpPr>
        <p:spPr>
          <a:xfrm>
            <a:off x="3776330" y="2326201"/>
            <a:ext cx="14401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тренінгової програми: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адекватних форм поведінки;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усвідомлення та регуляція власних емоцій;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корекція афективної поведінки;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навичок спілкування, самостійності та впевненості;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позитивного ставлення до свого «Я»;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вміння правильно оцінювати та характеризувати свої зовнішні особливості; виявлення недоліків і виділення переваг;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розвиток орієнтації на позитивну оцінку якостей однолітків;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uk-UA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 технікам релаксації та </a:t>
            </a:r>
            <a:r>
              <a:rPr lang="uk-UA" sz="3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психогімнастики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92634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643</Words>
  <Application>Microsoft Office PowerPoint</Application>
  <PresentationFormat>Довільний</PresentationFormat>
  <Paragraphs>76</Paragraphs>
  <Slides>12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20" baseType="lpstr">
      <vt:lpstr>Arial</vt:lpstr>
      <vt:lpstr>Calibri</vt:lpstr>
      <vt:lpstr>Lucida Sans Unicode</vt:lpstr>
      <vt:lpstr>Tahoma</vt:lpstr>
      <vt:lpstr>Times New Roman</vt:lpstr>
      <vt:lpstr>Trebuchet MS</vt:lpstr>
      <vt:lpstr>Verdana</vt:lpstr>
      <vt:lpstr>Office Theme</vt:lpstr>
      <vt:lpstr>КОРЕКЦІЯ ТРИВОЖНОСТІ  МОЛОДШИХ ШКОЛЯРІВ ЗА  ДОПОМОГОЮ АРТ-ТЕРАПІЇ</vt:lpstr>
      <vt:lpstr>Презентація PowerPoint</vt:lpstr>
      <vt:lpstr>Презентація PowerPoint</vt:lpstr>
      <vt:lpstr>ЗАВДАННЯ ДОСЛІДЖЕННЯ:</vt:lpstr>
      <vt:lpstr>МЕТОДИ ДОСЛІДЖЕННЯ:</vt:lpstr>
      <vt:lpstr>Модель прояву тривожності у молодших школярів</vt:lpstr>
      <vt:lpstr>Презентація PowerPoint</vt:lpstr>
      <vt:lpstr>Результати дıагностики тривожностı дıтей молодшого шкıльного вıку  за тестом «Тривожнıсть» (Р.Темл, М. Доркı, В. Амен)</vt:lpstr>
      <vt:lpstr>ПСИХОКОРЕКЦІЯ ТРИВОЖНОСТІ МОЛОДШИХ ШКОЛЯРІВ МЕТОДОМ АРТТЕРАПІЇ</vt:lpstr>
      <vt:lpstr>Презентація PowerPoint</vt:lpstr>
      <vt:lpstr>Презентація PowerPoint</vt:lpstr>
      <vt:lpstr>ДЯКУЮ  ЗА 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Beige Pastel Minimalist Thesis Defense Presentation</dc:title>
  <dc:creator>Марина Красуляк</dc:creator>
  <cp:keywords>DAGIptp1FN0,BAF9gM0XJPo</cp:keywords>
  <cp:lastModifiedBy>Користувач</cp:lastModifiedBy>
  <cp:revision>8</cp:revision>
  <dcterms:created xsi:type="dcterms:W3CDTF">2024-06-24T07:43:13Z</dcterms:created>
  <dcterms:modified xsi:type="dcterms:W3CDTF">2025-02-04T09:56:16Z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2024-06-24T00:00:00Z</vt:filetime>
  </property>
  <property fmtid="{D5CDD505-2E9C-101B-9397-08002B2CF9AE}" pid="3" name="Creator">
    <vt:lpwstr>Canva</vt:lpwstr>
  </property>
  <property fmtid="{D5CDD505-2E9C-101B-9397-08002B2CF9AE}" pid="4" name="LastSaved">
    <vt:filetime>2024-06-24T00:00:00Z</vt:filetime>
  </property>
</Properties>
</file>