
<file path=[Content_Types].xml><?xml version="1.0" encoding="utf-8"?>
<Types xmlns="http://schemas.openxmlformats.org/package/2006/content-types">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sldIdLst>
    <p:sldId id="256" r:id="rId4"/>
    <p:sldId id="257" r:id="rId5"/>
    <p:sldId id="258" r:id="rId6"/>
    <p:sldId id="259" r:id="rId7"/>
    <p:sldId id="260" r:id="rId8"/>
    <p:sldId id="261" r:id="rId9"/>
    <p:sldId id="262" r:id="rId10"/>
    <p:sldId id="263" r:id="rId11"/>
    <p:sldId id="264" r:id="rId12"/>
    <p:sldId id="269" r:id="rId13"/>
    <p:sldId id="270" r:id="rId14"/>
    <p:sldId id="271" r:id="rId15"/>
    <p:sldId id="272" r:id="rId16"/>
    <p:sldId id="273" r:id="rId17"/>
    <p:sldId id="274" r:id="rId18"/>
  </p:sldIdLst>
  <p:sldSz cx="12192000" cy="6858000"/>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91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pPr>
              <a:defRPr sz="2128" b="1" strike="noStrike" spc="-1">
                <a:solidFill>
                  <a:srgbClr val="242852"/>
                </a:solidFill>
                <a:latin typeface="Trebuchet MS"/>
                <a:ea typeface="DejaVu Sans"/>
              </a:defRPr>
            </a:pPr>
            <a:r>
              <a:rPr lang="ru-RU" sz="2128" b="1" strike="noStrike" spc="-1" dirty="0">
                <a:solidFill>
                  <a:srgbClr val="242852"/>
                </a:solidFill>
                <a:latin typeface="Trebuchet MS"/>
                <a:ea typeface="DejaVu Sans"/>
              </a:rPr>
              <a:t>Комунікативні схильності</a:t>
            </a:r>
          </a:p>
        </c:rich>
      </c:tx>
      <c:overlay val="0"/>
      <c:spPr>
        <a:noFill/>
        <a:ln w="0">
          <a:noFill/>
        </a:ln>
      </c:spPr>
    </c:title>
    <c:autoTitleDeleted val="0"/>
    <c:plotArea>
      <c:layout/>
      <c:pieChart>
        <c:varyColors val="1"/>
        <c:ser>
          <c:idx val="0"/>
          <c:order val="0"/>
          <c:tx>
            <c:strRef>
              <c:f>label 0</c:f>
              <c:strCache>
                <c:ptCount val="1"/>
                <c:pt idx="0">
                  <c:v>Комунікативні схильності</c:v>
                </c:pt>
              </c:strCache>
            </c:strRef>
          </c:tx>
          <c:spPr>
            <a:solidFill>
              <a:srgbClr val="4A66AC"/>
            </a:solidFill>
            <a:ln w="0">
              <a:noFill/>
            </a:ln>
          </c:spPr>
          <c:dPt>
            <c:idx val="0"/>
            <c:bubble3D val="0"/>
            <c:spPr>
              <a:gradFill>
                <a:gsLst>
                  <a:gs pos="22000">
                    <a:srgbClr val="445D9D"/>
                  </a:gs>
                  <a:gs pos="100000">
                    <a:srgbClr val="5B71B0"/>
                  </a:gs>
                </a:gsLst>
                <a:lin ang="16200000"/>
              </a:gradFill>
              <a:ln w="0">
                <a:noFill/>
              </a:ln>
            </c:spPr>
            <c:extLst>
              <c:ext xmlns:c16="http://schemas.microsoft.com/office/drawing/2014/chart" uri="{C3380CC4-5D6E-409C-BE32-E72D297353CC}">
                <c16:uniqueId val="{00000001-2580-4CFA-BCA7-603B99084A23}"/>
              </c:ext>
            </c:extLst>
          </c:dPt>
          <c:dPt>
            <c:idx val="1"/>
            <c:bubble3D val="0"/>
            <c:spPr>
              <a:gradFill>
                <a:gsLst>
                  <a:gs pos="22000">
                    <a:srgbClr val="528FC7"/>
                  </a:gs>
                  <a:gs pos="100000">
                    <a:srgbClr val="6EA2D3"/>
                  </a:gs>
                </a:gsLst>
                <a:lin ang="16200000"/>
              </a:gradFill>
              <a:ln w="0">
                <a:noFill/>
              </a:ln>
            </c:spPr>
            <c:extLst>
              <c:ext xmlns:c16="http://schemas.microsoft.com/office/drawing/2014/chart" uri="{C3380CC4-5D6E-409C-BE32-E72D297353CC}">
                <c16:uniqueId val="{00000003-2580-4CFA-BCA7-603B99084A23}"/>
              </c:ext>
            </c:extLst>
          </c:dPt>
          <c:dPt>
            <c:idx val="2"/>
            <c:bubble3D val="0"/>
            <c:spPr>
              <a:gradFill>
                <a:gsLst>
                  <a:gs pos="22000">
                    <a:srgbClr val="2574C3"/>
                  </a:gs>
                  <a:gs pos="100000">
                    <a:srgbClr val="4787D6"/>
                  </a:gs>
                </a:gsLst>
                <a:lin ang="16200000"/>
              </a:gradFill>
              <a:ln w="0">
                <a:noFill/>
              </a:ln>
            </c:spPr>
            <c:extLst>
              <c:ext xmlns:c16="http://schemas.microsoft.com/office/drawing/2014/chart" uri="{C3380CC4-5D6E-409C-BE32-E72D297353CC}">
                <c16:uniqueId val="{00000005-2580-4CFA-BCA7-603B99084A23}"/>
              </c:ext>
            </c:extLst>
          </c:dPt>
          <c:dPt>
            <c:idx val="3"/>
            <c:bubble3D val="0"/>
            <c:spPr>
              <a:gradFill>
                <a:gsLst>
                  <a:gs pos="22000">
                    <a:srgbClr val="71829D"/>
                  </a:gs>
                  <a:gs pos="100000">
                    <a:srgbClr val="8795AD"/>
                  </a:gs>
                </a:gsLst>
                <a:lin ang="16200000"/>
              </a:gradFill>
              <a:ln w="0">
                <a:noFill/>
              </a:ln>
            </c:spPr>
            <c:extLst>
              <c:ext xmlns:c16="http://schemas.microsoft.com/office/drawing/2014/chart" uri="{C3380CC4-5D6E-409C-BE32-E72D297353CC}">
                <c16:uniqueId val="{00000007-2580-4CFA-BCA7-603B99084A23}"/>
              </c:ext>
            </c:extLst>
          </c:dPt>
          <c:dPt>
            <c:idx val="4"/>
            <c:bubble3D val="0"/>
            <c:spPr>
              <a:gradFill>
                <a:gsLst>
                  <a:gs pos="22000">
                    <a:srgbClr val="51949F"/>
                  </a:gs>
                  <a:gs pos="100000">
                    <a:srgbClr val="68A7B2"/>
                  </a:gs>
                </a:gsLst>
                <a:lin ang="16200000"/>
              </a:gradFill>
              <a:ln w="0">
                <a:noFill/>
              </a:ln>
            </c:spPr>
            <c:extLst>
              <c:ext xmlns:c16="http://schemas.microsoft.com/office/drawing/2014/chart" uri="{C3380CC4-5D6E-409C-BE32-E72D297353CC}">
                <c16:uniqueId val="{00000009-2580-4CFA-BCA7-603B99084A23}"/>
              </c:ext>
            </c:extLst>
          </c:dPt>
          <c:dLbls>
            <c:dLbl>
              <c:idx val="0"/>
              <c:spPr/>
              <c:txPr>
                <a:bodyPr wrap="square"/>
                <a:lstStyle/>
                <a:p>
                  <a:pPr>
                    <a:defRPr sz="1197" b="0" strike="noStrike" spc="-1">
                      <a:solidFill>
                        <a:srgbClr val="242852"/>
                      </a:solidFill>
                      <a:latin typeface="Trebuchet MS"/>
                      <a:ea typeface="DejaVu Sans"/>
                    </a:defRPr>
                  </a:pPr>
                  <a:endParaRPr lang="uk-UA"/>
                </a:p>
              </c:txPr>
              <c:dLblPos val="ctr"/>
              <c:showLegendKey val="0"/>
              <c:showVal val="0"/>
              <c:showCatName val="0"/>
              <c:showSerName val="0"/>
              <c:showPercent val="1"/>
              <c:showBubbleSize val="1"/>
              <c:extLst>
                <c:ext xmlns:c15="http://schemas.microsoft.com/office/drawing/2012/chart" uri="{CE6537A1-D6FC-4f65-9D91-7224C49458BB}"/>
                <c:ext xmlns:c16="http://schemas.microsoft.com/office/drawing/2014/chart" uri="{C3380CC4-5D6E-409C-BE32-E72D297353CC}">
                  <c16:uniqueId val="{00000001-2580-4CFA-BCA7-603B99084A23}"/>
                </c:ext>
              </c:extLst>
            </c:dLbl>
            <c:dLbl>
              <c:idx val="1"/>
              <c:spPr/>
              <c:txPr>
                <a:bodyPr wrap="square"/>
                <a:lstStyle/>
                <a:p>
                  <a:pPr>
                    <a:defRPr sz="1197" b="0" strike="noStrike" spc="-1">
                      <a:solidFill>
                        <a:srgbClr val="242852"/>
                      </a:solidFill>
                      <a:latin typeface="Trebuchet MS"/>
                      <a:ea typeface="DejaVu Sans"/>
                    </a:defRPr>
                  </a:pPr>
                  <a:endParaRPr lang="uk-UA"/>
                </a:p>
              </c:txPr>
              <c:dLblPos val="ctr"/>
              <c:showLegendKey val="0"/>
              <c:showVal val="0"/>
              <c:showCatName val="0"/>
              <c:showSerName val="0"/>
              <c:showPercent val="1"/>
              <c:showBubbleSize val="1"/>
              <c:extLst>
                <c:ext xmlns:c15="http://schemas.microsoft.com/office/drawing/2012/chart" uri="{CE6537A1-D6FC-4f65-9D91-7224C49458BB}"/>
                <c:ext xmlns:c16="http://schemas.microsoft.com/office/drawing/2014/chart" uri="{C3380CC4-5D6E-409C-BE32-E72D297353CC}">
                  <c16:uniqueId val="{00000003-2580-4CFA-BCA7-603B99084A23}"/>
                </c:ext>
              </c:extLst>
            </c:dLbl>
            <c:dLbl>
              <c:idx val="2"/>
              <c:spPr/>
              <c:txPr>
                <a:bodyPr wrap="square"/>
                <a:lstStyle/>
                <a:p>
                  <a:pPr>
                    <a:defRPr sz="1197" b="0" strike="noStrike" spc="-1">
                      <a:solidFill>
                        <a:srgbClr val="242852"/>
                      </a:solidFill>
                      <a:latin typeface="Trebuchet MS"/>
                      <a:ea typeface="DejaVu Sans"/>
                    </a:defRPr>
                  </a:pPr>
                  <a:endParaRPr lang="uk-UA"/>
                </a:p>
              </c:txPr>
              <c:dLblPos val="ctr"/>
              <c:showLegendKey val="0"/>
              <c:showVal val="0"/>
              <c:showCatName val="0"/>
              <c:showSerName val="0"/>
              <c:showPercent val="1"/>
              <c:showBubbleSize val="1"/>
              <c:extLst>
                <c:ext xmlns:c15="http://schemas.microsoft.com/office/drawing/2012/chart" uri="{CE6537A1-D6FC-4f65-9D91-7224C49458BB}"/>
                <c:ext xmlns:c16="http://schemas.microsoft.com/office/drawing/2014/chart" uri="{C3380CC4-5D6E-409C-BE32-E72D297353CC}">
                  <c16:uniqueId val="{00000005-2580-4CFA-BCA7-603B99084A23}"/>
                </c:ext>
              </c:extLst>
            </c:dLbl>
            <c:dLbl>
              <c:idx val="3"/>
              <c:spPr/>
              <c:txPr>
                <a:bodyPr wrap="square"/>
                <a:lstStyle/>
                <a:p>
                  <a:pPr>
                    <a:defRPr sz="1197" b="0" strike="noStrike" spc="-1">
                      <a:solidFill>
                        <a:srgbClr val="242852"/>
                      </a:solidFill>
                      <a:latin typeface="Trebuchet MS"/>
                      <a:ea typeface="DejaVu Sans"/>
                    </a:defRPr>
                  </a:pPr>
                  <a:endParaRPr lang="uk-UA"/>
                </a:p>
              </c:txPr>
              <c:dLblPos val="ctr"/>
              <c:showLegendKey val="0"/>
              <c:showVal val="0"/>
              <c:showCatName val="0"/>
              <c:showSerName val="0"/>
              <c:showPercent val="1"/>
              <c:showBubbleSize val="1"/>
              <c:extLst>
                <c:ext xmlns:c15="http://schemas.microsoft.com/office/drawing/2012/chart" uri="{CE6537A1-D6FC-4f65-9D91-7224C49458BB}"/>
                <c:ext xmlns:c16="http://schemas.microsoft.com/office/drawing/2014/chart" uri="{C3380CC4-5D6E-409C-BE32-E72D297353CC}">
                  <c16:uniqueId val="{00000007-2580-4CFA-BCA7-603B99084A23}"/>
                </c:ext>
              </c:extLst>
            </c:dLbl>
            <c:dLbl>
              <c:idx val="4"/>
              <c:spPr/>
              <c:txPr>
                <a:bodyPr wrap="square"/>
                <a:lstStyle/>
                <a:p>
                  <a:pPr>
                    <a:defRPr sz="1197" b="0" strike="noStrike" spc="-1">
                      <a:solidFill>
                        <a:srgbClr val="242852"/>
                      </a:solidFill>
                      <a:latin typeface="Trebuchet MS"/>
                      <a:ea typeface="DejaVu Sans"/>
                    </a:defRPr>
                  </a:pPr>
                  <a:endParaRPr lang="uk-UA"/>
                </a:p>
              </c:txPr>
              <c:dLblPos val="ctr"/>
              <c:showLegendKey val="0"/>
              <c:showVal val="0"/>
              <c:showCatName val="0"/>
              <c:showSerName val="0"/>
              <c:showPercent val="1"/>
              <c:showBubbleSize val="1"/>
              <c:extLst>
                <c:ext xmlns:c15="http://schemas.microsoft.com/office/drawing/2012/chart" uri="{CE6537A1-D6FC-4f65-9D91-7224C49458BB}"/>
                <c:ext xmlns:c16="http://schemas.microsoft.com/office/drawing/2014/chart" uri="{C3380CC4-5D6E-409C-BE32-E72D297353CC}">
                  <c16:uniqueId val="{00000009-2580-4CFA-BCA7-603B99084A23}"/>
                </c:ext>
              </c:extLst>
            </c:dLbl>
            <c:spPr>
              <a:noFill/>
              <a:ln>
                <a:noFill/>
              </a:ln>
              <a:effectLst/>
            </c:spPr>
            <c:txPr>
              <a:bodyPr wrap="square"/>
              <a:lstStyle/>
              <a:p>
                <a:pPr>
                  <a:defRPr sz="1197" b="0" strike="noStrike" spc="-1">
                    <a:solidFill>
                      <a:srgbClr val="242852"/>
                    </a:solidFill>
                    <a:latin typeface="Trebuchet MS"/>
                    <a:ea typeface="DejaVu Sans"/>
                  </a:defRPr>
                </a:pPr>
                <a:endParaRPr lang="uk-UA"/>
              </a:p>
            </c:txPr>
            <c:dLblPos val="ctr"/>
            <c:showLegendKey val="0"/>
            <c:showVal val="0"/>
            <c:showCatName val="0"/>
            <c:showSerName val="0"/>
            <c:showPercent val="1"/>
            <c:showBubbleSize val="1"/>
            <c:separator>
</c:separator>
            <c:showLeaderLines val="1"/>
            <c:extLst>
              <c:ext xmlns:c15="http://schemas.microsoft.com/office/drawing/2012/chart" uri="{CE6537A1-D6FC-4f65-9D91-7224C49458BB}"/>
            </c:extLst>
          </c:dLbls>
          <c:cat>
            <c:strRef>
              <c:f>categories</c:f>
              <c:strCache>
                <c:ptCount val="5"/>
                <c:pt idx="0">
                  <c:v>низький</c:v>
                </c:pt>
                <c:pt idx="1">
                  <c:v>нижче середнього</c:v>
                </c:pt>
                <c:pt idx="2">
                  <c:v>середній</c:v>
                </c:pt>
                <c:pt idx="3">
                  <c:v>високий</c:v>
                </c:pt>
                <c:pt idx="4">
                  <c:v>дуже високий</c:v>
                </c:pt>
              </c:strCache>
            </c:strRef>
          </c:cat>
          <c:val>
            <c:numRef>
              <c:f>0</c:f>
              <c:numCache>
                <c:formatCode>General</c:formatCode>
                <c:ptCount val="5"/>
                <c:pt idx="0">
                  <c:v>0.12000000000000001</c:v>
                </c:pt>
                <c:pt idx="1">
                  <c:v>0.18000000000000002</c:v>
                </c:pt>
                <c:pt idx="2">
                  <c:v>0.38000000000000006</c:v>
                </c:pt>
                <c:pt idx="3">
                  <c:v>0.22000000000000003</c:v>
                </c:pt>
                <c:pt idx="4">
                  <c:v>0.1</c:v>
                </c:pt>
              </c:numCache>
            </c:numRef>
          </c:val>
          <c:extLst>
            <c:ext xmlns:c16="http://schemas.microsoft.com/office/drawing/2014/chart" uri="{C3380CC4-5D6E-409C-BE32-E72D297353CC}">
              <c16:uniqueId val="{0000000A-2580-4CFA-BCA7-603B99084A23}"/>
            </c:ext>
          </c:extLst>
        </c:ser>
        <c:dLbls>
          <c:showLegendKey val="0"/>
          <c:showVal val="0"/>
          <c:showCatName val="0"/>
          <c:showSerName val="0"/>
          <c:showPercent val="0"/>
          <c:showBubbleSize val="0"/>
          <c:showLeaderLines val="1"/>
        </c:dLbls>
        <c:firstSliceAng val="0"/>
      </c:pieChart>
      <c:spPr>
        <a:noFill/>
        <a:ln w="0">
          <a:noFill/>
        </a:ln>
      </c:spPr>
    </c:plotArea>
    <c:legend>
      <c:legendPos val="b"/>
      <c:overlay val="0"/>
      <c:spPr>
        <a:noFill/>
        <a:ln w="0">
          <a:noFill/>
        </a:ln>
      </c:spPr>
      <c:txPr>
        <a:bodyPr/>
        <a:lstStyle/>
        <a:p>
          <a:pPr>
            <a:defRPr sz="1197" b="0" strike="noStrike" spc="-1">
              <a:solidFill>
                <a:srgbClr val="242852"/>
              </a:solidFill>
              <a:latin typeface="Trebuchet MS"/>
              <a:ea typeface="DejaVu Sans"/>
            </a:defRPr>
          </a:pPr>
          <a:endParaRPr lang="uk-UA"/>
        </a:p>
      </c:txPr>
    </c:legend>
    <c:plotVisOnly val="1"/>
    <c:dispBlanksAs val="zero"/>
    <c:showDLblsOverMax val="1"/>
  </c:chart>
  <c:spPr>
    <a:noFill/>
    <a:ln w="9360">
      <a:noFill/>
    </a:ln>
  </c:spPr>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pPr>
              <a:defRPr sz="2128" b="1" strike="noStrike" spc="-1">
                <a:solidFill>
                  <a:srgbClr val="242852"/>
                </a:solidFill>
                <a:latin typeface="Trebuchet MS"/>
                <a:ea typeface="DejaVu Sans"/>
              </a:defRPr>
            </a:pPr>
            <a:r>
              <a:rPr lang="ru-RU" sz="2128" b="1" strike="noStrike" spc="-1" dirty="0" err="1">
                <a:solidFill>
                  <a:srgbClr val="242852"/>
                </a:solidFill>
                <a:latin typeface="Trebuchet MS"/>
                <a:ea typeface="DejaVu Sans"/>
              </a:rPr>
              <a:t>Організаторські</a:t>
            </a:r>
            <a:r>
              <a:rPr lang="ru-RU" sz="2128" b="1" strike="noStrike" spc="-1" dirty="0">
                <a:solidFill>
                  <a:srgbClr val="242852"/>
                </a:solidFill>
                <a:latin typeface="Trebuchet MS"/>
                <a:ea typeface="DejaVu Sans"/>
              </a:rPr>
              <a:t> схильності</a:t>
            </a:r>
          </a:p>
        </c:rich>
      </c:tx>
      <c:overlay val="0"/>
      <c:spPr>
        <a:noFill/>
        <a:ln w="0">
          <a:noFill/>
        </a:ln>
      </c:spPr>
    </c:title>
    <c:autoTitleDeleted val="0"/>
    <c:plotArea>
      <c:layout/>
      <c:pieChart>
        <c:varyColors val="1"/>
        <c:ser>
          <c:idx val="0"/>
          <c:order val="0"/>
          <c:tx>
            <c:strRef>
              <c:f>label 0</c:f>
              <c:strCache>
                <c:ptCount val="1"/>
                <c:pt idx="0">
                  <c:v>Організаторські схильності</c:v>
                </c:pt>
              </c:strCache>
            </c:strRef>
          </c:tx>
          <c:spPr>
            <a:solidFill>
              <a:srgbClr val="4A66AC"/>
            </a:solidFill>
            <a:ln w="0">
              <a:noFill/>
            </a:ln>
          </c:spPr>
          <c:dPt>
            <c:idx val="0"/>
            <c:bubble3D val="0"/>
            <c:spPr>
              <a:gradFill>
                <a:gsLst>
                  <a:gs pos="22000">
                    <a:srgbClr val="445D9D"/>
                  </a:gs>
                  <a:gs pos="100000">
                    <a:srgbClr val="5B71B0"/>
                  </a:gs>
                </a:gsLst>
                <a:lin ang="16200000"/>
              </a:gradFill>
              <a:ln w="0">
                <a:noFill/>
              </a:ln>
            </c:spPr>
            <c:extLst>
              <c:ext xmlns:c16="http://schemas.microsoft.com/office/drawing/2014/chart" uri="{C3380CC4-5D6E-409C-BE32-E72D297353CC}">
                <c16:uniqueId val="{00000001-C017-4DEB-894C-03AA57DEAE60}"/>
              </c:ext>
            </c:extLst>
          </c:dPt>
          <c:dPt>
            <c:idx val="1"/>
            <c:bubble3D val="0"/>
            <c:spPr>
              <a:gradFill>
                <a:gsLst>
                  <a:gs pos="22000">
                    <a:srgbClr val="528FC7"/>
                  </a:gs>
                  <a:gs pos="100000">
                    <a:srgbClr val="6EA2D3"/>
                  </a:gs>
                </a:gsLst>
                <a:lin ang="16200000"/>
              </a:gradFill>
              <a:ln w="0">
                <a:noFill/>
              </a:ln>
            </c:spPr>
            <c:extLst>
              <c:ext xmlns:c16="http://schemas.microsoft.com/office/drawing/2014/chart" uri="{C3380CC4-5D6E-409C-BE32-E72D297353CC}">
                <c16:uniqueId val="{00000003-C017-4DEB-894C-03AA57DEAE60}"/>
              </c:ext>
            </c:extLst>
          </c:dPt>
          <c:dPt>
            <c:idx val="2"/>
            <c:bubble3D val="0"/>
            <c:spPr>
              <a:gradFill>
                <a:gsLst>
                  <a:gs pos="22000">
                    <a:srgbClr val="2574C3"/>
                  </a:gs>
                  <a:gs pos="100000">
                    <a:srgbClr val="4787D6"/>
                  </a:gs>
                </a:gsLst>
                <a:lin ang="16200000"/>
              </a:gradFill>
              <a:ln w="0">
                <a:noFill/>
              </a:ln>
            </c:spPr>
            <c:extLst>
              <c:ext xmlns:c16="http://schemas.microsoft.com/office/drawing/2014/chart" uri="{C3380CC4-5D6E-409C-BE32-E72D297353CC}">
                <c16:uniqueId val="{00000005-C017-4DEB-894C-03AA57DEAE60}"/>
              </c:ext>
            </c:extLst>
          </c:dPt>
          <c:dPt>
            <c:idx val="3"/>
            <c:bubble3D val="0"/>
            <c:spPr>
              <a:gradFill>
                <a:gsLst>
                  <a:gs pos="22000">
                    <a:srgbClr val="71829D"/>
                  </a:gs>
                  <a:gs pos="100000">
                    <a:srgbClr val="8795AD"/>
                  </a:gs>
                </a:gsLst>
                <a:lin ang="16200000"/>
              </a:gradFill>
              <a:ln w="0">
                <a:noFill/>
              </a:ln>
            </c:spPr>
            <c:extLst>
              <c:ext xmlns:c16="http://schemas.microsoft.com/office/drawing/2014/chart" uri="{C3380CC4-5D6E-409C-BE32-E72D297353CC}">
                <c16:uniqueId val="{00000007-C017-4DEB-894C-03AA57DEAE60}"/>
              </c:ext>
            </c:extLst>
          </c:dPt>
          <c:dPt>
            <c:idx val="4"/>
            <c:bubble3D val="0"/>
            <c:spPr>
              <a:gradFill>
                <a:gsLst>
                  <a:gs pos="22000">
                    <a:srgbClr val="51949F"/>
                  </a:gs>
                  <a:gs pos="100000">
                    <a:srgbClr val="68A7B2"/>
                  </a:gs>
                </a:gsLst>
                <a:lin ang="16200000"/>
              </a:gradFill>
              <a:ln w="0">
                <a:noFill/>
              </a:ln>
            </c:spPr>
            <c:extLst>
              <c:ext xmlns:c16="http://schemas.microsoft.com/office/drawing/2014/chart" uri="{C3380CC4-5D6E-409C-BE32-E72D297353CC}">
                <c16:uniqueId val="{00000009-C017-4DEB-894C-03AA57DEAE60}"/>
              </c:ext>
            </c:extLst>
          </c:dPt>
          <c:dLbls>
            <c:dLbl>
              <c:idx val="0"/>
              <c:spPr/>
              <c:txPr>
                <a:bodyPr wrap="square"/>
                <a:lstStyle/>
                <a:p>
                  <a:pPr>
                    <a:defRPr sz="1197" b="0" strike="noStrike" spc="-1">
                      <a:solidFill>
                        <a:srgbClr val="242852"/>
                      </a:solidFill>
                      <a:latin typeface="Trebuchet MS"/>
                      <a:ea typeface="DejaVu Sans"/>
                    </a:defRPr>
                  </a:pPr>
                  <a:endParaRPr lang="uk-UA"/>
                </a:p>
              </c:txPr>
              <c:dLblPos val="inEnd"/>
              <c:showLegendKey val="0"/>
              <c:showVal val="0"/>
              <c:showCatName val="0"/>
              <c:showSerName val="0"/>
              <c:showPercent val="1"/>
              <c:showBubbleSize val="1"/>
              <c:extLst>
                <c:ext xmlns:c15="http://schemas.microsoft.com/office/drawing/2012/chart" uri="{CE6537A1-D6FC-4f65-9D91-7224C49458BB}"/>
                <c:ext xmlns:c16="http://schemas.microsoft.com/office/drawing/2014/chart" uri="{C3380CC4-5D6E-409C-BE32-E72D297353CC}">
                  <c16:uniqueId val="{00000001-C017-4DEB-894C-03AA57DEAE60}"/>
                </c:ext>
              </c:extLst>
            </c:dLbl>
            <c:dLbl>
              <c:idx val="1"/>
              <c:spPr/>
              <c:txPr>
                <a:bodyPr wrap="square"/>
                <a:lstStyle/>
                <a:p>
                  <a:pPr>
                    <a:defRPr sz="1197" b="0" strike="noStrike" spc="-1">
                      <a:solidFill>
                        <a:srgbClr val="242852"/>
                      </a:solidFill>
                      <a:latin typeface="Trebuchet MS"/>
                      <a:ea typeface="DejaVu Sans"/>
                    </a:defRPr>
                  </a:pPr>
                  <a:endParaRPr lang="uk-UA"/>
                </a:p>
              </c:txPr>
              <c:dLblPos val="inEnd"/>
              <c:showLegendKey val="0"/>
              <c:showVal val="0"/>
              <c:showCatName val="0"/>
              <c:showSerName val="0"/>
              <c:showPercent val="1"/>
              <c:showBubbleSize val="1"/>
              <c:extLst>
                <c:ext xmlns:c15="http://schemas.microsoft.com/office/drawing/2012/chart" uri="{CE6537A1-D6FC-4f65-9D91-7224C49458BB}"/>
                <c:ext xmlns:c16="http://schemas.microsoft.com/office/drawing/2014/chart" uri="{C3380CC4-5D6E-409C-BE32-E72D297353CC}">
                  <c16:uniqueId val="{00000003-C017-4DEB-894C-03AA57DEAE60}"/>
                </c:ext>
              </c:extLst>
            </c:dLbl>
            <c:dLbl>
              <c:idx val="2"/>
              <c:spPr/>
              <c:txPr>
                <a:bodyPr wrap="square"/>
                <a:lstStyle/>
                <a:p>
                  <a:pPr>
                    <a:defRPr sz="1197" b="0" strike="noStrike" spc="-1">
                      <a:solidFill>
                        <a:srgbClr val="242852"/>
                      </a:solidFill>
                      <a:latin typeface="Trebuchet MS"/>
                      <a:ea typeface="DejaVu Sans"/>
                    </a:defRPr>
                  </a:pPr>
                  <a:endParaRPr lang="uk-UA"/>
                </a:p>
              </c:txPr>
              <c:dLblPos val="inEnd"/>
              <c:showLegendKey val="0"/>
              <c:showVal val="0"/>
              <c:showCatName val="0"/>
              <c:showSerName val="0"/>
              <c:showPercent val="1"/>
              <c:showBubbleSize val="1"/>
              <c:extLst>
                <c:ext xmlns:c15="http://schemas.microsoft.com/office/drawing/2012/chart" uri="{CE6537A1-D6FC-4f65-9D91-7224C49458BB}"/>
                <c:ext xmlns:c16="http://schemas.microsoft.com/office/drawing/2014/chart" uri="{C3380CC4-5D6E-409C-BE32-E72D297353CC}">
                  <c16:uniqueId val="{00000005-C017-4DEB-894C-03AA57DEAE60}"/>
                </c:ext>
              </c:extLst>
            </c:dLbl>
            <c:dLbl>
              <c:idx val="3"/>
              <c:spPr/>
              <c:txPr>
                <a:bodyPr wrap="square"/>
                <a:lstStyle/>
                <a:p>
                  <a:pPr>
                    <a:defRPr sz="1197" b="0" strike="noStrike" spc="-1">
                      <a:solidFill>
                        <a:srgbClr val="242852"/>
                      </a:solidFill>
                      <a:latin typeface="Trebuchet MS"/>
                      <a:ea typeface="DejaVu Sans"/>
                    </a:defRPr>
                  </a:pPr>
                  <a:endParaRPr lang="uk-UA"/>
                </a:p>
              </c:txPr>
              <c:dLblPos val="inEnd"/>
              <c:showLegendKey val="0"/>
              <c:showVal val="0"/>
              <c:showCatName val="0"/>
              <c:showSerName val="0"/>
              <c:showPercent val="1"/>
              <c:showBubbleSize val="1"/>
              <c:extLst>
                <c:ext xmlns:c15="http://schemas.microsoft.com/office/drawing/2012/chart" uri="{CE6537A1-D6FC-4f65-9D91-7224C49458BB}"/>
                <c:ext xmlns:c16="http://schemas.microsoft.com/office/drawing/2014/chart" uri="{C3380CC4-5D6E-409C-BE32-E72D297353CC}">
                  <c16:uniqueId val="{00000007-C017-4DEB-894C-03AA57DEAE60}"/>
                </c:ext>
              </c:extLst>
            </c:dLbl>
            <c:dLbl>
              <c:idx val="4"/>
              <c:spPr/>
              <c:txPr>
                <a:bodyPr wrap="square"/>
                <a:lstStyle/>
                <a:p>
                  <a:pPr>
                    <a:defRPr sz="1197" b="0" strike="noStrike" spc="-1">
                      <a:solidFill>
                        <a:srgbClr val="242852"/>
                      </a:solidFill>
                      <a:latin typeface="Trebuchet MS"/>
                      <a:ea typeface="DejaVu Sans"/>
                    </a:defRPr>
                  </a:pPr>
                  <a:endParaRPr lang="uk-UA"/>
                </a:p>
              </c:txPr>
              <c:dLblPos val="inEnd"/>
              <c:showLegendKey val="0"/>
              <c:showVal val="0"/>
              <c:showCatName val="0"/>
              <c:showSerName val="0"/>
              <c:showPercent val="1"/>
              <c:showBubbleSize val="1"/>
              <c:extLst>
                <c:ext xmlns:c15="http://schemas.microsoft.com/office/drawing/2012/chart" uri="{CE6537A1-D6FC-4f65-9D91-7224C49458BB}"/>
                <c:ext xmlns:c16="http://schemas.microsoft.com/office/drawing/2014/chart" uri="{C3380CC4-5D6E-409C-BE32-E72D297353CC}">
                  <c16:uniqueId val="{00000009-C017-4DEB-894C-03AA57DEAE60}"/>
                </c:ext>
              </c:extLst>
            </c:dLbl>
            <c:spPr>
              <a:noFill/>
              <a:ln>
                <a:noFill/>
              </a:ln>
              <a:effectLst/>
            </c:spPr>
            <c:txPr>
              <a:bodyPr wrap="square"/>
              <a:lstStyle/>
              <a:p>
                <a:pPr>
                  <a:defRPr sz="1197" b="0" strike="noStrike" spc="-1">
                    <a:solidFill>
                      <a:srgbClr val="242852"/>
                    </a:solidFill>
                    <a:latin typeface="Trebuchet MS"/>
                    <a:ea typeface="DejaVu Sans"/>
                  </a:defRPr>
                </a:pPr>
                <a:endParaRPr lang="uk-UA"/>
              </a:p>
            </c:txPr>
            <c:dLblPos val="inEnd"/>
            <c:showLegendKey val="0"/>
            <c:showVal val="0"/>
            <c:showCatName val="0"/>
            <c:showSerName val="0"/>
            <c:showPercent val="1"/>
            <c:showBubbleSize val="1"/>
            <c:separator>
</c:separator>
            <c:showLeaderLines val="1"/>
            <c:extLst>
              <c:ext xmlns:c15="http://schemas.microsoft.com/office/drawing/2012/chart" uri="{CE6537A1-D6FC-4f65-9D91-7224C49458BB}"/>
            </c:extLst>
          </c:dLbls>
          <c:cat>
            <c:strRef>
              <c:f>categories</c:f>
              <c:strCache>
                <c:ptCount val="5"/>
                <c:pt idx="0">
                  <c:v>низький</c:v>
                </c:pt>
                <c:pt idx="1">
                  <c:v>нижче середнього</c:v>
                </c:pt>
                <c:pt idx="2">
                  <c:v>середній</c:v>
                </c:pt>
                <c:pt idx="3">
                  <c:v>високий</c:v>
                </c:pt>
                <c:pt idx="4">
                  <c:v>дуже високий</c:v>
                </c:pt>
              </c:strCache>
            </c:strRef>
          </c:cat>
          <c:val>
            <c:numRef>
              <c:f>0</c:f>
              <c:numCache>
                <c:formatCode>General</c:formatCode>
                <c:ptCount val="5"/>
                <c:pt idx="0">
                  <c:v>8.0000000000000016E-2</c:v>
                </c:pt>
                <c:pt idx="1">
                  <c:v>0.12000000000000001</c:v>
                </c:pt>
                <c:pt idx="2">
                  <c:v>0.48000000000000004</c:v>
                </c:pt>
                <c:pt idx="3">
                  <c:v>0.22</c:v>
                </c:pt>
                <c:pt idx="4">
                  <c:v>0.1</c:v>
                </c:pt>
              </c:numCache>
            </c:numRef>
          </c:val>
          <c:extLst>
            <c:ext xmlns:c16="http://schemas.microsoft.com/office/drawing/2014/chart" uri="{C3380CC4-5D6E-409C-BE32-E72D297353CC}">
              <c16:uniqueId val="{0000000A-C017-4DEB-894C-03AA57DEAE60}"/>
            </c:ext>
          </c:extLst>
        </c:ser>
        <c:dLbls>
          <c:showLegendKey val="0"/>
          <c:showVal val="0"/>
          <c:showCatName val="0"/>
          <c:showSerName val="0"/>
          <c:showPercent val="0"/>
          <c:showBubbleSize val="0"/>
          <c:showLeaderLines val="1"/>
        </c:dLbls>
        <c:firstSliceAng val="0"/>
      </c:pieChart>
      <c:spPr>
        <a:noFill/>
        <a:ln w="0">
          <a:noFill/>
        </a:ln>
      </c:spPr>
    </c:plotArea>
    <c:legend>
      <c:legendPos val="b"/>
      <c:overlay val="0"/>
      <c:spPr>
        <a:noFill/>
        <a:ln w="0">
          <a:noFill/>
        </a:ln>
      </c:spPr>
      <c:txPr>
        <a:bodyPr/>
        <a:lstStyle/>
        <a:p>
          <a:pPr>
            <a:defRPr sz="1197" b="0" strike="noStrike" spc="-1">
              <a:solidFill>
                <a:srgbClr val="242852"/>
              </a:solidFill>
              <a:latin typeface="Trebuchet MS"/>
              <a:ea typeface="DejaVu Sans"/>
            </a:defRPr>
          </a:pPr>
          <a:endParaRPr lang="uk-UA"/>
        </a:p>
      </c:txPr>
    </c:legend>
    <c:plotVisOnly val="1"/>
    <c:dispBlanksAs val="zero"/>
    <c:showDLblsOverMax val="1"/>
  </c:chart>
  <c:spPr>
    <a:noFill/>
    <a:ln w="9360">
      <a:noFill/>
    </a:ln>
  </c:spPr>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pPr>
              <a:defRPr lang="uk-UA" sz="1862" b="0" strike="noStrike" spc="-1">
                <a:solidFill>
                  <a:srgbClr val="595959"/>
                </a:solidFill>
                <a:latin typeface="Trebuchet MS"/>
                <a:ea typeface="DejaVu Sans"/>
              </a:defRPr>
            </a:pPr>
            <a:r>
              <a:rPr lang="uk-UA" sz="1862" b="0" strike="noStrike" spc="-1">
                <a:solidFill>
                  <a:srgbClr val="595959"/>
                </a:solidFill>
                <a:latin typeface="Trebuchet MS"/>
                <a:ea typeface="DejaVu Sans"/>
              </a:rPr>
              <a:t>Діаграма рівня комунікативних умінь
</a:t>
            </a:r>
          </a:p>
        </c:rich>
      </c:tx>
      <c:overlay val="0"/>
      <c:spPr>
        <a:noFill/>
        <a:ln w="0">
          <a:noFill/>
        </a:ln>
      </c:spPr>
    </c:title>
    <c:autoTitleDeleted val="0"/>
    <c:plotArea>
      <c:layout>
        <c:manualLayout>
          <c:layoutTarget val="inner"/>
          <c:xMode val="edge"/>
          <c:yMode val="edge"/>
          <c:x val="9.4187117849066082E-2"/>
          <c:y val="0.13495422777832503"/>
          <c:w val="0.87578524164502913"/>
          <c:h val="0.61738360074810505"/>
        </c:manualLayout>
      </c:layout>
      <c:barChart>
        <c:barDir val="bar"/>
        <c:grouping val="clustered"/>
        <c:varyColors val="0"/>
        <c:ser>
          <c:idx val="0"/>
          <c:order val="0"/>
          <c:tx>
            <c:strRef>
              <c:f>label 0</c:f>
              <c:strCache>
                <c:ptCount val="1"/>
                <c:pt idx="0">
                  <c:v>кількість учнів</c:v>
                </c:pt>
              </c:strCache>
            </c:strRef>
          </c:tx>
          <c:spPr>
            <a:solidFill>
              <a:srgbClr val="4A66AC"/>
            </a:solidFill>
            <a:ln w="0">
              <a:noFill/>
            </a:ln>
          </c:spPr>
          <c:invertIfNegative val="0"/>
          <c:dLbls>
            <c:spPr>
              <a:noFill/>
              <a:ln>
                <a:noFill/>
              </a:ln>
              <a:effectLst/>
            </c:spPr>
            <c:txPr>
              <a:bodyPr wrap="square"/>
              <a:lstStyle/>
              <a:p>
                <a:pPr>
                  <a:defRPr sz="1000" b="0" strike="noStrike" spc="-1">
                    <a:solidFill>
                      <a:srgbClr val="000000"/>
                    </a:solidFill>
                    <a:latin typeface="Trebuchet MS"/>
                    <a:ea typeface="DejaVu Sans"/>
                  </a:defRPr>
                </a:pPr>
                <a:endParaRPr lang="uk-UA"/>
              </a:p>
            </c:txPr>
            <c:dLblPos val="outEnd"/>
            <c:showLegendKey val="0"/>
            <c:showVal val="0"/>
            <c:showCatName val="0"/>
            <c:showSerName val="0"/>
            <c:showPercent val="0"/>
            <c:showBubbleSize val="1"/>
            <c:separator>; </c:separator>
            <c:showLeaderLines val="0"/>
            <c:extLst>
              <c:ext xmlns:c15="http://schemas.microsoft.com/office/drawing/2012/chart" uri="{CE6537A1-D6FC-4f65-9D91-7224C49458BB}">
                <c15:showLeaderLines val="1"/>
              </c:ext>
            </c:extLst>
          </c:dLbls>
          <c:cat>
            <c:strRef>
              <c:f>categories</c:f>
              <c:strCache>
                <c:ptCount val="3"/>
                <c:pt idx="0">
                  <c:v>високий</c:v>
                </c:pt>
                <c:pt idx="1">
                  <c:v>середній</c:v>
                </c:pt>
                <c:pt idx="2">
                  <c:v>низький</c:v>
                </c:pt>
              </c:strCache>
            </c:strRef>
          </c:cat>
          <c:val>
            <c:numRef>
              <c:f>0</c:f>
              <c:numCache>
                <c:formatCode>General</c:formatCode>
                <c:ptCount val="4"/>
                <c:pt idx="0">
                  <c:v>14</c:v>
                </c:pt>
                <c:pt idx="1">
                  <c:v>26</c:v>
                </c:pt>
                <c:pt idx="2">
                  <c:v>10</c:v>
                </c:pt>
              </c:numCache>
            </c:numRef>
          </c:val>
          <c:extLst>
            <c:ext xmlns:c16="http://schemas.microsoft.com/office/drawing/2014/chart" uri="{C3380CC4-5D6E-409C-BE32-E72D297353CC}">
              <c16:uniqueId val="{00000000-B0D2-44F7-B751-674239CA7A21}"/>
            </c:ext>
          </c:extLst>
        </c:ser>
        <c:ser>
          <c:idx val="1"/>
          <c:order val="1"/>
          <c:tx>
            <c:strRef>
              <c:f>label 1</c:f>
              <c:strCache>
                <c:ptCount val="1"/>
                <c:pt idx="0">
                  <c:v>відсоток</c:v>
                </c:pt>
              </c:strCache>
            </c:strRef>
          </c:tx>
          <c:spPr>
            <a:solidFill>
              <a:srgbClr val="629DD1"/>
            </a:solidFill>
            <a:ln w="0">
              <a:noFill/>
            </a:ln>
          </c:spPr>
          <c:invertIfNegative val="0"/>
          <c:dLbls>
            <c:spPr>
              <a:noFill/>
              <a:ln>
                <a:noFill/>
              </a:ln>
              <a:effectLst/>
            </c:spPr>
            <c:txPr>
              <a:bodyPr wrap="square"/>
              <a:lstStyle/>
              <a:p>
                <a:pPr>
                  <a:defRPr sz="1000" b="0" strike="noStrike" spc="-1">
                    <a:solidFill>
                      <a:srgbClr val="000000"/>
                    </a:solidFill>
                    <a:latin typeface="Trebuchet MS"/>
                    <a:ea typeface="DejaVu Sans"/>
                  </a:defRPr>
                </a:pPr>
                <a:endParaRPr lang="uk-UA"/>
              </a:p>
            </c:txPr>
            <c:dLblPos val="outEnd"/>
            <c:showLegendKey val="0"/>
            <c:showVal val="0"/>
            <c:showCatName val="0"/>
            <c:showSerName val="0"/>
            <c:showPercent val="0"/>
            <c:showBubbleSize val="1"/>
            <c:separator>; </c:separator>
            <c:showLeaderLines val="0"/>
            <c:extLst>
              <c:ext xmlns:c15="http://schemas.microsoft.com/office/drawing/2012/chart" uri="{CE6537A1-D6FC-4f65-9D91-7224C49458BB}">
                <c15:showLeaderLines val="1"/>
              </c:ext>
            </c:extLst>
          </c:dLbls>
          <c:cat>
            <c:strRef>
              <c:f>categories</c:f>
              <c:strCache>
                <c:ptCount val="3"/>
                <c:pt idx="0">
                  <c:v>високий</c:v>
                </c:pt>
                <c:pt idx="1">
                  <c:v>середній</c:v>
                </c:pt>
                <c:pt idx="2">
                  <c:v>низький</c:v>
                </c:pt>
              </c:strCache>
            </c:strRef>
          </c:cat>
          <c:val>
            <c:numRef>
              <c:f>1</c:f>
              <c:numCache>
                <c:formatCode>General</c:formatCode>
                <c:ptCount val="4"/>
                <c:pt idx="0">
                  <c:v>0.28000000000000008</c:v>
                </c:pt>
                <c:pt idx="1">
                  <c:v>0.52</c:v>
                </c:pt>
                <c:pt idx="2">
                  <c:v>0.2</c:v>
                </c:pt>
              </c:numCache>
            </c:numRef>
          </c:val>
          <c:extLst>
            <c:ext xmlns:c16="http://schemas.microsoft.com/office/drawing/2014/chart" uri="{C3380CC4-5D6E-409C-BE32-E72D297353CC}">
              <c16:uniqueId val="{00000001-B0D2-44F7-B751-674239CA7A21}"/>
            </c:ext>
          </c:extLst>
        </c:ser>
        <c:ser>
          <c:idx val="2"/>
          <c:order val="2"/>
          <c:tx>
            <c:strRef>
              <c:f>label 2</c:f>
              <c:strCache>
                <c:ptCount val="1"/>
                <c:pt idx="0">
                  <c:v>рівень</c:v>
                </c:pt>
              </c:strCache>
            </c:strRef>
          </c:tx>
          <c:spPr>
            <a:solidFill>
              <a:srgbClr val="297FD5"/>
            </a:solidFill>
            <a:ln w="0">
              <a:noFill/>
            </a:ln>
          </c:spPr>
          <c:invertIfNegative val="0"/>
          <c:dLbls>
            <c:spPr>
              <a:noFill/>
              <a:ln>
                <a:noFill/>
              </a:ln>
              <a:effectLst/>
            </c:spPr>
            <c:txPr>
              <a:bodyPr wrap="square"/>
              <a:lstStyle/>
              <a:p>
                <a:pPr>
                  <a:defRPr sz="1000" b="0" strike="noStrike" spc="-1">
                    <a:solidFill>
                      <a:srgbClr val="000000"/>
                    </a:solidFill>
                    <a:latin typeface="Trebuchet MS"/>
                    <a:ea typeface="DejaVu Sans"/>
                  </a:defRPr>
                </a:pPr>
                <a:endParaRPr lang="uk-UA"/>
              </a:p>
            </c:txPr>
            <c:dLblPos val="outEnd"/>
            <c:showLegendKey val="0"/>
            <c:showVal val="0"/>
            <c:showCatName val="0"/>
            <c:showSerName val="0"/>
            <c:showPercent val="0"/>
            <c:showBubbleSize val="1"/>
            <c:separator>; </c:separator>
            <c:showLeaderLines val="0"/>
            <c:extLst>
              <c:ext xmlns:c15="http://schemas.microsoft.com/office/drawing/2012/chart" uri="{CE6537A1-D6FC-4f65-9D91-7224C49458BB}">
                <c15:showLeaderLines val="1"/>
              </c:ext>
            </c:extLst>
          </c:dLbls>
          <c:cat>
            <c:strRef>
              <c:f>categories</c:f>
              <c:strCache>
                <c:ptCount val="3"/>
                <c:pt idx="0">
                  <c:v>високий</c:v>
                </c:pt>
                <c:pt idx="1">
                  <c:v>середній</c:v>
                </c:pt>
                <c:pt idx="2">
                  <c:v>низький</c:v>
                </c:pt>
              </c:strCache>
            </c:strRef>
          </c:cat>
          <c:val>
            <c:numRef>
              <c:f>2</c:f>
              <c:numCache>
                <c:formatCode>General</c:formatCode>
                <c:ptCount val="4"/>
              </c:numCache>
            </c:numRef>
          </c:val>
          <c:extLst>
            <c:ext xmlns:c16="http://schemas.microsoft.com/office/drawing/2014/chart" uri="{C3380CC4-5D6E-409C-BE32-E72D297353CC}">
              <c16:uniqueId val="{00000002-B0D2-44F7-B751-674239CA7A21}"/>
            </c:ext>
          </c:extLst>
        </c:ser>
        <c:dLbls>
          <c:showLegendKey val="0"/>
          <c:showVal val="0"/>
          <c:showCatName val="0"/>
          <c:showSerName val="0"/>
          <c:showPercent val="0"/>
          <c:showBubbleSize val="0"/>
        </c:dLbls>
        <c:gapWidth val="219"/>
        <c:axId val="182203136"/>
        <c:axId val="182204672"/>
      </c:barChart>
      <c:catAx>
        <c:axId val="182203136"/>
        <c:scaling>
          <c:orientation val="minMax"/>
        </c:scaling>
        <c:delete val="0"/>
        <c:axPos val="l"/>
        <c:numFmt formatCode="General" sourceLinked="0"/>
        <c:majorTickMark val="none"/>
        <c:minorTickMark val="none"/>
        <c:tickLblPos val="nextTo"/>
        <c:spPr>
          <a:ln w="9360">
            <a:solidFill>
              <a:srgbClr val="D9D9D9"/>
            </a:solidFill>
            <a:round/>
          </a:ln>
        </c:spPr>
        <c:txPr>
          <a:bodyPr/>
          <a:lstStyle/>
          <a:p>
            <a:pPr>
              <a:defRPr sz="1197" b="0" strike="noStrike" spc="-1">
                <a:solidFill>
                  <a:srgbClr val="595959"/>
                </a:solidFill>
                <a:latin typeface="Trebuchet MS"/>
                <a:ea typeface="DejaVu Sans"/>
              </a:defRPr>
            </a:pPr>
            <a:endParaRPr lang="uk-UA"/>
          </a:p>
        </c:txPr>
        <c:crossAx val="182204672"/>
        <c:crosses val="autoZero"/>
        <c:auto val="1"/>
        <c:lblAlgn val="ctr"/>
        <c:lblOffset val="100"/>
        <c:noMultiLvlLbl val="0"/>
      </c:catAx>
      <c:valAx>
        <c:axId val="182204672"/>
        <c:scaling>
          <c:orientation val="minMax"/>
        </c:scaling>
        <c:delete val="0"/>
        <c:axPos val="b"/>
        <c:majorGridlines>
          <c:spPr>
            <a:ln w="9360">
              <a:solidFill>
                <a:srgbClr val="D9D9D9"/>
              </a:solidFill>
              <a:round/>
            </a:ln>
          </c:spPr>
        </c:majorGridlines>
        <c:numFmt formatCode="General" sourceLinked="0"/>
        <c:majorTickMark val="none"/>
        <c:minorTickMark val="none"/>
        <c:tickLblPos val="nextTo"/>
        <c:spPr>
          <a:ln w="12600">
            <a:noFill/>
          </a:ln>
        </c:spPr>
        <c:txPr>
          <a:bodyPr/>
          <a:lstStyle/>
          <a:p>
            <a:pPr>
              <a:defRPr sz="1197" b="0" strike="noStrike" spc="-1">
                <a:solidFill>
                  <a:srgbClr val="595959"/>
                </a:solidFill>
                <a:latin typeface="Trebuchet MS"/>
                <a:ea typeface="DejaVu Sans"/>
              </a:defRPr>
            </a:pPr>
            <a:endParaRPr lang="uk-UA"/>
          </a:p>
        </c:txPr>
        <c:crossAx val="182203136"/>
        <c:crosses val="autoZero"/>
        <c:crossBetween val="between"/>
        <c:majorUnit val="1"/>
      </c:valAx>
      <c:spPr>
        <a:noFill/>
        <a:ln w="0">
          <a:noFill/>
        </a:ln>
      </c:spPr>
    </c:plotArea>
    <c:legend>
      <c:legendPos val="b"/>
      <c:overlay val="0"/>
      <c:spPr>
        <a:noFill/>
        <a:ln w="0">
          <a:noFill/>
        </a:ln>
      </c:spPr>
      <c:txPr>
        <a:bodyPr/>
        <a:lstStyle/>
        <a:p>
          <a:pPr>
            <a:defRPr sz="1197" b="0" strike="noStrike" spc="-1">
              <a:solidFill>
                <a:srgbClr val="595959"/>
              </a:solidFill>
              <a:latin typeface="Trebuchet MS"/>
              <a:ea typeface="DejaVu Sans"/>
            </a:defRPr>
          </a:pPr>
          <a:endParaRPr lang="uk-UA"/>
        </a:p>
      </c:txPr>
    </c:legend>
    <c:plotVisOnly val="1"/>
    <c:dispBlanksAs val="gap"/>
    <c:showDLblsOverMax val="1"/>
  </c:chart>
  <c:spPr>
    <a:noFill/>
    <a:ln w="9360">
      <a:noFill/>
    </a:ln>
  </c:spPr>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pPr>
              <a:defRPr sz="2200" b="1" strike="noStrike" spc="-1">
                <a:solidFill>
                  <a:srgbClr val="404040"/>
                </a:solidFill>
                <a:latin typeface="Trebuchet MS"/>
                <a:ea typeface="DejaVu Sans"/>
              </a:defRPr>
            </a:pPr>
            <a:r>
              <a:rPr lang="ru-RU" sz="2200" b="1" strike="noStrike" spc="-1" dirty="0" err="1">
                <a:solidFill>
                  <a:srgbClr val="404040"/>
                </a:solidFill>
                <a:latin typeface="Trebuchet MS"/>
                <a:ea typeface="DejaVu Sans"/>
              </a:rPr>
              <a:t>Розподіл</a:t>
            </a:r>
            <a:r>
              <a:rPr lang="ru-RU" sz="2200" b="1" strike="noStrike" spc="-1" dirty="0">
                <a:solidFill>
                  <a:srgbClr val="404040"/>
                </a:solidFill>
                <a:latin typeface="Trebuchet MS"/>
                <a:ea typeface="DejaVu Sans"/>
              </a:rPr>
              <a:t> часу використання соціальних мереж</a:t>
            </a:r>
          </a:p>
        </c:rich>
      </c:tx>
      <c:overlay val="0"/>
      <c:spPr>
        <a:noFill/>
        <a:ln w="0">
          <a:noFill/>
        </a:ln>
      </c:spPr>
    </c:title>
    <c:autoTitleDeleted val="0"/>
    <c:plotArea>
      <c:layout/>
      <c:pieChart>
        <c:varyColors val="1"/>
        <c:ser>
          <c:idx val="0"/>
          <c:order val="0"/>
          <c:tx>
            <c:strRef>
              <c:f>label 0</c:f>
              <c:strCache>
                <c:ptCount val="1"/>
                <c:pt idx="0">
                  <c:v>Розподіл часу використання соціальних мереж</c:v>
                </c:pt>
              </c:strCache>
            </c:strRef>
          </c:tx>
          <c:spPr>
            <a:solidFill>
              <a:srgbClr val="4A66AC"/>
            </a:solidFill>
            <a:ln w="0">
              <a:noFill/>
            </a:ln>
          </c:spPr>
          <c:dPt>
            <c:idx val="0"/>
            <c:bubble3D val="0"/>
            <c:extLst>
              <c:ext xmlns:c16="http://schemas.microsoft.com/office/drawing/2014/chart" uri="{C3380CC4-5D6E-409C-BE32-E72D297353CC}">
                <c16:uniqueId val="{00000001-2215-4182-B49F-CF024DEB3648}"/>
              </c:ext>
            </c:extLst>
          </c:dPt>
          <c:dPt>
            <c:idx val="1"/>
            <c:bubble3D val="0"/>
            <c:spPr>
              <a:solidFill>
                <a:srgbClr val="629DD1"/>
              </a:solidFill>
              <a:ln w="0">
                <a:noFill/>
              </a:ln>
            </c:spPr>
            <c:extLst>
              <c:ext xmlns:c16="http://schemas.microsoft.com/office/drawing/2014/chart" uri="{C3380CC4-5D6E-409C-BE32-E72D297353CC}">
                <c16:uniqueId val="{00000003-2215-4182-B49F-CF024DEB3648}"/>
              </c:ext>
            </c:extLst>
          </c:dPt>
          <c:dPt>
            <c:idx val="2"/>
            <c:bubble3D val="0"/>
            <c:spPr>
              <a:solidFill>
                <a:srgbClr val="297FD5"/>
              </a:solidFill>
              <a:ln w="0">
                <a:noFill/>
              </a:ln>
            </c:spPr>
            <c:extLst>
              <c:ext xmlns:c16="http://schemas.microsoft.com/office/drawing/2014/chart" uri="{C3380CC4-5D6E-409C-BE32-E72D297353CC}">
                <c16:uniqueId val="{00000005-2215-4182-B49F-CF024DEB3648}"/>
              </c:ext>
            </c:extLst>
          </c:dPt>
          <c:dPt>
            <c:idx val="3"/>
            <c:bubble3D val="0"/>
            <c:spPr>
              <a:solidFill>
                <a:srgbClr val="7F8FA9"/>
              </a:solidFill>
              <a:ln w="0">
                <a:noFill/>
              </a:ln>
            </c:spPr>
            <c:extLst>
              <c:ext xmlns:c16="http://schemas.microsoft.com/office/drawing/2014/chart" uri="{C3380CC4-5D6E-409C-BE32-E72D297353CC}">
                <c16:uniqueId val="{00000007-2215-4182-B49F-CF024DEB3648}"/>
              </c:ext>
            </c:extLst>
          </c:dPt>
          <c:dLbls>
            <c:spPr>
              <a:solidFill>
                <a:srgbClr val="595959"/>
              </a:solidFill>
            </c:spPr>
            <c:txPr>
              <a:bodyPr wrap="square"/>
              <a:lstStyle/>
              <a:p>
                <a:pPr>
                  <a:defRPr sz="1330" b="1" strike="noStrike" spc="-1">
                    <a:solidFill>
                      <a:srgbClr val="FFFFFF"/>
                    </a:solidFill>
                    <a:latin typeface="Trebuchet MS"/>
                    <a:ea typeface="DejaVu Sans"/>
                  </a:defRPr>
                </a:pPr>
                <a:endParaRPr lang="uk-UA"/>
              </a:p>
            </c:txPr>
            <c:dLblPos val="ctr"/>
            <c:showLegendKey val="0"/>
            <c:showVal val="0"/>
            <c:showCatName val="0"/>
            <c:showSerName val="0"/>
            <c:showPercent val="1"/>
            <c:showBubbleSize val="1"/>
            <c:separator>
</c:separator>
            <c:showLeaderLines val="1"/>
            <c:extLst>
              <c:ext xmlns:c15="http://schemas.microsoft.com/office/drawing/2012/chart" uri="{CE6537A1-D6FC-4f65-9D91-7224C49458BB}"/>
            </c:extLst>
          </c:dLbls>
          <c:cat>
            <c:strRef>
              <c:f>categories</c:f>
              <c:strCache>
                <c:ptCount val="4"/>
                <c:pt idx="0">
                  <c:v>менше 1 год</c:v>
                </c:pt>
                <c:pt idx="1">
                  <c:v>1-2 год</c:v>
                </c:pt>
                <c:pt idx="2">
                  <c:v>2-4 год</c:v>
                </c:pt>
                <c:pt idx="3">
                  <c:v>більше 4 год</c:v>
                </c:pt>
              </c:strCache>
            </c:strRef>
          </c:cat>
          <c:val>
            <c:numRef>
              <c:f>0</c:f>
              <c:numCache>
                <c:formatCode>General</c:formatCode>
                <c:ptCount val="4"/>
                <c:pt idx="0">
                  <c:v>0.14000000000000001</c:v>
                </c:pt>
                <c:pt idx="1">
                  <c:v>0.46</c:v>
                </c:pt>
                <c:pt idx="2">
                  <c:v>0.28000000000000008</c:v>
                </c:pt>
                <c:pt idx="3">
                  <c:v>0.13</c:v>
                </c:pt>
              </c:numCache>
            </c:numRef>
          </c:val>
          <c:extLst>
            <c:ext xmlns:c16="http://schemas.microsoft.com/office/drawing/2014/chart" uri="{C3380CC4-5D6E-409C-BE32-E72D297353CC}">
              <c16:uniqueId val="{00000008-2215-4182-B49F-CF024DEB3648}"/>
            </c:ext>
          </c:extLst>
        </c:ser>
        <c:dLbls>
          <c:showLegendKey val="0"/>
          <c:showVal val="0"/>
          <c:showCatName val="0"/>
          <c:showSerName val="0"/>
          <c:showPercent val="0"/>
          <c:showBubbleSize val="0"/>
          <c:showLeaderLines val="1"/>
        </c:dLbls>
        <c:firstSliceAng val="0"/>
      </c:pieChart>
      <c:spPr>
        <a:noFill/>
        <a:ln w="0">
          <a:noFill/>
        </a:ln>
      </c:spPr>
    </c:plotArea>
    <c:legend>
      <c:legendPos val="r"/>
      <c:overlay val="0"/>
      <c:spPr>
        <a:solidFill>
          <a:srgbClr val="F2F2F2">
            <a:alpha val="39000"/>
          </a:srgbClr>
        </a:solidFill>
        <a:ln w="0">
          <a:noFill/>
        </a:ln>
      </c:spPr>
      <c:txPr>
        <a:bodyPr/>
        <a:lstStyle/>
        <a:p>
          <a:pPr>
            <a:defRPr sz="1197" b="0" strike="noStrike" spc="-1">
              <a:solidFill>
                <a:srgbClr val="404040"/>
              </a:solidFill>
              <a:latin typeface="Trebuchet MS"/>
              <a:ea typeface="DejaVu Sans"/>
            </a:defRPr>
          </a:pPr>
          <a:endParaRPr lang="uk-UA"/>
        </a:p>
      </c:txPr>
    </c:legend>
    <c:plotVisOnly val="1"/>
    <c:dispBlanksAs val="zero"/>
    <c:showDLblsOverMax val="1"/>
  </c:chart>
  <c:spPr>
    <a:gradFill>
      <a:gsLst>
        <a:gs pos="0">
          <a:srgbClr val="FFFFFF"/>
        </a:gs>
        <a:gs pos="100000">
          <a:srgbClr val="BFBFBF"/>
        </a:gs>
      </a:gsLst>
      <a:path path="circle">
        <a:fillToRect l="50000" r="50000" b="100000"/>
      </a:path>
    </a:gradFill>
    <a:ln w="9360">
      <a:solidFill>
        <a:srgbClr val="BFBFBF"/>
      </a:solidFill>
      <a:round/>
    </a:ln>
  </c:spPr>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Лист1!$B$1</c:f>
              <c:strCache>
                <c:ptCount val="1"/>
                <c:pt idx="0">
                  <c:v>Низький рівень</c:v>
                </c:pt>
              </c:strCache>
            </c:strRef>
          </c:tx>
          <c:invertIfNegative val="0"/>
          <c:cat>
            <c:strRef>
              <c:f>Лист1!$A$2:$A$3</c:f>
              <c:strCache>
                <c:ptCount val="2"/>
                <c:pt idx="0">
                  <c:v>КГ (контрольна група)</c:v>
                </c:pt>
                <c:pt idx="1">
                  <c:v>ЕГ (екпериментальна група)</c:v>
                </c:pt>
              </c:strCache>
            </c:strRef>
          </c:cat>
          <c:val>
            <c:numRef>
              <c:f>Лист1!$B$2:$B$3</c:f>
              <c:numCache>
                <c:formatCode>General</c:formatCode>
                <c:ptCount val="2"/>
                <c:pt idx="0">
                  <c:v>26</c:v>
                </c:pt>
                <c:pt idx="1">
                  <c:v>5</c:v>
                </c:pt>
              </c:numCache>
            </c:numRef>
          </c:val>
          <c:extLst>
            <c:ext xmlns:c16="http://schemas.microsoft.com/office/drawing/2014/chart" uri="{C3380CC4-5D6E-409C-BE32-E72D297353CC}">
              <c16:uniqueId val="{00000000-962C-40D1-AED1-3D9316BAF800}"/>
            </c:ext>
          </c:extLst>
        </c:ser>
        <c:ser>
          <c:idx val="1"/>
          <c:order val="1"/>
          <c:tx>
            <c:strRef>
              <c:f>Лист1!$C$1</c:f>
              <c:strCache>
                <c:ptCount val="1"/>
                <c:pt idx="0">
                  <c:v>Середній рівень</c:v>
                </c:pt>
              </c:strCache>
            </c:strRef>
          </c:tx>
          <c:invertIfNegative val="0"/>
          <c:cat>
            <c:strRef>
              <c:f>Лист1!$A$2:$A$3</c:f>
              <c:strCache>
                <c:ptCount val="2"/>
                <c:pt idx="0">
                  <c:v>КГ (контрольна група)</c:v>
                </c:pt>
                <c:pt idx="1">
                  <c:v>ЕГ (екпериментальна група)</c:v>
                </c:pt>
              </c:strCache>
            </c:strRef>
          </c:cat>
          <c:val>
            <c:numRef>
              <c:f>Лист1!$C$2:$C$3</c:f>
              <c:numCache>
                <c:formatCode>General</c:formatCode>
                <c:ptCount val="2"/>
                <c:pt idx="0">
                  <c:v>56</c:v>
                </c:pt>
                <c:pt idx="1">
                  <c:v>60</c:v>
                </c:pt>
              </c:numCache>
            </c:numRef>
          </c:val>
          <c:extLst>
            <c:ext xmlns:c16="http://schemas.microsoft.com/office/drawing/2014/chart" uri="{C3380CC4-5D6E-409C-BE32-E72D297353CC}">
              <c16:uniqueId val="{00000001-962C-40D1-AED1-3D9316BAF800}"/>
            </c:ext>
          </c:extLst>
        </c:ser>
        <c:ser>
          <c:idx val="2"/>
          <c:order val="2"/>
          <c:tx>
            <c:strRef>
              <c:f>Лист1!$D$1</c:f>
              <c:strCache>
                <c:ptCount val="1"/>
                <c:pt idx="0">
                  <c:v>Високий рівень</c:v>
                </c:pt>
              </c:strCache>
            </c:strRef>
          </c:tx>
          <c:invertIfNegative val="0"/>
          <c:cat>
            <c:strRef>
              <c:f>Лист1!$A$2:$A$3</c:f>
              <c:strCache>
                <c:ptCount val="2"/>
                <c:pt idx="0">
                  <c:v>КГ (контрольна група)</c:v>
                </c:pt>
                <c:pt idx="1">
                  <c:v>ЕГ (екпериментальна група)</c:v>
                </c:pt>
              </c:strCache>
            </c:strRef>
          </c:cat>
          <c:val>
            <c:numRef>
              <c:f>Лист1!$D$2:$D$3</c:f>
              <c:numCache>
                <c:formatCode>General</c:formatCode>
                <c:ptCount val="2"/>
                <c:pt idx="0">
                  <c:v>18</c:v>
                </c:pt>
                <c:pt idx="1">
                  <c:v>35</c:v>
                </c:pt>
              </c:numCache>
            </c:numRef>
          </c:val>
          <c:extLst>
            <c:ext xmlns:c16="http://schemas.microsoft.com/office/drawing/2014/chart" uri="{C3380CC4-5D6E-409C-BE32-E72D297353CC}">
              <c16:uniqueId val="{00000002-962C-40D1-AED1-3D9316BAF800}"/>
            </c:ext>
          </c:extLst>
        </c:ser>
        <c:dLbls>
          <c:showLegendKey val="0"/>
          <c:showVal val="0"/>
          <c:showCatName val="0"/>
          <c:showSerName val="0"/>
          <c:showPercent val="0"/>
          <c:showBubbleSize val="0"/>
        </c:dLbls>
        <c:gapWidth val="150"/>
        <c:axId val="183809152"/>
        <c:axId val="183810688"/>
      </c:barChart>
      <c:catAx>
        <c:axId val="183809152"/>
        <c:scaling>
          <c:orientation val="minMax"/>
        </c:scaling>
        <c:delete val="0"/>
        <c:axPos val="b"/>
        <c:numFmt formatCode="General" sourceLinked="0"/>
        <c:majorTickMark val="none"/>
        <c:minorTickMark val="none"/>
        <c:tickLblPos val="nextTo"/>
        <c:txPr>
          <a:bodyPr/>
          <a:lstStyle/>
          <a:p>
            <a:pPr>
              <a:defRPr>
                <a:latin typeface="Times New Roman" pitchFamily="18" charset="0"/>
                <a:cs typeface="Times New Roman" pitchFamily="18" charset="0"/>
              </a:defRPr>
            </a:pPr>
            <a:endParaRPr lang="uk-UA"/>
          </a:p>
        </c:txPr>
        <c:crossAx val="183810688"/>
        <c:crosses val="autoZero"/>
        <c:auto val="1"/>
        <c:lblAlgn val="ctr"/>
        <c:lblOffset val="100"/>
        <c:noMultiLvlLbl val="0"/>
      </c:catAx>
      <c:valAx>
        <c:axId val="183810688"/>
        <c:scaling>
          <c:orientation val="minMax"/>
        </c:scaling>
        <c:delete val="0"/>
        <c:axPos val="l"/>
        <c:majorGridlines/>
        <c:numFmt formatCode="General" sourceLinked="1"/>
        <c:majorTickMark val="none"/>
        <c:minorTickMark val="none"/>
        <c:tickLblPos val="nextTo"/>
        <c:crossAx val="183809152"/>
        <c:crosses val="autoZero"/>
        <c:crossBetween val="between"/>
      </c:valAx>
      <c:dTable>
        <c:showHorzBorder val="1"/>
        <c:showVertBorder val="1"/>
        <c:showOutline val="1"/>
        <c:showKeys val="1"/>
        <c:txPr>
          <a:bodyPr/>
          <a:lstStyle/>
          <a:p>
            <a:pPr rtl="0">
              <a:defRPr sz="1800">
                <a:latin typeface="Times New Roman" pitchFamily="18" charset="0"/>
                <a:cs typeface="Times New Roman" pitchFamily="18" charset="0"/>
              </a:defRPr>
            </a:pPr>
            <a:endParaRPr lang="uk-UA"/>
          </a:p>
        </c:txPr>
      </c:dTable>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Лист1!$B$1</c:f>
              <c:strCache>
                <c:ptCount val="1"/>
                <c:pt idx="0">
                  <c:v>Низький рівень</c:v>
                </c:pt>
              </c:strCache>
            </c:strRef>
          </c:tx>
          <c:invertIfNegative val="0"/>
          <c:dLbls>
            <c:spPr>
              <a:noFill/>
              <a:ln>
                <a:noFill/>
              </a:ln>
              <a:effectLst/>
            </c:spPr>
            <c:txPr>
              <a:bodyPr/>
              <a:lstStyle/>
              <a:p>
                <a:pPr>
                  <a:defRPr sz="1800">
                    <a:latin typeface="Times New Roman" pitchFamily="18" charset="0"/>
                    <a:cs typeface="Times New Roman" pitchFamily="18" charset="0"/>
                  </a:defRPr>
                </a:pPr>
                <a:endParaRPr lang="uk-UA"/>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Лист1!$A$2:$A$3</c:f>
              <c:strCache>
                <c:ptCount val="2"/>
                <c:pt idx="0">
                  <c:v>КГ (контрольна група)</c:v>
                </c:pt>
                <c:pt idx="1">
                  <c:v>ЕГ (екпериментальна група)</c:v>
                </c:pt>
              </c:strCache>
            </c:strRef>
          </c:cat>
          <c:val>
            <c:numRef>
              <c:f>Лист1!$B$2:$B$3</c:f>
              <c:numCache>
                <c:formatCode>General</c:formatCode>
                <c:ptCount val="2"/>
                <c:pt idx="0">
                  <c:v>12</c:v>
                </c:pt>
                <c:pt idx="1">
                  <c:v>0</c:v>
                </c:pt>
              </c:numCache>
            </c:numRef>
          </c:val>
          <c:extLst>
            <c:ext xmlns:c16="http://schemas.microsoft.com/office/drawing/2014/chart" uri="{C3380CC4-5D6E-409C-BE32-E72D297353CC}">
              <c16:uniqueId val="{00000000-0291-4465-A45E-3F3420A83B2F}"/>
            </c:ext>
          </c:extLst>
        </c:ser>
        <c:ser>
          <c:idx val="1"/>
          <c:order val="1"/>
          <c:tx>
            <c:strRef>
              <c:f>Лист1!$C$1</c:f>
              <c:strCache>
                <c:ptCount val="1"/>
                <c:pt idx="0">
                  <c:v>Нижче середнього</c:v>
                </c:pt>
              </c:strCache>
            </c:strRef>
          </c:tx>
          <c:invertIfNegative val="0"/>
          <c:dLbls>
            <c:spPr>
              <a:noFill/>
              <a:ln>
                <a:noFill/>
              </a:ln>
              <a:effectLst/>
            </c:spPr>
            <c:txPr>
              <a:bodyPr/>
              <a:lstStyle/>
              <a:p>
                <a:pPr>
                  <a:defRPr sz="1800">
                    <a:latin typeface="Times New Roman" pitchFamily="18" charset="0"/>
                    <a:cs typeface="Times New Roman" pitchFamily="18" charset="0"/>
                  </a:defRPr>
                </a:pPr>
                <a:endParaRPr lang="uk-UA"/>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Лист1!$A$2:$A$3</c:f>
              <c:strCache>
                <c:ptCount val="2"/>
                <c:pt idx="0">
                  <c:v>КГ (контрольна група)</c:v>
                </c:pt>
                <c:pt idx="1">
                  <c:v>ЕГ (екпериментальна група)</c:v>
                </c:pt>
              </c:strCache>
            </c:strRef>
          </c:cat>
          <c:val>
            <c:numRef>
              <c:f>Лист1!$C$2:$C$3</c:f>
              <c:numCache>
                <c:formatCode>General</c:formatCode>
                <c:ptCount val="2"/>
                <c:pt idx="0">
                  <c:v>18</c:v>
                </c:pt>
                <c:pt idx="1">
                  <c:v>10</c:v>
                </c:pt>
              </c:numCache>
            </c:numRef>
          </c:val>
          <c:extLst>
            <c:ext xmlns:c16="http://schemas.microsoft.com/office/drawing/2014/chart" uri="{C3380CC4-5D6E-409C-BE32-E72D297353CC}">
              <c16:uniqueId val="{00000001-0291-4465-A45E-3F3420A83B2F}"/>
            </c:ext>
          </c:extLst>
        </c:ser>
        <c:ser>
          <c:idx val="2"/>
          <c:order val="2"/>
          <c:tx>
            <c:strRef>
              <c:f>Лист1!$D$1</c:f>
              <c:strCache>
                <c:ptCount val="1"/>
                <c:pt idx="0">
                  <c:v>Середній рівень</c:v>
                </c:pt>
              </c:strCache>
            </c:strRef>
          </c:tx>
          <c:invertIfNegative val="0"/>
          <c:dLbls>
            <c:spPr>
              <a:noFill/>
              <a:ln>
                <a:noFill/>
              </a:ln>
              <a:effectLst/>
            </c:spPr>
            <c:txPr>
              <a:bodyPr/>
              <a:lstStyle/>
              <a:p>
                <a:pPr>
                  <a:defRPr sz="1800">
                    <a:latin typeface="Times New Roman" pitchFamily="18" charset="0"/>
                    <a:cs typeface="Times New Roman" pitchFamily="18" charset="0"/>
                  </a:defRPr>
                </a:pPr>
                <a:endParaRPr lang="uk-UA"/>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Лист1!$A$2:$A$3</c:f>
              <c:strCache>
                <c:ptCount val="2"/>
                <c:pt idx="0">
                  <c:v>КГ (контрольна група)</c:v>
                </c:pt>
                <c:pt idx="1">
                  <c:v>ЕГ (екпериментальна група)</c:v>
                </c:pt>
              </c:strCache>
            </c:strRef>
          </c:cat>
          <c:val>
            <c:numRef>
              <c:f>Лист1!$D$2:$D$3</c:f>
              <c:numCache>
                <c:formatCode>General</c:formatCode>
                <c:ptCount val="2"/>
                <c:pt idx="0">
                  <c:v>38</c:v>
                </c:pt>
                <c:pt idx="1">
                  <c:v>40</c:v>
                </c:pt>
              </c:numCache>
            </c:numRef>
          </c:val>
          <c:extLst>
            <c:ext xmlns:c16="http://schemas.microsoft.com/office/drawing/2014/chart" uri="{C3380CC4-5D6E-409C-BE32-E72D297353CC}">
              <c16:uniqueId val="{00000002-0291-4465-A45E-3F3420A83B2F}"/>
            </c:ext>
          </c:extLst>
        </c:ser>
        <c:ser>
          <c:idx val="3"/>
          <c:order val="3"/>
          <c:tx>
            <c:strRef>
              <c:f>Лист1!$E$1</c:f>
              <c:strCache>
                <c:ptCount val="1"/>
                <c:pt idx="0">
                  <c:v>Високий</c:v>
                </c:pt>
              </c:strCache>
            </c:strRef>
          </c:tx>
          <c:invertIfNegative val="0"/>
          <c:dLbls>
            <c:spPr>
              <a:noFill/>
              <a:ln>
                <a:noFill/>
              </a:ln>
              <a:effectLst/>
            </c:spPr>
            <c:txPr>
              <a:bodyPr/>
              <a:lstStyle/>
              <a:p>
                <a:pPr>
                  <a:defRPr sz="1800">
                    <a:latin typeface="Times New Roman" pitchFamily="18" charset="0"/>
                    <a:cs typeface="Times New Roman" pitchFamily="18" charset="0"/>
                  </a:defRPr>
                </a:pPr>
                <a:endParaRPr lang="uk-UA"/>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Лист1!$A$2:$A$3</c:f>
              <c:strCache>
                <c:ptCount val="2"/>
                <c:pt idx="0">
                  <c:v>КГ (контрольна група)</c:v>
                </c:pt>
                <c:pt idx="1">
                  <c:v>ЕГ (екпериментальна група)</c:v>
                </c:pt>
              </c:strCache>
            </c:strRef>
          </c:cat>
          <c:val>
            <c:numRef>
              <c:f>Лист1!$E$2:$E$3</c:f>
              <c:numCache>
                <c:formatCode>General</c:formatCode>
                <c:ptCount val="2"/>
                <c:pt idx="0">
                  <c:v>22</c:v>
                </c:pt>
                <c:pt idx="1">
                  <c:v>30</c:v>
                </c:pt>
              </c:numCache>
            </c:numRef>
          </c:val>
          <c:extLst>
            <c:ext xmlns:c16="http://schemas.microsoft.com/office/drawing/2014/chart" uri="{C3380CC4-5D6E-409C-BE32-E72D297353CC}">
              <c16:uniqueId val="{00000003-0291-4465-A45E-3F3420A83B2F}"/>
            </c:ext>
          </c:extLst>
        </c:ser>
        <c:ser>
          <c:idx val="4"/>
          <c:order val="4"/>
          <c:tx>
            <c:strRef>
              <c:f>Лист1!$F$1</c:f>
              <c:strCache>
                <c:ptCount val="1"/>
                <c:pt idx="0">
                  <c:v>Дуже високий</c:v>
                </c:pt>
              </c:strCache>
            </c:strRef>
          </c:tx>
          <c:invertIfNegative val="0"/>
          <c:dLbls>
            <c:spPr>
              <a:noFill/>
              <a:ln>
                <a:noFill/>
              </a:ln>
              <a:effectLst/>
            </c:spPr>
            <c:txPr>
              <a:bodyPr/>
              <a:lstStyle/>
              <a:p>
                <a:pPr>
                  <a:defRPr sz="1800">
                    <a:latin typeface="Times New Roman" pitchFamily="18" charset="0"/>
                    <a:cs typeface="Times New Roman" pitchFamily="18" charset="0"/>
                  </a:defRPr>
                </a:pPr>
                <a:endParaRPr lang="uk-UA"/>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Лист1!$A$2:$A$3</c:f>
              <c:strCache>
                <c:ptCount val="2"/>
                <c:pt idx="0">
                  <c:v>КГ (контрольна група)</c:v>
                </c:pt>
                <c:pt idx="1">
                  <c:v>ЕГ (екпериментальна група)</c:v>
                </c:pt>
              </c:strCache>
            </c:strRef>
          </c:cat>
          <c:val>
            <c:numRef>
              <c:f>Лист1!$F$2:$F$3</c:f>
              <c:numCache>
                <c:formatCode>General</c:formatCode>
                <c:ptCount val="2"/>
                <c:pt idx="0">
                  <c:v>10</c:v>
                </c:pt>
                <c:pt idx="1">
                  <c:v>20</c:v>
                </c:pt>
              </c:numCache>
            </c:numRef>
          </c:val>
          <c:extLst>
            <c:ext xmlns:c16="http://schemas.microsoft.com/office/drawing/2014/chart" uri="{C3380CC4-5D6E-409C-BE32-E72D297353CC}">
              <c16:uniqueId val="{00000004-0291-4465-A45E-3F3420A83B2F}"/>
            </c:ext>
          </c:extLst>
        </c:ser>
        <c:dLbls>
          <c:showLegendKey val="0"/>
          <c:showVal val="1"/>
          <c:showCatName val="0"/>
          <c:showSerName val="0"/>
          <c:showPercent val="0"/>
          <c:showBubbleSize val="0"/>
        </c:dLbls>
        <c:gapWidth val="75"/>
        <c:axId val="14040064"/>
        <c:axId val="39610240"/>
      </c:barChart>
      <c:catAx>
        <c:axId val="14040064"/>
        <c:scaling>
          <c:orientation val="minMax"/>
        </c:scaling>
        <c:delete val="0"/>
        <c:axPos val="b"/>
        <c:numFmt formatCode="General" sourceLinked="0"/>
        <c:majorTickMark val="none"/>
        <c:minorTickMark val="none"/>
        <c:tickLblPos val="nextTo"/>
        <c:txPr>
          <a:bodyPr/>
          <a:lstStyle/>
          <a:p>
            <a:pPr>
              <a:defRPr sz="1800">
                <a:latin typeface="Times New Roman" pitchFamily="18" charset="0"/>
                <a:cs typeface="Times New Roman" pitchFamily="18" charset="0"/>
              </a:defRPr>
            </a:pPr>
            <a:endParaRPr lang="uk-UA"/>
          </a:p>
        </c:txPr>
        <c:crossAx val="39610240"/>
        <c:crosses val="autoZero"/>
        <c:auto val="1"/>
        <c:lblAlgn val="ctr"/>
        <c:lblOffset val="100"/>
        <c:noMultiLvlLbl val="0"/>
      </c:catAx>
      <c:valAx>
        <c:axId val="39610240"/>
        <c:scaling>
          <c:orientation val="minMax"/>
        </c:scaling>
        <c:delete val="0"/>
        <c:axPos val="l"/>
        <c:numFmt formatCode="General" sourceLinked="1"/>
        <c:majorTickMark val="none"/>
        <c:minorTickMark val="none"/>
        <c:tickLblPos val="nextTo"/>
        <c:txPr>
          <a:bodyPr/>
          <a:lstStyle/>
          <a:p>
            <a:pPr>
              <a:defRPr sz="1800">
                <a:latin typeface="Times New Roman" pitchFamily="18" charset="0"/>
                <a:cs typeface="Times New Roman" pitchFamily="18" charset="0"/>
              </a:defRPr>
            </a:pPr>
            <a:endParaRPr lang="uk-UA"/>
          </a:p>
        </c:txPr>
        <c:crossAx val="14040064"/>
        <c:crosses val="autoZero"/>
        <c:crossBetween val="between"/>
      </c:valAx>
    </c:plotArea>
    <c:legend>
      <c:legendPos val="b"/>
      <c:overlay val="0"/>
      <c:txPr>
        <a:bodyPr/>
        <a:lstStyle/>
        <a:p>
          <a:pPr>
            <a:defRPr sz="2000">
              <a:latin typeface="Times New Roman" pitchFamily="18" charset="0"/>
              <a:cs typeface="Times New Roman" pitchFamily="18" charset="0"/>
            </a:defRPr>
          </a:pPr>
          <a:endParaRPr lang="uk-UA"/>
        </a:p>
      </c:txPr>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Лист1!$B$1</c:f>
              <c:strCache>
                <c:ptCount val="1"/>
                <c:pt idx="0">
                  <c:v>Низький рівень</c:v>
                </c:pt>
              </c:strCache>
            </c:strRef>
          </c:tx>
          <c:invertIfNegative val="0"/>
          <c:dLbls>
            <c:spPr>
              <a:noFill/>
              <a:ln>
                <a:noFill/>
              </a:ln>
              <a:effectLst/>
            </c:spPr>
            <c:txPr>
              <a:bodyPr/>
              <a:lstStyle/>
              <a:p>
                <a:pPr>
                  <a:defRPr sz="1800">
                    <a:latin typeface="Times New Roman" pitchFamily="18" charset="0"/>
                    <a:cs typeface="Times New Roman" pitchFamily="18" charset="0"/>
                  </a:defRPr>
                </a:pPr>
                <a:endParaRPr lang="uk-UA"/>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Лист1!$A$2:$A$3</c:f>
              <c:strCache>
                <c:ptCount val="2"/>
                <c:pt idx="0">
                  <c:v>КГ (контрольна група)</c:v>
                </c:pt>
                <c:pt idx="1">
                  <c:v>ЕГ (екпериментальна група)</c:v>
                </c:pt>
              </c:strCache>
            </c:strRef>
          </c:cat>
          <c:val>
            <c:numRef>
              <c:f>Лист1!$B$2:$B$3</c:f>
              <c:numCache>
                <c:formatCode>General</c:formatCode>
                <c:ptCount val="2"/>
                <c:pt idx="0">
                  <c:v>8</c:v>
                </c:pt>
                <c:pt idx="1">
                  <c:v>0</c:v>
                </c:pt>
              </c:numCache>
            </c:numRef>
          </c:val>
          <c:extLst>
            <c:ext xmlns:c16="http://schemas.microsoft.com/office/drawing/2014/chart" uri="{C3380CC4-5D6E-409C-BE32-E72D297353CC}">
              <c16:uniqueId val="{00000000-9AF5-4B2F-9F61-A9D1291C11D2}"/>
            </c:ext>
          </c:extLst>
        </c:ser>
        <c:ser>
          <c:idx val="1"/>
          <c:order val="1"/>
          <c:tx>
            <c:strRef>
              <c:f>Лист1!$C$1</c:f>
              <c:strCache>
                <c:ptCount val="1"/>
                <c:pt idx="0">
                  <c:v>Нижче середнього</c:v>
                </c:pt>
              </c:strCache>
            </c:strRef>
          </c:tx>
          <c:invertIfNegative val="0"/>
          <c:dLbls>
            <c:spPr>
              <a:noFill/>
              <a:ln>
                <a:noFill/>
              </a:ln>
              <a:effectLst/>
            </c:spPr>
            <c:txPr>
              <a:bodyPr/>
              <a:lstStyle/>
              <a:p>
                <a:pPr>
                  <a:defRPr sz="1800">
                    <a:latin typeface="Times New Roman" pitchFamily="18" charset="0"/>
                    <a:cs typeface="Times New Roman" pitchFamily="18" charset="0"/>
                  </a:defRPr>
                </a:pPr>
                <a:endParaRPr lang="uk-UA"/>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Лист1!$A$2:$A$3</c:f>
              <c:strCache>
                <c:ptCount val="2"/>
                <c:pt idx="0">
                  <c:v>КГ (контрольна група)</c:v>
                </c:pt>
                <c:pt idx="1">
                  <c:v>ЕГ (екпериментальна група)</c:v>
                </c:pt>
              </c:strCache>
            </c:strRef>
          </c:cat>
          <c:val>
            <c:numRef>
              <c:f>Лист1!$C$2:$C$3</c:f>
              <c:numCache>
                <c:formatCode>General</c:formatCode>
                <c:ptCount val="2"/>
                <c:pt idx="0">
                  <c:v>12</c:v>
                </c:pt>
                <c:pt idx="1">
                  <c:v>0</c:v>
                </c:pt>
              </c:numCache>
            </c:numRef>
          </c:val>
          <c:extLst>
            <c:ext xmlns:c16="http://schemas.microsoft.com/office/drawing/2014/chart" uri="{C3380CC4-5D6E-409C-BE32-E72D297353CC}">
              <c16:uniqueId val="{00000001-9AF5-4B2F-9F61-A9D1291C11D2}"/>
            </c:ext>
          </c:extLst>
        </c:ser>
        <c:ser>
          <c:idx val="2"/>
          <c:order val="2"/>
          <c:tx>
            <c:strRef>
              <c:f>Лист1!$D$1</c:f>
              <c:strCache>
                <c:ptCount val="1"/>
                <c:pt idx="0">
                  <c:v>Середній рівень</c:v>
                </c:pt>
              </c:strCache>
            </c:strRef>
          </c:tx>
          <c:invertIfNegative val="0"/>
          <c:dLbls>
            <c:spPr>
              <a:noFill/>
              <a:ln>
                <a:noFill/>
              </a:ln>
              <a:effectLst/>
            </c:spPr>
            <c:txPr>
              <a:bodyPr/>
              <a:lstStyle/>
              <a:p>
                <a:pPr>
                  <a:defRPr sz="1800">
                    <a:latin typeface="Times New Roman" pitchFamily="18" charset="0"/>
                    <a:cs typeface="Times New Roman" pitchFamily="18" charset="0"/>
                  </a:defRPr>
                </a:pPr>
                <a:endParaRPr lang="uk-UA"/>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Лист1!$A$2:$A$3</c:f>
              <c:strCache>
                <c:ptCount val="2"/>
                <c:pt idx="0">
                  <c:v>КГ (контрольна група)</c:v>
                </c:pt>
                <c:pt idx="1">
                  <c:v>ЕГ (екпериментальна група)</c:v>
                </c:pt>
              </c:strCache>
            </c:strRef>
          </c:cat>
          <c:val>
            <c:numRef>
              <c:f>Лист1!$D$2:$D$3</c:f>
              <c:numCache>
                <c:formatCode>General</c:formatCode>
                <c:ptCount val="2"/>
                <c:pt idx="0">
                  <c:v>48</c:v>
                </c:pt>
                <c:pt idx="1">
                  <c:v>40</c:v>
                </c:pt>
              </c:numCache>
            </c:numRef>
          </c:val>
          <c:extLst>
            <c:ext xmlns:c16="http://schemas.microsoft.com/office/drawing/2014/chart" uri="{C3380CC4-5D6E-409C-BE32-E72D297353CC}">
              <c16:uniqueId val="{00000002-9AF5-4B2F-9F61-A9D1291C11D2}"/>
            </c:ext>
          </c:extLst>
        </c:ser>
        <c:ser>
          <c:idx val="3"/>
          <c:order val="3"/>
          <c:tx>
            <c:strRef>
              <c:f>Лист1!$E$1</c:f>
              <c:strCache>
                <c:ptCount val="1"/>
                <c:pt idx="0">
                  <c:v>Високий</c:v>
                </c:pt>
              </c:strCache>
            </c:strRef>
          </c:tx>
          <c:invertIfNegative val="0"/>
          <c:dLbls>
            <c:spPr>
              <a:noFill/>
              <a:ln>
                <a:noFill/>
              </a:ln>
              <a:effectLst/>
            </c:spPr>
            <c:txPr>
              <a:bodyPr/>
              <a:lstStyle/>
              <a:p>
                <a:pPr>
                  <a:defRPr sz="1800">
                    <a:latin typeface="Times New Roman" pitchFamily="18" charset="0"/>
                    <a:cs typeface="Times New Roman" pitchFamily="18" charset="0"/>
                  </a:defRPr>
                </a:pPr>
                <a:endParaRPr lang="uk-UA"/>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Лист1!$A$2:$A$3</c:f>
              <c:strCache>
                <c:ptCount val="2"/>
                <c:pt idx="0">
                  <c:v>КГ (контрольна група)</c:v>
                </c:pt>
                <c:pt idx="1">
                  <c:v>ЕГ (екпериментальна група)</c:v>
                </c:pt>
              </c:strCache>
            </c:strRef>
          </c:cat>
          <c:val>
            <c:numRef>
              <c:f>Лист1!$E$2:$E$3</c:f>
              <c:numCache>
                <c:formatCode>General</c:formatCode>
                <c:ptCount val="2"/>
                <c:pt idx="0">
                  <c:v>22</c:v>
                </c:pt>
                <c:pt idx="1">
                  <c:v>35</c:v>
                </c:pt>
              </c:numCache>
            </c:numRef>
          </c:val>
          <c:extLst>
            <c:ext xmlns:c16="http://schemas.microsoft.com/office/drawing/2014/chart" uri="{C3380CC4-5D6E-409C-BE32-E72D297353CC}">
              <c16:uniqueId val="{00000003-9AF5-4B2F-9F61-A9D1291C11D2}"/>
            </c:ext>
          </c:extLst>
        </c:ser>
        <c:ser>
          <c:idx val="4"/>
          <c:order val="4"/>
          <c:tx>
            <c:strRef>
              <c:f>Лист1!$F$1</c:f>
              <c:strCache>
                <c:ptCount val="1"/>
                <c:pt idx="0">
                  <c:v>Дуже високий</c:v>
                </c:pt>
              </c:strCache>
            </c:strRef>
          </c:tx>
          <c:invertIfNegative val="0"/>
          <c:dLbls>
            <c:spPr>
              <a:noFill/>
              <a:ln>
                <a:noFill/>
              </a:ln>
              <a:effectLst/>
            </c:spPr>
            <c:txPr>
              <a:bodyPr/>
              <a:lstStyle/>
              <a:p>
                <a:pPr>
                  <a:defRPr sz="1800">
                    <a:latin typeface="Times New Roman" pitchFamily="18" charset="0"/>
                    <a:cs typeface="Times New Roman" pitchFamily="18" charset="0"/>
                  </a:defRPr>
                </a:pPr>
                <a:endParaRPr lang="uk-UA"/>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Лист1!$A$2:$A$3</c:f>
              <c:strCache>
                <c:ptCount val="2"/>
                <c:pt idx="0">
                  <c:v>КГ (контрольна група)</c:v>
                </c:pt>
                <c:pt idx="1">
                  <c:v>ЕГ (екпериментальна група)</c:v>
                </c:pt>
              </c:strCache>
            </c:strRef>
          </c:cat>
          <c:val>
            <c:numRef>
              <c:f>Лист1!$F$2:$F$3</c:f>
              <c:numCache>
                <c:formatCode>General</c:formatCode>
                <c:ptCount val="2"/>
                <c:pt idx="0">
                  <c:v>10</c:v>
                </c:pt>
                <c:pt idx="1">
                  <c:v>25</c:v>
                </c:pt>
              </c:numCache>
            </c:numRef>
          </c:val>
          <c:extLst>
            <c:ext xmlns:c16="http://schemas.microsoft.com/office/drawing/2014/chart" uri="{C3380CC4-5D6E-409C-BE32-E72D297353CC}">
              <c16:uniqueId val="{00000004-9AF5-4B2F-9F61-A9D1291C11D2}"/>
            </c:ext>
          </c:extLst>
        </c:ser>
        <c:dLbls>
          <c:showLegendKey val="0"/>
          <c:showVal val="1"/>
          <c:showCatName val="0"/>
          <c:showSerName val="0"/>
          <c:showPercent val="0"/>
          <c:showBubbleSize val="0"/>
        </c:dLbls>
        <c:gapWidth val="75"/>
        <c:axId val="14171520"/>
        <c:axId val="14185600"/>
      </c:barChart>
      <c:catAx>
        <c:axId val="14171520"/>
        <c:scaling>
          <c:orientation val="minMax"/>
        </c:scaling>
        <c:delete val="0"/>
        <c:axPos val="b"/>
        <c:numFmt formatCode="General" sourceLinked="0"/>
        <c:majorTickMark val="none"/>
        <c:minorTickMark val="none"/>
        <c:tickLblPos val="nextTo"/>
        <c:txPr>
          <a:bodyPr/>
          <a:lstStyle/>
          <a:p>
            <a:pPr>
              <a:defRPr sz="2000">
                <a:latin typeface="Times New Roman" pitchFamily="18" charset="0"/>
                <a:cs typeface="Times New Roman" pitchFamily="18" charset="0"/>
              </a:defRPr>
            </a:pPr>
            <a:endParaRPr lang="uk-UA"/>
          </a:p>
        </c:txPr>
        <c:crossAx val="14185600"/>
        <c:crosses val="autoZero"/>
        <c:auto val="1"/>
        <c:lblAlgn val="ctr"/>
        <c:lblOffset val="100"/>
        <c:noMultiLvlLbl val="0"/>
      </c:catAx>
      <c:valAx>
        <c:axId val="14185600"/>
        <c:scaling>
          <c:orientation val="minMax"/>
        </c:scaling>
        <c:delete val="0"/>
        <c:axPos val="l"/>
        <c:numFmt formatCode="General" sourceLinked="1"/>
        <c:majorTickMark val="none"/>
        <c:minorTickMark val="none"/>
        <c:tickLblPos val="nextTo"/>
        <c:txPr>
          <a:bodyPr/>
          <a:lstStyle/>
          <a:p>
            <a:pPr>
              <a:defRPr sz="1600">
                <a:latin typeface="Times New Roman" pitchFamily="18" charset="0"/>
                <a:cs typeface="Times New Roman" pitchFamily="18" charset="0"/>
              </a:defRPr>
            </a:pPr>
            <a:endParaRPr lang="uk-UA"/>
          </a:p>
        </c:txPr>
        <c:crossAx val="14171520"/>
        <c:crosses val="autoZero"/>
        <c:crossBetween val="between"/>
      </c:valAx>
    </c:plotArea>
    <c:legend>
      <c:legendPos val="b"/>
      <c:overlay val="0"/>
      <c:txPr>
        <a:bodyPr/>
        <a:lstStyle/>
        <a:p>
          <a:pPr>
            <a:defRPr sz="2000">
              <a:latin typeface="Times New Roman" pitchFamily="18" charset="0"/>
              <a:cs typeface="Times New Roman" pitchFamily="18" charset="0"/>
            </a:defRPr>
          </a:pPr>
          <a:endParaRPr lang="uk-UA"/>
        </a:p>
      </c:txPr>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Лист1!$B$1</c:f>
              <c:strCache>
                <c:ptCount val="1"/>
                <c:pt idx="0">
                  <c:v>Низький рівень</c:v>
                </c:pt>
              </c:strCache>
            </c:strRef>
          </c:tx>
          <c:invertIfNegative val="0"/>
          <c:cat>
            <c:strRef>
              <c:f>Лист1!$A$2:$A$3</c:f>
              <c:strCache>
                <c:ptCount val="2"/>
                <c:pt idx="0">
                  <c:v>КГ (контрольна група)</c:v>
                </c:pt>
                <c:pt idx="1">
                  <c:v>ЕГ (екпериментальна група)</c:v>
                </c:pt>
              </c:strCache>
            </c:strRef>
          </c:cat>
          <c:val>
            <c:numRef>
              <c:f>Лист1!$B$2:$B$3</c:f>
              <c:numCache>
                <c:formatCode>General</c:formatCode>
                <c:ptCount val="2"/>
                <c:pt idx="0">
                  <c:v>20</c:v>
                </c:pt>
                <c:pt idx="1">
                  <c:v>5</c:v>
                </c:pt>
              </c:numCache>
            </c:numRef>
          </c:val>
          <c:extLst>
            <c:ext xmlns:c16="http://schemas.microsoft.com/office/drawing/2014/chart" uri="{C3380CC4-5D6E-409C-BE32-E72D297353CC}">
              <c16:uniqueId val="{00000000-5C3C-44D5-B26E-C6A0FE9DD1B9}"/>
            </c:ext>
          </c:extLst>
        </c:ser>
        <c:ser>
          <c:idx val="1"/>
          <c:order val="1"/>
          <c:tx>
            <c:strRef>
              <c:f>Лист1!$C$1</c:f>
              <c:strCache>
                <c:ptCount val="1"/>
                <c:pt idx="0">
                  <c:v>Середній рівень</c:v>
                </c:pt>
              </c:strCache>
            </c:strRef>
          </c:tx>
          <c:invertIfNegative val="0"/>
          <c:cat>
            <c:strRef>
              <c:f>Лист1!$A$2:$A$3</c:f>
              <c:strCache>
                <c:ptCount val="2"/>
                <c:pt idx="0">
                  <c:v>КГ (контрольна група)</c:v>
                </c:pt>
                <c:pt idx="1">
                  <c:v>ЕГ (екпериментальна група)</c:v>
                </c:pt>
              </c:strCache>
            </c:strRef>
          </c:cat>
          <c:val>
            <c:numRef>
              <c:f>Лист1!$C$2:$C$3</c:f>
              <c:numCache>
                <c:formatCode>General</c:formatCode>
                <c:ptCount val="2"/>
                <c:pt idx="0">
                  <c:v>52</c:v>
                </c:pt>
                <c:pt idx="1">
                  <c:v>60</c:v>
                </c:pt>
              </c:numCache>
            </c:numRef>
          </c:val>
          <c:extLst>
            <c:ext xmlns:c16="http://schemas.microsoft.com/office/drawing/2014/chart" uri="{C3380CC4-5D6E-409C-BE32-E72D297353CC}">
              <c16:uniqueId val="{00000001-5C3C-44D5-B26E-C6A0FE9DD1B9}"/>
            </c:ext>
          </c:extLst>
        </c:ser>
        <c:ser>
          <c:idx val="2"/>
          <c:order val="2"/>
          <c:tx>
            <c:strRef>
              <c:f>Лист1!$D$1</c:f>
              <c:strCache>
                <c:ptCount val="1"/>
                <c:pt idx="0">
                  <c:v>Високий рівень</c:v>
                </c:pt>
              </c:strCache>
            </c:strRef>
          </c:tx>
          <c:invertIfNegative val="0"/>
          <c:cat>
            <c:strRef>
              <c:f>Лист1!$A$2:$A$3</c:f>
              <c:strCache>
                <c:ptCount val="2"/>
                <c:pt idx="0">
                  <c:v>КГ (контрольна група)</c:v>
                </c:pt>
                <c:pt idx="1">
                  <c:v>ЕГ (екпериментальна група)</c:v>
                </c:pt>
              </c:strCache>
            </c:strRef>
          </c:cat>
          <c:val>
            <c:numRef>
              <c:f>Лист1!$D$2:$D$3</c:f>
              <c:numCache>
                <c:formatCode>General</c:formatCode>
                <c:ptCount val="2"/>
                <c:pt idx="0">
                  <c:v>28</c:v>
                </c:pt>
                <c:pt idx="1">
                  <c:v>35</c:v>
                </c:pt>
              </c:numCache>
            </c:numRef>
          </c:val>
          <c:extLst>
            <c:ext xmlns:c16="http://schemas.microsoft.com/office/drawing/2014/chart" uri="{C3380CC4-5D6E-409C-BE32-E72D297353CC}">
              <c16:uniqueId val="{00000002-5C3C-44D5-B26E-C6A0FE9DD1B9}"/>
            </c:ext>
          </c:extLst>
        </c:ser>
        <c:dLbls>
          <c:showLegendKey val="0"/>
          <c:showVal val="0"/>
          <c:showCatName val="0"/>
          <c:showSerName val="0"/>
          <c:showPercent val="0"/>
          <c:showBubbleSize val="0"/>
        </c:dLbls>
        <c:gapWidth val="150"/>
        <c:axId val="14208000"/>
        <c:axId val="39614336"/>
      </c:barChart>
      <c:catAx>
        <c:axId val="14208000"/>
        <c:scaling>
          <c:orientation val="minMax"/>
        </c:scaling>
        <c:delete val="0"/>
        <c:axPos val="b"/>
        <c:numFmt formatCode="General" sourceLinked="0"/>
        <c:majorTickMark val="none"/>
        <c:minorTickMark val="none"/>
        <c:tickLblPos val="nextTo"/>
        <c:txPr>
          <a:bodyPr/>
          <a:lstStyle/>
          <a:p>
            <a:pPr>
              <a:defRPr>
                <a:latin typeface="Times New Roman" pitchFamily="18" charset="0"/>
                <a:cs typeface="Times New Roman" pitchFamily="18" charset="0"/>
              </a:defRPr>
            </a:pPr>
            <a:endParaRPr lang="uk-UA"/>
          </a:p>
        </c:txPr>
        <c:crossAx val="39614336"/>
        <c:crosses val="autoZero"/>
        <c:auto val="1"/>
        <c:lblAlgn val="ctr"/>
        <c:lblOffset val="100"/>
        <c:noMultiLvlLbl val="0"/>
      </c:catAx>
      <c:valAx>
        <c:axId val="39614336"/>
        <c:scaling>
          <c:orientation val="minMax"/>
        </c:scaling>
        <c:delete val="0"/>
        <c:axPos val="l"/>
        <c:majorGridlines/>
        <c:numFmt formatCode="General" sourceLinked="1"/>
        <c:majorTickMark val="none"/>
        <c:minorTickMark val="none"/>
        <c:tickLblPos val="nextTo"/>
        <c:txPr>
          <a:bodyPr/>
          <a:lstStyle/>
          <a:p>
            <a:pPr>
              <a:defRPr sz="1800">
                <a:latin typeface="Times New Roman" pitchFamily="18" charset="0"/>
                <a:cs typeface="Times New Roman" pitchFamily="18" charset="0"/>
              </a:defRPr>
            </a:pPr>
            <a:endParaRPr lang="uk-UA"/>
          </a:p>
        </c:txPr>
        <c:crossAx val="14208000"/>
        <c:crosses val="autoZero"/>
        <c:crossBetween val="between"/>
      </c:valAx>
      <c:dTable>
        <c:showHorzBorder val="1"/>
        <c:showVertBorder val="1"/>
        <c:showOutline val="1"/>
        <c:showKeys val="1"/>
        <c:txPr>
          <a:bodyPr/>
          <a:lstStyle/>
          <a:p>
            <a:pPr rtl="0">
              <a:defRPr sz="2000">
                <a:latin typeface="Times New Roman" pitchFamily="18" charset="0"/>
                <a:cs typeface="Times New Roman" pitchFamily="18" charset="0"/>
              </a:defRPr>
            </a:pPr>
            <a:endParaRPr lang="uk-UA"/>
          </a:p>
        </c:txPr>
      </c:dTable>
    </c:plotArea>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46"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47"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49"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50"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51"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52"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54" name="PlaceHolder 2"/>
          <p:cNvSpPr>
            <a:spLocks noGrp="1"/>
          </p:cNvSpPr>
          <p:nvPr>
            <p:ph/>
          </p:nvPr>
        </p:nvSpPr>
        <p:spPr>
          <a:xfrm>
            <a:off x="609480" y="160452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
        <p:nvSpPr>
          <p:cNvPr id="55" name="PlaceHolder 3"/>
          <p:cNvSpPr>
            <a:spLocks noGrp="1"/>
          </p:cNvSpPr>
          <p:nvPr>
            <p:ph/>
          </p:nvPr>
        </p:nvSpPr>
        <p:spPr>
          <a:xfrm>
            <a:off x="4319640" y="160452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
        <p:nvSpPr>
          <p:cNvPr id="56" name="PlaceHolder 4"/>
          <p:cNvSpPr>
            <a:spLocks noGrp="1"/>
          </p:cNvSpPr>
          <p:nvPr>
            <p:ph/>
          </p:nvPr>
        </p:nvSpPr>
        <p:spPr>
          <a:xfrm>
            <a:off x="8029800" y="160452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
        <p:nvSpPr>
          <p:cNvPr id="57" name="PlaceHolder 5"/>
          <p:cNvSpPr>
            <a:spLocks noGrp="1"/>
          </p:cNvSpPr>
          <p:nvPr>
            <p:ph/>
          </p:nvPr>
        </p:nvSpPr>
        <p:spPr>
          <a:xfrm>
            <a:off x="609480" y="368208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
        <p:nvSpPr>
          <p:cNvPr id="58" name="PlaceHolder 6"/>
          <p:cNvSpPr>
            <a:spLocks noGrp="1"/>
          </p:cNvSpPr>
          <p:nvPr>
            <p:ph/>
          </p:nvPr>
        </p:nvSpPr>
        <p:spPr>
          <a:xfrm>
            <a:off x="4319640" y="368208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
        <p:nvSpPr>
          <p:cNvPr id="59" name="PlaceHolder 7"/>
          <p:cNvSpPr>
            <a:spLocks noGrp="1"/>
          </p:cNvSpPr>
          <p:nvPr>
            <p:ph/>
          </p:nvPr>
        </p:nvSpPr>
        <p:spPr>
          <a:xfrm>
            <a:off x="8029800" y="368208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3"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74"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algn="ctr"/>
            <a:endParaRPr lang="ru-RU"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76"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78"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ru-RU" sz="3200" b="0" strike="noStrike" spc="-1">
              <a:latin typeface="Arial"/>
            </a:endParaRPr>
          </a:p>
        </p:txBody>
      </p:sp>
      <p:sp>
        <p:nvSpPr>
          <p:cNvPr id="79"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0"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81" name="PlaceHolder 1"/>
          <p:cNvSpPr>
            <a:spLocks noGrp="1"/>
          </p:cNvSpPr>
          <p:nvPr>
            <p:ph type="subTitle"/>
          </p:nvPr>
        </p:nvSpPr>
        <p:spPr>
          <a:xfrm>
            <a:off x="677160" y="609480"/>
            <a:ext cx="8596080" cy="6120720"/>
          </a:xfrm>
          <a:prstGeom prst="rect">
            <a:avLst/>
          </a:prstGeom>
          <a:noFill/>
          <a:ln w="0">
            <a:noFill/>
          </a:ln>
        </p:spPr>
        <p:txBody>
          <a:bodyPr lIns="0" tIns="0" rIns="0" bIns="0" anchor="ctr">
            <a:noAutofit/>
          </a:bodyPr>
          <a:lstStyle/>
          <a:p>
            <a:pPr algn="ctr"/>
            <a:endParaRPr lang="ru-RU"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83"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84"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ru-RU" sz="3200" b="0" strike="noStrike" spc="-1">
              <a:latin typeface="Arial"/>
            </a:endParaRPr>
          </a:p>
        </p:txBody>
      </p:sp>
      <p:sp>
        <p:nvSpPr>
          <p:cNvPr id="85"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4"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25"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algn="ctr"/>
            <a:endParaRPr lang="ru-RU"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87"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ru-RU" sz="3200" b="0" strike="noStrike" spc="-1">
              <a:latin typeface="Arial"/>
            </a:endParaRPr>
          </a:p>
        </p:txBody>
      </p:sp>
      <p:sp>
        <p:nvSpPr>
          <p:cNvPr id="88"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89"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91"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92"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93"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95"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96"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98"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99"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100"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101"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103" name="PlaceHolder 2"/>
          <p:cNvSpPr>
            <a:spLocks noGrp="1"/>
          </p:cNvSpPr>
          <p:nvPr>
            <p:ph/>
          </p:nvPr>
        </p:nvSpPr>
        <p:spPr>
          <a:xfrm>
            <a:off x="609480" y="160452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
        <p:nvSpPr>
          <p:cNvPr id="104" name="PlaceHolder 3"/>
          <p:cNvSpPr>
            <a:spLocks noGrp="1"/>
          </p:cNvSpPr>
          <p:nvPr>
            <p:ph/>
          </p:nvPr>
        </p:nvSpPr>
        <p:spPr>
          <a:xfrm>
            <a:off x="4319640" y="160452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
        <p:nvSpPr>
          <p:cNvPr id="105" name="PlaceHolder 4"/>
          <p:cNvSpPr>
            <a:spLocks noGrp="1"/>
          </p:cNvSpPr>
          <p:nvPr>
            <p:ph/>
          </p:nvPr>
        </p:nvSpPr>
        <p:spPr>
          <a:xfrm>
            <a:off x="8029800" y="160452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
        <p:nvSpPr>
          <p:cNvPr id="106" name="PlaceHolder 5"/>
          <p:cNvSpPr>
            <a:spLocks noGrp="1"/>
          </p:cNvSpPr>
          <p:nvPr>
            <p:ph/>
          </p:nvPr>
        </p:nvSpPr>
        <p:spPr>
          <a:xfrm>
            <a:off x="609480" y="368208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
        <p:nvSpPr>
          <p:cNvPr id="107" name="PlaceHolder 6"/>
          <p:cNvSpPr>
            <a:spLocks noGrp="1"/>
          </p:cNvSpPr>
          <p:nvPr>
            <p:ph/>
          </p:nvPr>
        </p:nvSpPr>
        <p:spPr>
          <a:xfrm>
            <a:off x="4319640" y="368208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
        <p:nvSpPr>
          <p:cNvPr id="108" name="PlaceHolder 7"/>
          <p:cNvSpPr>
            <a:spLocks noGrp="1"/>
          </p:cNvSpPr>
          <p:nvPr>
            <p:ph/>
          </p:nvPr>
        </p:nvSpPr>
        <p:spPr>
          <a:xfrm>
            <a:off x="8029800" y="368208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2"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123"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algn="ctr"/>
            <a:endParaRPr lang="ru-RU"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4"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125"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6"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127"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ru-RU" sz="3200" b="0" strike="noStrike" spc="-1">
              <a:latin typeface="Arial"/>
            </a:endParaRPr>
          </a:p>
        </p:txBody>
      </p:sp>
      <p:sp>
        <p:nvSpPr>
          <p:cNvPr id="128"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9"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27"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0" name="PlaceHolder 1"/>
          <p:cNvSpPr>
            <a:spLocks noGrp="1"/>
          </p:cNvSpPr>
          <p:nvPr>
            <p:ph type="subTitle"/>
          </p:nvPr>
        </p:nvSpPr>
        <p:spPr>
          <a:xfrm>
            <a:off x="677160" y="609480"/>
            <a:ext cx="8596080" cy="6120720"/>
          </a:xfrm>
          <a:prstGeom prst="rect">
            <a:avLst/>
          </a:prstGeom>
          <a:noFill/>
          <a:ln w="0">
            <a:noFill/>
          </a:ln>
        </p:spPr>
        <p:txBody>
          <a:bodyPr lIns="0" tIns="0" rIns="0" bIns="0" anchor="ctr">
            <a:noAutofit/>
          </a:bodyPr>
          <a:lstStyle/>
          <a:p>
            <a:pPr algn="ctr"/>
            <a:endParaRPr lang="ru-RU"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132"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133"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ru-RU" sz="3200" b="0" strike="noStrike" spc="-1">
              <a:latin typeface="Arial"/>
            </a:endParaRPr>
          </a:p>
        </p:txBody>
      </p:sp>
      <p:sp>
        <p:nvSpPr>
          <p:cNvPr id="134"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136"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ru-RU" sz="3200" b="0" strike="noStrike" spc="-1">
              <a:latin typeface="Arial"/>
            </a:endParaRPr>
          </a:p>
        </p:txBody>
      </p:sp>
      <p:sp>
        <p:nvSpPr>
          <p:cNvPr id="137"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138"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14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141"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142"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144"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145"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147"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148"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149"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150"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152" name="PlaceHolder 2"/>
          <p:cNvSpPr>
            <a:spLocks noGrp="1"/>
          </p:cNvSpPr>
          <p:nvPr>
            <p:ph/>
          </p:nvPr>
        </p:nvSpPr>
        <p:spPr>
          <a:xfrm>
            <a:off x="609480" y="160452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
        <p:nvSpPr>
          <p:cNvPr id="153" name="PlaceHolder 3"/>
          <p:cNvSpPr>
            <a:spLocks noGrp="1"/>
          </p:cNvSpPr>
          <p:nvPr>
            <p:ph/>
          </p:nvPr>
        </p:nvSpPr>
        <p:spPr>
          <a:xfrm>
            <a:off x="4319640" y="160452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
        <p:nvSpPr>
          <p:cNvPr id="154" name="PlaceHolder 4"/>
          <p:cNvSpPr>
            <a:spLocks noGrp="1"/>
          </p:cNvSpPr>
          <p:nvPr>
            <p:ph/>
          </p:nvPr>
        </p:nvSpPr>
        <p:spPr>
          <a:xfrm>
            <a:off x="8029800" y="160452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
        <p:nvSpPr>
          <p:cNvPr id="155" name="PlaceHolder 5"/>
          <p:cNvSpPr>
            <a:spLocks noGrp="1"/>
          </p:cNvSpPr>
          <p:nvPr>
            <p:ph/>
          </p:nvPr>
        </p:nvSpPr>
        <p:spPr>
          <a:xfrm>
            <a:off x="609480" y="368208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
        <p:nvSpPr>
          <p:cNvPr id="156" name="PlaceHolder 6"/>
          <p:cNvSpPr>
            <a:spLocks noGrp="1"/>
          </p:cNvSpPr>
          <p:nvPr>
            <p:ph/>
          </p:nvPr>
        </p:nvSpPr>
        <p:spPr>
          <a:xfrm>
            <a:off x="4319640" y="368208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
        <p:nvSpPr>
          <p:cNvPr id="157" name="PlaceHolder 7"/>
          <p:cNvSpPr>
            <a:spLocks noGrp="1"/>
          </p:cNvSpPr>
          <p:nvPr>
            <p:ph/>
          </p:nvPr>
        </p:nvSpPr>
        <p:spPr>
          <a:xfrm>
            <a:off x="8029800" y="3682080"/>
            <a:ext cx="3533040" cy="1896840"/>
          </a:xfrm>
          <a:prstGeom prst="rect">
            <a:avLst/>
          </a:prstGeom>
          <a:noFill/>
          <a:ln w="0">
            <a:noFill/>
          </a:ln>
        </p:spPr>
        <p:txBody>
          <a:bodyPr lIns="0" tIns="0" rIns="0" bIns="0" anchor="t">
            <a:normAutofit fontScale="91000"/>
          </a:bodyPr>
          <a:lstStyle/>
          <a:p>
            <a:endParaRPr lang="ru-RU"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29"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ru-RU" sz="3200" b="0" strike="noStrike" spc="-1">
              <a:latin typeface="Arial"/>
            </a:endParaRPr>
          </a:p>
        </p:txBody>
      </p:sp>
      <p:sp>
        <p:nvSpPr>
          <p:cNvPr id="30"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1"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2" name="PlaceHolder 1"/>
          <p:cNvSpPr>
            <a:spLocks noGrp="1"/>
          </p:cNvSpPr>
          <p:nvPr>
            <p:ph type="subTitle"/>
          </p:nvPr>
        </p:nvSpPr>
        <p:spPr>
          <a:xfrm>
            <a:off x="677160" y="609480"/>
            <a:ext cx="8596080" cy="6120720"/>
          </a:xfrm>
          <a:prstGeom prst="rect">
            <a:avLst/>
          </a:prstGeom>
          <a:noFill/>
          <a:ln w="0">
            <a:noFill/>
          </a:ln>
        </p:spPr>
        <p:txBody>
          <a:bodyPr lIns="0" tIns="0" rIns="0" bIns="0" anchor="ctr">
            <a:noAutofit/>
          </a:bodyPr>
          <a:lstStyle/>
          <a:p>
            <a:pPr algn="ctr"/>
            <a:endParaRPr lang="ru-RU"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34"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35"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ru-RU" sz="3200" b="0" strike="noStrike" spc="-1">
              <a:latin typeface="Arial"/>
            </a:endParaRPr>
          </a:p>
        </p:txBody>
      </p:sp>
      <p:sp>
        <p:nvSpPr>
          <p:cNvPr id="36"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38"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ru-RU" sz="3200" b="0" strike="noStrike" spc="-1">
              <a:latin typeface="Arial"/>
            </a:endParaRPr>
          </a:p>
        </p:txBody>
      </p:sp>
      <p:sp>
        <p:nvSpPr>
          <p:cNvPr id="39"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40"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1"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pPr algn="ctr"/>
            <a:endParaRPr lang="ru-RU" sz="4400" b="0" strike="noStrike" spc="-1">
              <a:latin typeface="Arial"/>
            </a:endParaRPr>
          </a:p>
        </p:txBody>
      </p:sp>
      <p:sp>
        <p:nvSpPr>
          <p:cNvPr id="42"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43"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ru-RU" sz="3200" b="0" strike="noStrike" spc="-1">
              <a:latin typeface="Arial"/>
            </a:endParaRPr>
          </a:p>
        </p:txBody>
      </p:sp>
      <p:sp>
        <p:nvSpPr>
          <p:cNvPr id="44"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ru-RU"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24" name="Group 43"/>
          <p:cNvGrpSpPr/>
          <p:nvPr/>
        </p:nvGrpSpPr>
        <p:grpSpPr>
          <a:xfrm>
            <a:off x="0" y="-8640"/>
            <a:ext cx="12191400" cy="6866640"/>
            <a:chOff x="0" y="-8640"/>
            <a:chExt cx="12191400" cy="6866640"/>
          </a:xfrm>
        </p:grpSpPr>
        <p:sp>
          <p:nvSpPr>
            <p:cNvPr id="25" name="Straight Connector 19"/>
            <p:cNvSpPr/>
            <p:nvPr/>
          </p:nvSpPr>
          <p:spPr>
            <a:xfrm>
              <a:off x="9370800" y="0"/>
              <a:ext cx="1219320" cy="6858000"/>
            </a:xfrm>
            <a:prstGeom prst="line">
              <a:avLst/>
            </a:prstGeom>
            <a:ln w="9525" cap="rnd">
              <a:solidFill>
                <a:srgbClr val="4A66AC">
                  <a:alpha val="70000"/>
                </a:srgbClr>
              </a:solidFill>
              <a:round/>
            </a:ln>
          </p:spPr>
          <p:style>
            <a:lnRef idx="2">
              <a:schemeClr val="accent1"/>
            </a:lnRef>
            <a:fillRef idx="0">
              <a:schemeClr val="accent1"/>
            </a:fillRef>
            <a:effectRef idx="1">
              <a:schemeClr val="accent1"/>
            </a:effectRef>
            <a:fontRef idx="minor"/>
          </p:style>
        </p:sp>
        <p:sp>
          <p:nvSpPr>
            <p:cNvPr id="2" name="Straight Connector 20"/>
            <p:cNvSpPr/>
            <p:nvPr/>
          </p:nvSpPr>
          <p:spPr>
            <a:xfrm flipH="1">
              <a:off x="7425000" y="3681360"/>
              <a:ext cx="4763520" cy="3176640"/>
            </a:xfrm>
            <a:prstGeom prst="line">
              <a:avLst/>
            </a:prstGeom>
            <a:ln w="9525" cap="rnd">
              <a:solidFill>
                <a:srgbClr val="4A66AC">
                  <a:alpha val="70000"/>
                </a:srgbClr>
              </a:solidFill>
              <a:round/>
            </a:ln>
          </p:spPr>
          <p:style>
            <a:lnRef idx="2">
              <a:schemeClr val="accent1"/>
            </a:lnRef>
            <a:fillRef idx="0">
              <a:schemeClr val="accent1"/>
            </a:fillRef>
            <a:effectRef idx="1">
              <a:schemeClr val="accent1"/>
            </a:effectRef>
            <a:fontRef idx="minor"/>
          </p:style>
        </p:sp>
        <p:sp>
          <p:nvSpPr>
            <p:cNvPr id="3" name="Rectangle 23"/>
            <p:cNvSpPr/>
            <p:nvPr/>
          </p:nvSpPr>
          <p:spPr>
            <a:xfrm>
              <a:off x="9181440" y="-8640"/>
              <a:ext cx="3006720" cy="686592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4" name="Rectangle 25"/>
            <p:cNvSpPr/>
            <p:nvPr/>
          </p:nvSpPr>
          <p:spPr>
            <a:xfrm>
              <a:off x="9603360" y="-8640"/>
              <a:ext cx="2587680" cy="6865920"/>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5" name="Isosceles Triangle 23"/>
            <p:cNvSpPr/>
            <p:nvPr/>
          </p:nvSpPr>
          <p:spPr>
            <a:xfrm>
              <a:off x="8932320" y="3048120"/>
              <a:ext cx="3259080" cy="3809160"/>
            </a:xfrm>
            <a:prstGeom prst="triangle">
              <a:avLst>
                <a:gd name="adj" fmla="val 100000"/>
              </a:avLst>
            </a:prstGeom>
            <a:solidFill>
              <a:schemeClr val="accent1">
                <a:lumMod val="75000"/>
                <a:alpha val="66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 name="Rectangle 27"/>
            <p:cNvSpPr/>
            <p:nvPr/>
          </p:nvSpPr>
          <p:spPr>
            <a:xfrm>
              <a:off x="9334440" y="-8640"/>
              <a:ext cx="2853720" cy="686592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7" name="Rectangle 28"/>
            <p:cNvSpPr/>
            <p:nvPr/>
          </p:nvSpPr>
          <p:spPr>
            <a:xfrm>
              <a:off x="10898640" y="-8640"/>
              <a:ext cx="1289520" cy="686592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8" name="Rectangle 29"/>
            <p:cNvSpPr/>
            <p:nvPr/>
          </p:nvSpPr>
          <p:spPr>
            <a:xfrm>
              <a:off x="10938960" y="-8640"/>
              <a:ext cx="1249200" cy="686592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9" name="Isosceles Triangle 27"/>
            <p:cNvSpPr/>
            <p:nvPr/>
          </p:nvSpPr>
          <p:spPr>
            <a:xfrm>
              <a:off x="10371600" y="3589920"/>
              <a:ext cx="1816560" cy="3267360"/>
            </a:xfrm>
            <a:prstGeom prst="triangle">
              <a:avLst>
                <a:gd name="adj" fmla="val 100000"/>
              </a:avLst>
            </a:prstGeom>
            <a:solidFill>
              <a:schemeClr val="accent1">
                <a:lumMod val="75000"/>
                <a:alpha val="66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0" name="Isosceles Triangle 18"/>
            <p:cNvSpPr/>
            <p:nvPr/>
          </p:nvSpPr>
          <p:spPr>
            <a:xfrm>
              <a:off x="0" y="4013280"/>
              <a:ext cx="447840" cy="2844000"/>
            </a:xfrm>
            <a:prstGeom prst="triangle">
              <a:avLst>
                <a:gd name="adj" fmla="val 0"/>
              </a:avLst>
            </a:prstGeom>
            <a:solidFill>
              <a:schemeClr val="accent1">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grpSp>
      <p:grpSp>
        <p:nvGrpSpPr>
          <p:cNvPr id="11" name="Group 15"/>
          <p:cNvGrpSpPr/>
          <p:nvPr/>
        </p:nvGrpSpPr>
        <p:grpSpPr>
          <a:xfrm>
            <a:off x="0" y="-8640"/>
            <a:ext cx="12191400" cy="6866640"/>
            <a:chOff x="0" y="-8640"/>
            <a:chExt cx="12191400" cy="6866640"/>
          </a:xfrm>
        </p:grpSpPr>
        <p:sp>
          <p:nvSpPr>
            <p:cNvPr id="12" name="Freeform 14"/>
            <p:cNvSpPr/>
            <p:nvPr/>
          </p:nvSpPr>
          <p:spPr>
            <a:xfrm>
              <a:off x="0" y="-7920"/>
              <a:ext cx="862920" cy="5697360"/>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3" name="Straight Connector 18"/>
            <p:cNvSpPr/>
            <p:nvPr/>
          </p:nvSpPr>
          <p:spPr>
            <a:xfrm>
              <a:off x="9370800" y="0"/>
              <a:ext cx="1219320" cy="6858000"/>
            </a:xfrm>
            <a:prstGeom prst="line">
              <a:avLst/>
            </a:prstGeom>
            <a:ln w="9525" cap="rnd">
              <a:solidFill>
                <a:srgbClr val="4A66AC">
                  <a:alpha val="70000"/>
                </a:srgbClr>
              </a:solidFill>
              <a:round/>
            </a:ln>
          </p:spPr>
          <p:style>
            <a:lnRef idx="2">
              <a:schemeClr val="accent1"/>
            </a:lnRef>
            <a:fillRef idx="0">
              <a:schemeClr val="accent1"/>
            </a:fillRef>
            <a:effectRef idx="1">
              <a:schemeClr val="accent1"/>
            </a:effectRef>
            <a:fontRef idx="minor"/>
          </p:style>
        </p:sp>
        <p:sp>
          <p:nvSpPr>
            <p:cNvPr id="14" name="Straight Connector 19"/>
            <p:cNvSpPr/>
            <p:nvPr/>
          </p:nvSpPr>
          <p:spPr>
            <a:xfrm flipH="1">
              <a:off x="7425000" y="3681360"/>
              <a:ext cx="4763520" cy="3176640"/>
            </a:xfrm>
            <a:prstGeom prst="line">
              <a:avLst/>
            </a:prstGeom>
            <a:ln w="9525" cap="rnd">
              <a:solidFill>
                <a:srgbClr val="4A66AC">
                  <a:alpha val="70000"/>
                </a:srgbClr>
              </a:solidFill>
              <a:round/>
            </a:ln>
          </p:spPr>
          <p:style>
            <a:lnRef idx="2">
              <a:schemeClr val="accent1"/>
            </a:lnRef>
            <a:fillRef idx="0">
              <a:schemeClr val="accent1"/>
            </a:fillRef>
            <a:effectRef idx="1">
              <a:schemeClr val="accent1"/>
            </a:effectRef>
            <a:fontRef idx="minor"/>
          </p:style>
        </p:sp>
        <p:sp>
          <p:nvSpPr>
            <p:cNvPr id="15" name="Rectangle 23"/>
            <p:cNvSpPr/>
            <p:nvPr/>
          </p:nvSpPr>
          <p:spPr>
            <a:xfrm>
              <a:off x="9181440" y="-8640"/>
              <a:ext cx="3006720" cy="686592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6" name="Rectangle 25"/>
            <p:cNvSpPr/>
            <p:nvPr/>
          </p:nvSpPr>
          <p:spPr>
            <a:xfrm>
              <a:off x="9603360" y="-8640"/>
              <a:ext cx="2587680" cy="6865920"/>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7" name="Isosceles Triangle 22"/>
            <p:cNvSpPr/>
            <p:nvPr/>
          </p:nvSpPr>
          <p:spPr>
            <a:xfrm>
              <a:off x="8932320" y="3048120"/>
              <a:ext cx="3259080" cy="3809160"/>
            </a:xfrm>
            <a:prstGeom prst="triangle">
              <a:avLst>
                <a:gd name="adj" fmla="val 100000"/>
              </a:avLst>
            </a:prstGeom>
            <a:solidFill>
              <a:schemeClr val="accent1">
                <a:lumMod val="75000"/>
                <a:alpha val="66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8" name="Rectangle 27"/>
            <p:cNvSpPr/>
            <p:nvPr/>
          </p:nvSpPr>
          <p:spPr>
            <a:xfrm>
              <a:off x="9334440" y="-8640"/>
              <a:ext cx="2853720" cy="686592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9" name="Rectangle 28"/>
            <p:cNvSpPr/>
            <p:nvPr/>
          </p:nvSpPr>
          <p:spPr>
            <a:xfrm>
              <a:off x="10898640" y="-8640"/>
              <a:ext cx="1289520" cy="686592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0" name="Rectangle 29"/>
            <p:cNvSpPr/>
            <p:nvPr/>
          </p:nvSpPr>
          <p:spPr>
            <a:xfrm>
              <a:off x="10938960" y="-8640"/>
              <a:ext cx="1249200" cy="686592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1" name="Isosceles Triangle 26"/>
            <p:cNvSpPr/>
            <p:nvPr/>
          </p:nvSpPr>
          <p:spPr>
            <a:xfrm>
              <a:off x="10371600" y="3589920"/>
              <a:ext cx="1816560" cy="3267360"/>
            </a:xfrm>
            <a:prstGeom prst="triangle">
              <a:avLst>
                <a:gd name="adj" fmla="val 100000"/>
              </a:avLst>
            </a:prstGeom>
            <a:solidFill>
              <a:schemeClr val="accent1">
                <a:lumMod val="75000"/>
                <a:alpha val="66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grpSp>
      <p:sp>
        <p:nvSpPr>
          <p:cNvPr id="22"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r>
              <a:rPr lang="ru-RU" sz="1800" b="0" strike="noStrike" spc="-1">
                <a:latin typeface="Arial"/>
              </a:rPr>
              <a:t>Для правки текста заглавия щёлкните мышью</a:t>
            </a:r>
          </a:p>
        </p:txBody>
      </p:sp>
      <p:sp>
        <p:nvSpPr>
          <p:cNvPr id="23"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ru-RU" sz="3200" b="0" strike="noStrike" spc="-1">
                <a:latin typeface="Arial"/>
              </a:rPr>
              <a:t>Для правки структуры щёлкните мышью</a:t>
            </a:r>
          </a:p>
          <a:p>
            <a:pPr marL="864000" lvl="1" indent="-324000">
              <a:spcBef>
                <a:spcPts val="1134"/>
              </a:spcBef>
              <a:buClr>
                <a:srgbClr val="000000"/>
              </a:buClr>
              <a:buSzPct val="75000"/>
              <a:buFont typeface="Symbol" charset="2"/>
              <a:buChar char=""/>
            </a:pPr>
            <a:r>
              <a:rPr lang="ru-RU" sz="2800" b="0" strike="noStrike" spc="-1">
                <a:latin typeface="Arial"/>
              </a:rPr>
              <a:t>Второй уровень структуры</a:t>
            </a:r>
          </a:p>
          <a:p>
            <a:pPr marL="1296000" lvl="2" indent="-288000">
              <a:spcBef>
                <a:spcPts val="850"/>
              </a:spcBef>
              <a:buClr>
                <a:srgbClr val="000000"/>
              </a:buClr>
              <a:buSzPct val="45000"/>
              <a:buFont typeface="Wingdings" charset="2"/>
              <a:buChar char=""/>
            </a:pPr>
            <a:r>
              <a:rPr lang="ru-RU" sz="2400" b="0" strike="noStrike" spc="-1">
                <a:latin typeface="Arial"/>
              </a:rPr>
              <a:t>Третий уровень структуры</a:t>
            </a:r>
          </a:p>
          <a:p>
            <a:pPr marL="1728000" lvl="3" indent="-216000">
              <a:spcBef>
                <a:spcPts val="567"/>
              </a:spcBef>
              <a:buClr>
                <a:srgbClr val="000000"/>
              </a:buClr>
              <a:buSzPct val="75000"/>
              <a:buFont typeface="Symbol" charset="2"/>
              <a:buChar char=""/>
            </a:pPr>
            <a:r>
              <a:rPr lang="ru-RU" sz="2000" b="0" strike="noStrike" spc="-1">
                <a:latin typeface="Arial"/>
              </a:rPr>
              <a:t>Четвёртый уровень структуры</a:t>
            </a:r>
          </a:p>
          <a:p>
            <a:pPr marL="2160000" lvl="4" indent="-216000">
              <a:spcBef>
                <a:spcPts val="283"/>
              </a:spcBef>
              <a:buClr>
                <a:srgbClr val="000000"/>
              </a:buClr>
              <a:buSzPct val="45000"/>
              <a:buFont typeface="Wingdings" charset="2"/>
              <a:buChar char=""/>
            </a:pPr>
            <a:r>
              <a:rPr lang="ru-RU" sz="2000" b="0" strike="noStrike" spc="-1">
                <a:latin typeface="Arial"/>
              </a:rPr>
              <a:t>Пятый уровень структуры</a:t>
            </a:r>
          </a:p>
          <a:p>
            <a:pPr marL="2592000" lvl="5" indent="-216000">
              <a:spcBef>
                <a:spcPts val="283"/>
              </a:spcBef>
              <a:buClr>
                <a:srgbClr val="000000"/>
              </a:buClr>
              <a:buSzPct val="45000"/>
              <a:buFont typeface="Wingdings" charset="2"/>
              <a:buChar char=""/>
            </a:pPr>
            <a:r>
              <a:rPr lang="ru-RU" sz="2000" b="0" strike="noStrike" spc="-1">
                <a:latin typeface="Arial"/>
              </a:rPr>
              <a:t>Шестой уровень структуры</a:t>
            </a:r>
          </a:p>
          <a:p>
            <a:pPr marL="3024000" lvl="6" indent="-216000">
              <a:spcBef>
                <a:spcPts val="283"/>
              </a:spcBef>
              <a:buClr>
                <a:srgbClr val="000000"/>
              </a:buClr>
              <a:buSzPct val="45000"/>
              <a:buFont typeface="Wingdings" charset="2"/>
              <a:buChar char=""/>
            </a:pPr>
            <a:r>
              <a:rPr lang="ru-RU" sz="2000" b="0" strike="noStrike" spc="-1">
                <a:latin typeface="Arial"/>
              </a:rPr>
              <a:t>Седьмой уровень структуры</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60" name="Group 43"/>
          <p:cNvGrpSpPr/>
          <p:nvPr/>
        </p:nvGrpSpPr>
        <p:grpSpPr>
          <a:xfrm>
            <a:off x="0" y="-8640"/>
            <a:ext cx="12191400" cy="6866640"/>
            <a:chOff x="0" y="-8640"/>
            <a:chExt cx="12191400" cy="6866640"/>
          </a:xfrm>
        </p:grpSpPr>
        <p:sp>
          <p:nvSpPr>
            <p:cNvPr id="61" name="Straight Connector 19"/>
            <p:cNvSpPr/>
            <p:nvPr/>
          </p:nvSpPr>
          <p:spPr>
            <a:xfrm>
              <a:off x="9370800" y="0"/>
              <a:ext cx="1219320" cy="6858000"/>
            </a:xfrm>
            <a:prstGeom prst="line">
              <a:avLst/>
            </a:prstGeom>
            <a:ln w="9525" cap="rnd">
              <a:solidFill>
                <a:srgbClr val="4A66AC">
                  <a:alpha val="70000"/>
                </a:srgbClr>
              </a:solidFill>
              <a:round/>
            </a:ln>
          </p:spPr>
          <p:style>
            <a:lnRef idx="2">
              <a:schemeClr val="accent1"/>
            </a:lnRef>
            <a:fillRef idx="0">
              <a:schemeClr val="accent1"/>
            </a:fillRef>
            <a:effectRef idx="1">
              <a:schemeClr val="accent1"/>
            </a:effectRef>
            <a:fontRef idx="minor"/>
          </p:style>
        </p:sp>
        <p:sp>
          <p:nvSpPr>
            <p:cNvPr id="62" name="Straight Connector 20"/>
            <p:cNvSpPr/>
            <p:nvPr/>
          </p:nvSpPr>
          <p:spPr>
            <a:xfrm flipH="1">
              <a:off x="7425000" y="3681360"/>
              <a:ext cx="4763520" cy="3176640"/>
            </a:xfrm>
            <a:prstGeom prst="line">
              <a:avLst/>
            </a:prstGeom>
            <a:ln w="9525" cap="rnd">
              <a:solidFill>
                <a:srgbClr val="4A66AC">
                  <a:alpha val="70000"/>
                </a:srgbClr>
              </a:solidFill>
              <a:round/>
            </a:ln>
          </p:spPr>
          <p:style>
            <a:lnRef idx="2">
              <a:schemeClr val="accent1"/>
            </a:lnRef>
            <a:fillRef idx="0">
              <a:schemeClr val="accent1"/>
            </a:fillRef>
            <a:effectRef idx="1">
              <a:schemeClr val="accent1"/>
            </a:effectRef>
            <a:fontRef idx="minor"/>
          </p:style>
        </p:sp>
        <p:sp>
          <p:nvSpPr>
            <p:cNvPr id="63" name="Rectangle 23"/>
            <p:cNvSpPr/>
            <p:nvPr/>
          </p:nvSpPr>
          <p:spPr>
            <a:xfrm>
              <a:off x="9181440" y="-8640"/>
              <a:ext cx="3006720" cy="686592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4" name="Rectangle 25"/>
            <p:cNvSpPr/>
            <p:nvPr/>
          </p:nvSpPr>
          <p:spPr>
            <a:xfrm>
              <a:off x="9603360" y="-8640"/>
              <a:ext cx="2587680" cy="6865920"/>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5" name="Isosceles Triangle 23"/>
            <p:cNvSpPr/>
            <p:nvPr/>
          </p:nvSpPr>
          <p:spPr>
            <a:xfrm>
              <a:off x="8932320" y="3048120"/>
              <a:ext cx="3259080" cy="3809160"/>
            </a:xfrm>
            <a:prstGeom prst="triangle">
              <a:avLst>
                <a:gd name="adj" fmla="val 100000"/>
              </a:avLst>
            </a:prstGeom>
            <a:solidFill>
              <a:schemeClr val="accent1">
                <a:lumMod val="75000"/>
                <a:alpha val="66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6" name="Rectangle 27"/>
            <p:cNvSpPr/>
            <p:nvPr/>
          </p:nvSpPr>
          <p:spPr>
            <a:xfrm>
              <a:off x="9334440" y="-8640"/>
              <a:ext cx="2853720" cy="686592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7" name="Rectangle 28"/>
            <p:cNvSpPr/>
            <p:nvPr/>
          </p:nvSpPr>
          <p:spPr>
            <a:xfrm>
              <a:off x="10898640" y="-8640"/>
              <a:ext cx="1289520" cy="686592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8" name="Rectangle 29"/>
            <p:cNvSpPr/>
            <p:nvPr/>
          </p:nvSpPr>
          <p:spPr>
            <a:xfrm>
              <a:off x="10938960" y="-8640"/>
              <a:ext cx="1249200" cy="686592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9" name="Isosceles Triangle 27"/>
            <p:cNvSpPr/>
            <p:nvPr/>
          </p:nvSpPr>
          <p:spPr>
            <a:xfrm>
              <a:off x="10371600" y="3589920"/>
              <a:ext cx="1816560" cy="3267360"/>
            </a:xfrm>
            <a:prstGeom prst="triangle">
              <a:avLst>
                <a:gd name="adj" fmla="val 100000"/>
              </a:avLst>
            </a:prstGeom>
            <a:solidFill>
              <a:schemeClr val="accent1">
                <a:lumMod val="75000"/>
                <a:alpha val="66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70" name="Isosceles Triangle 18"/>
            <p:cNvSpPr/>
            <p:nvPr/>
          </p:nvSpPr>
          <p:spPr>
            <a:xfrm>
              <a:off x="0" y="4013280"/>
              <a:ext cx="447840" cy="2844000"/>
            </a:xfrm>
            <a:prstGeom prst="triangle">
              <a:avLst>
                <a:gd name="adj" fmla="val 0"/>
              </a:avLst>
            </a:prstGeom>
            <a:solidFill>
              <a:schemeClr val="accent1">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grpSp>
      <p:sp>
        <p:nvSpPr>
          <p:cNvPr id="71" name="PlaceHolder 1"/>
          <p:cNvSpPr>
            <a:spLocks noGrp="1"/>
          </p:cNvSpPr>
          <p:nvPr>
            <p:ph type="title"/>
          </p:nvPr>
        </p:nvSpPr>
        <p:spPr>
          <a:xfrm>
            <a:off x="677160" y="609480"/>
            <a:ext cx="8596080" cy="1320120"/>
          </a:xfrm>
          <a:prstGeom prst="rect">
            <a:avLst/>
          </a:prstGeom>
          <a:noFill/>
          <a:ln w="0">
            <a:noFill/>
          </a:ln>
        </p:spPr>
        <p:txBody>
          <a:bodyPr lIns="0" tIns="0" rIns="0" bIns="0" anchor="ctr">
            <a:noAutofit/>
          </a:bodyPr>
          <a:lstStyle/>
          <a:p>
            <a:r>
              <a:rPr lang="ru-RU" sz="1800" b="0" strike="noStrike" spc="-1">
                <a:latin typeface="Arial"/>
              </a:rPr>
              <a:t>Для правки текста заглавия щёлкните мышью</a:t>
            </a:r>
          </a:p>
        </p:txBody>
      </p:sp>
      <p:sp>
        <p:nvSpPr>
          <p:cNvPr id="72"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ru-RU" sz="3200" b="0" strike="noStrike" spc="-1">
                <a:latin typeface="Arial"/>
              </a:rPr>
              <a:t>Для правки структуры щёлкните мышью</a:t>
            </a:r>
          </a:p>
          <a:p>
            <a:pPr marL="864000" lvl="1" indent="-324000">
              <a:spcBef>
                <a:spcPts val="1134"/>
              </a:spcBef>
              <a:buClr>
                <a:srgbClr val="000000"/>
              </a:buClr>
              <a:buSzPct val="75000"/>
              <a:buFont typeface="Symbol" charset="2"/>
              <a:buChar char=""/>
            </a:pPr>
            <a:r>
              <a:rPr lang="ru-RU" sz="2800" b="0" strike="noStrike" spc="-1">
                <a:latin typeface="Arial"/>
              </a:rPr>
              <a:t>Второй уровень структуры</a:t>
            </a:r>
          </a:p>
          <a:p>
            <a:pPr marL="1296000" lvl="2" indent="-288000">
              <a:spcBef>
                <a:spcPts val="850"/>
              </a:spcBef>
              <a:buClr>
                <a:srgbClr val="000000"/>
              </a:buClr>
              <a:buSzPct val="45000"/>
              <a:buFont typeface="Wingdings" charset="2"/>
              <a:buChar char=""/>
            </a:pPr>
            <a:r>
              <a:rPr lang="ru-RU" sz="2400" b="0" strike="noStrike" spc="-1">
                <a:latin typeface="Arial"/>
              </a:rPr>
              <a:t>Третий уровень структуры</a:t>
            </a:r>
          </a:p>
          <a:p>
            <a:pPr marL="1728000" lvl="3" indent="-216000">
              <a:spcBef>
                <a:spcPts val="567"/>
              </a:spcBef>
              <a:buClr>
                <a:srgbClr val="000000"/>
              </a:buClr>
              <a:buSzPct val="75000"/>
              <a:buFont typeface="Symbol" charset="2"/>
              <a:buChar char=""/>
            </a:pPr>
            <a:r>
              <a:rPr lang="ru-RU" sz="2000" b="0" strike="noStrike" spc="-1">
                <a:latin typeface="Arial"/>
              </a:rPr>
              <a:t>Четвёртый уровень структуры</a:t>
            </a:r>
          </a:p>
          <a:p>
            <a:pPr marL="2160000" lvl="4" indent="-216000">
              <a:spcBef>
                <a:spcPts val="283"/>
              </a:spcBef>
              <a:buClr>
                <a:srgbClr val="000000"/>
              </a:buClr>
              <a:buSzPct val="45000"/>
              <a:buFont typeface="Wingdings" charset="2"/>
              <a:buChar char=""/>
            </a:pPr>
            <a:r>
              <a:rPr lang="ru-RU" sz="2000" b="0" strike="noStrike" spc="-1">
                <a:latin typeface="Arial"/>
              </a:rPr>
              <a:t>Пятый уровень структуры</a:t>
            </a:r>
          </a:p>
          <a:p>
            <a:pPr marL="2592000" lvl="5" indent="-216000">
              <a:spcBef>
                <a:spcPts val="283"/>
              </a:spcBef>
              <a:buClr>
                <a:srgbClr val="000000"/>
              </a:buClr>
              <a:buSzPct val="45000"/>
              <a:buFont typeface="Wingdings" charset="2"/>
              <a:buChar char=""/>
            </a:pPr>
            <a:r>
              <a:rPr lang="ru-RU" sz="2000" b="0" strike="noStrike" spc="-1">
                <a:latin typeface="Arial"/>
              </a:rPr>
              <a:t>Шестой уровень структуры</a:t>
            </a:r>
          </a:p>
          <a:p>
            <a:pPr marL="3024000" lvl="6" indent="-216000">
              <a:spcBef>
                <a:spcPts val="283"/>
              </a:spcBef>
              <a:buClr>
                <a:srgbClr val="000000"/>
              </a:buClr>
              <a:buSzPct val="45000"/>
              <a:buFont typeface="Wingdings" charset="2"/>
              <a:buChar char=""/>
            </a:pPr>
            <a:r>
              <a:rPr lang="ru-RU" sz="2000" b="0" strike="noStrike" spc="-1">
                <a:latin typeface="Arial"/>
              </a:rPr>
              <a:t>Седьмой уровень структуры</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09" name="Group 43"/>
          <p:cNvGrpSpPr/>
          <p:nvPr/>
        </p:nvGrpSpPr>
        <p:grpSpPr>
          <a:xfrm>
            <a:off x="0" y="-8640"/>
            <a:ext cx="12191400" cy="6866640"/>
            <a:chOff x="0" y="-8640"/>
            <a:chExt cx="12191400" cy="6866640"/>
          </a:xfrm>
        </p:grpSpPr>
        <p:sp>
          <p:nvSpPr>
            <p:cNvPr id="110" name="Straight Connector 19"/>
            <p:cNvSpPr/>
            <p:nvPr/>
          </p:nvSpPr>
          <p:spPr>
            <a:xfrm>
              <a:off x="9370800" y="0"/>
              <a:ext cx="1219320" cy="6858000"/>
            </a:xfrm>
            <a:prstGeom prst="line">
              <a:avLst/>
            </a:prstGeom>
            <a:ln w="9525" cap="rnd">
              <a:solidFill>
                <a:srgbClr val="4A66AC">
                  <a:alpha val="70000"/>
                </a:srgbClr>
              </a:solidFill>
              <a:round/>
            </a:ln>
          </p:spPr>
          <p:style>
            <a:lnRef idx="2">
              <a:schemeClr val="accent1"/>
            </a:lnRef>
            <a:fillRef idx="0">
              <a:schemeClr val="accent1"/>
            </a:fillRef>
            <a:effectRef idx="1">
              <a:schemeClr val="accent1"/>
            </a:effectRef>
            <a:fontRef idx="minor"/>
          </p:style>
        </p:sp>
        <p:sp>
          <p:nvSpPr>
            <p:cNvPr id="111" name="Straight Connector 20"/>
            <p:cNvSpPr/>
            <p:nvPr/>
          </p:nvSpPr>
          <p:spPr>
            <a:xfrm flipH="1">
              <a:off x="7425000" y="3681360"/>
              <a:ext cx="4763520" cy="3176640"/>
            </a:xfrm>
            <a:prstGeom prst="line">
              <a:avLst/>
            </a:prstGeom>
            <a:ln w="9525" cap="rnd">
              <a:solidFill>
                <a:srgbClr val="4A66AC">
                  <a:alpha val="70000"/>
                </a:srgbClr>
              </a:solidFill>
              <a:round/>
            </a:ln>
          </p:spPr>
          <p:style>
            <a:lnRef idx="2">
              <a:schemeClr val="accent1"/>
            </a:lnRef>
            <a:fillRef idx="0">
              <a:schemeClr val="accent1"/>
            </a:fillRef>
            <a:effectRef idx="1">
              <a:schemeClr val="accent1"/>
            </a:effectRef>
            <a:fontRef idx="minor"/>
          </p:style>
        </p:sp>
        <p:sp>
          <p:nvSpPr>
            <p:cNvPr id="112" name="Rectangle 23"/>
            <p:cNvSpPr/>
            <p:nvPr/>
          </p:nvSpPr>
          <p:spPr>
            <a:xfrm>
              <a:off x="9181440" y="-8640"/>
              <a:ext cx="3006720" cy="686592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13" name="Rectangle 25"/>
            <p:cNvSpPr/>
            <p:nvPr/>
          </p:nvSpPr>
          <p:spPr>
            <a:xfrm>
              <a:off x="9603360" y="-8640"/>
              <a:ext cx="2587680" cy="6865920"/>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14" name="Isosceles Triangle 23"/>
            <p:cNvSpPr/>
            <p:nvPr/>
          </p:nvSpPr>
          <p:spPr>
            <a:xfrm>
              <a:off x="8932320" y="3048120"/>
              <a:ext cx="3259080" cy="3809160"/>
            </a:xfrm>
            <a:prstGeom prst="triangle">
              <a:avLst>
                <a:gd name="adj" fmla="val 100000"/>
              </a:avLst>
            </a:prstGeom>
            <a:solidFill>
              <a:schemeClr val="accent1">
                <a:lumMod val="75000"/>
                <a:alpha val="66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15" name="Rectangle 27"/>
            <p:cNvSpPr/>
            <p:nvPr/>
          </p:nvSpPr>
          <p:spPr>
            <a:xfrm>
              <a:off x="9334440" y="-8640"/>
              <a:ext cx="2853720" cy="686592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16" name="Rectangle 28"/>
            <p:cNvSpPr/>
            <p:nvPr/>
          </p:nvSpPr>
          <p:spPr>
            <a:xfrm>
              <a:off x="10898640" y="-8640"/>
              <a:ext cx="1289520" cy="686592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17" name="Rectangle 29"/>
            <p:cNvSpPr/>
            <p:nvPr/>
          </p:nvSpPr>
          <p:spPr>
            <a:xfrm>
              <a:off x="10938960" y="-8640"/>
              <a:ext cx="1249200" cy="686592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18" name="Isosceles Triangle 27"/>
            <p:cNvSpPr/>
            <p:nvPr/>
          </p:nvSpPr>
          <p:spPr>
            <a:xfrm>
              <a:off x="10371600" y="3589920"/>
              <a:ext cx="1816560" cy="3267360"/>
            </a:xfrm>
            <a:prstGeom prst="triangle">
              <a:avLst>
                <a:gd name="adj" fmla="val 100000"/>
              </a:avLst>
            </a:prstGeom>
            <a:solidFill>
              <a:schemeClr val="accent1">
                <a:lumMod val="75000"/>
                <a:alpha val="66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19" name="Isosceles Triangle 18"/>
            <p:cNvSpPr/>
            <p:nvPr/>
          </p:nvSpPr>
          <p:spPr>
            <a:xfrm>
              <a:off x="0" y="4013280"/>
              <a:ext cx="447840" cy="2844000"/>
            </a:xfrm>
            <a:prstGeom prst="triangle">
              <a:avLst>
                <a:gd name="adj" fmla="val 0"/>
              </a:avLst>
            </a:prstGeom>
            <a:solidFill>
              <a:schemeClr val="accent1">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grpSp>
      <p:sp>
        <p:nvSpPr>
          <p:cNvPr id="12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r>
              <a:rPr lang="ru-RU" sz="4400" b="0" strike="noStrike" spc="-1">
                <a:latin typeface="Arial"/>
              </a:rPr>
              <a:t>Для правки текста заглавия щёлкните мышью</a:t>
            </a:r>
          </a:p>
        </p:txBody>
      </p:sp>
      <p:sp>
        <p:nvSpPr>
          <p:cNvPr id="121"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ru-RU" sz="3200" b="0" strike="noStrike" spc="-1">
                <a:latin typeface="Arial"/>
              </a:rPr>
              <a:t>Для правки структуры щёлкните мышью</a:t>
            </a:r>
          </a:p>
          <a:p>
            <a:pPr marL="864000" lvl="1" indent="-324000">
              <a:spcBef>
                <a:spcPts val="1134"/>
              </a:spcBef>
              <a:buClr>
                <a:srgbClr val="000000"/>
              </a:buClr>
              <a:buSzPct val="75000"/>
              <a:buFont typeface="Symbol" charset="2"/>
              <a:buChar char=""/>
            </a:pPr>
            <a:r>
              <a:rPr lang="ru-RU" sz="2800" b="0" strike="noStrike" spc="-1">
                <a:latin typeface="Arial"/>
              </a:rPr>
              <a:t>Второй уровень структуры</a:t>
            </a:r>
          </a:p>
          <a:p>
            <a:pPr marL="1296000" lvl="2" indent="-288000">
              <a:spcBef>
                <a:spcPts val="850"/>
              </a:spcBef>
              <a:buClr>
                <a:srgbClr val="000000"/>
              </a:buClr>
              <a:buSzPct val="45000"/>
              <a:buFont typeface="Wingdings" charset="2"/>
              <a:buChar char=""/>
            </a:pPr>
            <a:r>
              <a:rPr lang="ru-RU" sz="2400" b="0" strike="noStrike" spc="-1">
                <a:latin typeface="Arial"/>
              </a:rPr>
              <a:t>Третий уровень структуры</a:t>
            </a:r>
          </a:p>
          <a:p>
            <a:pPr marL="1728000" lvl="3" indent="-216000">
              <a:spcBef>
                <a:spcPts val="567"/>
              </a:spcBef>
              <a:buClr>
                <a:srgbClr val="000000"/>
              </a:buClr>
              <a:buSzPct val="75000"/>
              <a:buFont typeface="Symbol" charset="2"/>
              <a:buChar char=""/>
            </a:pPr>
            <a:r>
              <a:rPr lang="ru-RU" sz="2000" b="0" strike="noStrike" spc="-1">
                <a:latin typeface="Arial"/>
              </a:rPr>
              <a:t>Четвёртый уровень структуры</a:t>
            </a:r>
          </a:p>
          <a:p>
            <a:pPr marL="2160000" lvl="4" indent="-216000">
              <a:spcBef>
                <a:spcPts val="283"/>
              </a:spcBef>
              <a:buClr>
                <a:srgbClr val="000000"/>
              </a:buClr>
              <a:buSzPct val="45000"/>
              <a:buFont typeface="Wingdings" charset="2"/>
              <a:buChar char=""/>
            </a:pPr>
            <a:r>
              <a:rPr lang="ru-RU" sz="2000" b="0" strike="noStrike" spc="-1">
                <a:latin typeface="Arial"/>
              </a:rPr>
              <a:t>Пятый уровень структуры</a:t>
            </a:r>
          </a:p>
          <a:p>
            <a:pPr marL="2592000" lvl="5" indent="-216000">
              <a:spcBef>
                <a:spcPts val="283"/>
              </a:spcBef>
              <a:buClr>
                <a:srgbClr val="000000"/>
              </a:buClr>
              <a:buSzPct val="45000"/>
              <a:buFont typeface="Wingdings" charset="2"/>
              <a:buChar char=""/>
            </a:pPr>
            <a:r>
              <a:rPr lang="ru-RU" sz="2000" b="0" strike="noStrike" spc="-1">
                <a:latin typeface="Arial"/>
              </a:rPr>
              <a:t>Шестой уровень структуры</a:t>
            </a:r>
          </a:p>
          <a:p>
            <a:pPr marL="3024000" lvl="6" indent="-216000">
              <a:spcBef>
                <a:spcPts val="283"/>
              </a:spcBef>
              <a:buClr>
                <a:srgbClr val="000000"/>
              </a:buClr>
              <a:buSzPct val="45000"/>
              <a:buFont typeface="Wingdings" charset="2"/>
              <a:buChar char=""/>
            </a:pPr>
            <a:r>
              <a:rPr lang="ru-RU" sz="2000" b="0" strike="noStrike" spc="-1">
                <a:latin typeface="Arial"/>
              </a:rPr>
              <a:t>Седьмой уровень структуры</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PlaceHolder 1"/>
          <p:cNvSpPr>
            <a:spLocks noGrp="1"/>
          </p:cNvSpPr>
          <p:nvPr>
            <p:ph type="title"/>
          </p:nvPr>
        </p:nvSpPr>
        <p:spPr>
          <a:xfrm>
            <a:off x="1506960" y="988200"/>
            <a:ext cx="7766280" cy="3061800"/>
          </a:xfrm>
          <a:prstGeom prst="rect">
            <a:avLst/>
          </a:prstGeom>
          <a:noFill/>
          <a:ln w="0">
            <a:noFill/>
          </a:ln>
        </p:spPr>
        <p:txBody>
          <a:bodyPr lIns="0" tIns="0" rIns="0" bIns="0" anchor="b">
            <a:noAutofit/>
          </a:bodyPr>
          <a:lstStyle/>
          <a:p>
            <a:pPr algn="ctr">
              <a:lnSpc>
                <a:spcPct val="100000"/>
              </a:lnSpc>
            </a:pPr>
            <a:r>
              <a:rPr lang="uk-UA" sz="3600" b="1" strike="noStrike" spc="-1">
                <a:solidFill>
                  <a:srgbClr val="4A66AC"/>
                </a:solidFill>
                <a:latin typeface="Times New Roman"/>
                <a:ea typeface="Times New Roman"/>
              </a:rPr>
              <a:t>Особливості психологічного впливу соціальних мереж на формування комунікативних компетентностей  підлітків</a:t>
            </a:r>
            <a:br/>
            <a:endParaRPr lang="ru-RU" sz="3600" b="0" strike="noStrike" spc="-1">
              <a:latin typeface="Arial"/>
            </a:endParaRPr>
          </a:p>
        </p:txBody>
      </p:sp>
      <p:sp>
        <p:nvSpPr>
          <p:cNvPr id="208" name="PlaceHolder 2"/>
          <p:cNvSpPr>
            <a:spLocks noGrp="1"/>
          </p:cNvSpPr>
          <p:nvPr>
            <p:ph type="subTitle"/>
          </p:nvPr>
        </p:nvSpPr>
        <p:spPr>
          <a:xfrm>
            <a:off x="1506960" y="4050720"/>
            <a:ext cx="7766280" cy="1670760"/>
          </a:xfrm>
          <a:prstGeom prst="rect">
            <a:avLst/>
          </a:prstGeom>
          <a:noFill/>
          <a:ln w="0">
            <a:noFill/>
          </a:ln>
        </p:spPr>
        <p:txBody>
          <a:bodyPr lIns="0" tIns="0" rIns="0" bIns="0" anchor="t">
            <a:normAutofit/>
          </a:bodyPr>
          <a:lstStyle/>
          <a:p>
            <a:pPr algn="r">
              <a:lnSpc>
                <a:spcPct val="100000"/>
              </a:lnSpc>
              <a:spcBef>
                <a:spcPts val="1001"/>
              </a:spcBef>
              <a:tabLst>
                <a:tab pos="0" algn="l"/>
              </a:tabLst>
            </a:pPr>
            <a:r>
              <a:rPr lang="uk-UA" sz="1800" b="0" strike="noStrike" spc="-1">
                <a:solidFill>
                  <a:srgbClr val="000000"/>
                </a:solidFill>
                <a:latin typeface="Trebuchet MS"/>
              </a:rPr>
              <a:t>Автор: Бабій Анастасія Геннадіївна</a:t>
            </a:r>
            <a:endParaRPr lang="ru-RU" sz="1800" b="0" strike="noStrike" spc="-1">
              <a:latin typeface="Arial"/>
            </a:endParaRPr>
          </a:p>
          <a:p>
            <a:pPr>
              <a:lnSpc>
                <a:spcPct val="100000"/>
              </a:lnSpc>
              <a:spcBef>
                <a:spcPts val="1001"/>
              </a:spcBef>
              <a:tabLst>
                <a:tab pos="0" algn="l"/>
              </a:tabLst>
            </a:pPr>
            <a:r>
              <a:rPr lang="uk-UA" sz="1800" b="0" strike="noStrike" spc="-1">
                <a:solidFill>
                  <a:srgbClr val="000000"/>
                </a:solidFill>
                <a:latin typeface="Trebuchet MS"/>
              </a:rPr>
              <a:t>Науковий керівник: Браніцька Тетяна Ромуальдівна д. пед. н., професор, завідувач кафедри педагогічних наук, професійної та початкової освіти КЗВО «Вінницька академія безперервної освіти»</a:t>
            </a:r>
            <a:endParaRPr lang="ru-RU" sz="1800" b="0" strike="noStrike" spc="-1">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184D1BA-B0FC-FC43-EA61-D4A86640BAE4}"/>
              </a:ext>
            </a:extLst>
          </p:cNvPr>
          <p:cNvSpPr>
            <a:spLocks noGrp="1"/>
          </p:cNvSpPr>
          <p:nvPr>
            <p:ph type="title"/>
          </p:nvPr>
        </p:nvSpPr>
        <p:spPr/>
        <p:txBody>
          <a:bodyPr/>
          <a:lstStyle/>
          <a:p>
            <a:pPr algn="ctr"/>
            <a:r>
              <a:rPr lang="uk-UA" sz="2800" dirty="0">
                <a:solidFill>
                  <a:schemeClr val="bg2">
                    <a:lumMod val="50000"/>
                  </a:schemeClr>
                </a:solidFill>
                <a:effectLst/>
                <a:latin typeface="Trebuchet MS" panose="020B0603020202020204" pitchFamily="34" charset="0"/>
                <a:ea typeface="Calibri" panose="020F0502020204030204" pitchFamily="34" charset="0"/>
              </a:rPr>
              <a:t>Розвиток комунікативної компетентності в умовах цифрового середовища</a:t>
            </a:r>
            <a:endParaRPr lang="ru-RU" sz="2800" dirty="0">
              <a:solidFill>
                <a:schemeClr val="bg2">
                  <a:lumMod val="50000"/>
                </a:schemeClr>
              </a:solidFill>
              <a:latin typeface="Trebuchet MS" panose="020B0603020202020204" pitchFamily="34" charset="0"/>
            </a:endParaRPr>
          </a:p>
        </p:txBody>
      </p:sp>
      <p:sp>
        <p:nvSpPr>
          <p:cNvPr id="3" name="Подзаголовок 2">
            <a:extLst>
              <a:ext uri="{FF2B5EF4-FFF2-40B4-BE49-F238E27FC236}">
                <a16:creationId xmlns:a16="http://schemas.microsoft.com/office/drawing/2014/main" id="{1175E547-89F0-EEA6-6589-497BF1E51B4A}"/>
              </a:ext>
            </a:extLst>
          </p:cNvPr>
          <p:cNvSpPr>
            <a:spLocks noGrp="1"/>
          </p:cNvSpPr>
          <p:nvPr>
            <p:ph type="subTitle"/>
          </p:nvPr>
        </p:nvSpPr>
        <p:spPr>
          <a:xfrm>
            <a:off x="609480" y="1929600"/>
            <a:ext cx="8663760" cy="4636092"/>
          </a:xfrm>
        </p:spPr>
        <p:txBody>
          <a:bodyPr/>
          <a:lstStyle/>
          <a:p>
            <a:r>
              <a:rPr lang="uk-UA" sz="2400" dirty="0">
                <a:effectLst/>
                <a:latin typeface="Trebuchet MS" panose="020B0603020202020204" pitchFamily="34" charset="0"/>
                <a:ea typeface="Calibri" panose="020F0502020204030204" pitchFamily="34" charset="0"/>
                <a:cs typeface="Times New Roman" panose="02020603050405020304" pitchFamily="18" charset="0"/>
              </a:rPr>
              <a:t>Мета програми: Формування й розвиток комунікативних навичок у підлітків через корекцію поведінки, посилення емоційної грамотності та підвищення рівня цифрової грамотності</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828806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3" name="Диаграмма 2"/>
          <p:cNvGraphicFramePr/>
          <p:nvPr/>
        </p:nvGraphicFramePr>
        <p:xfrm>
          <a:off x="557784" y="1124712"/>
          <a:ext cx="8723376" cy="4443984"/>
        </p:xfrm>
        <a:graphic>
          <a:graphicData uri="http://schemas.openxmlformats.org/drawingml/2006/chart">
            <c:chart xmlns:c="http://schemas.openxmlformats.org/drawingml/2006/chart" xmlns:r="http://schemas.openxmlformats.org/officeDocument/2006/relationships" r:id="rId2"/>
          </a:graphicData>
        </a:graphic>
      </p:graphicFrame>
      <p:sp>
        <p:nvSpPr>
          <p:cNvPr id="1027" name="Rectangle 3"/>
          <p:cNvSpPr>
            <a:spLocks noChangeArrowheads="1"/>
          </p:cNvSpPr>
          <p:nvPr/>
        </p:nvSpPr>
        <p:spPr bwMode="auto">
          <a:xfrm>
            <a:off x="0" y="280119"/>
            <a:ext cx="9857232"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uk-UA" sz="2200" b="1" i="0" u="none" strike="noStrike" cap="none" normalizeH="0" baseline="0" dirty="0">
                <a:ln>
                  <a:noFill/>
                </a:ln>
                <a:solidFill>
                  <a:schemeClr val="tx1"/>
                </a:solidFill>
                <a:effectLst/>
                <a:latin typeface="Times New Roman" pitchFamily="18" charset="0"/>
                <a:ea typeface="Tahoma" pitchFamily="34" charset="0"/>
                <a:cs typeface="Times New Roman" pitchFamily="18" charset="0"/>
              </a:rPr>
              <a:t>Порівняльні результати за Тестом  «Комунікативна компетентність»    (В. Ф. Ряховського) у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3" name="Диаграмма 2"/>
          <p:cNvGraphicFramePr/>
          <p:nvPr/>
        </p:nvGraphicFramePr>
        <p:xfrm>
          <a:off x="694944" y="1563624"/>
          <a:ext cx="8961120" cy="4407408"/>
        </p:xfrm>
        <a:graphic>
          <a:graphicData uri="http://schemas.openxmlformats.org/drawingml/2006/chart">
            <c:chart xmlns:c="http://schemas.openxmlformats.org/drawingml/2006/chart" xmlns:r="http://schemas.openxmlformats.org/officeDocument/2006/relationships" r:id="rId2"/>
          </a:graphicData>
        </a:graphic>
      </p:graphicFrame>
      <p:sp>
        <p:nvSpPr>
          <p:cNvPr id="54275" name="Rectangle 3"/>
          <p:cNvSpPr>
            <a:spLocks noChangeArrowheads="1"/>
          </p:cNvSpPr>
          <p:nvPr/>
        </p:nvSpPr>
        <p:spPr bwMode="auto">
          <a:xfrm>
            <a:off x="466344" y="199382"/>
            <a:ext cx="9144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Розподіл рівнів компетентності </a:t>
            </a:r>
            <a:r>
              <a:rPr kumimoji="0" lang="uk-UA" sz="2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за методикою КОС-2 (комунікативні здібності)</a:t>
            </a:r>
            <a:r>
              <a:rPr kumimoji="0" lang="uk-UA" sz="2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до та після впровадження програми,</a:t>
            </a:r>
          </a:p>
          <a:p>
            <a:pPr marL="0" marR="0" lvl="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у %</a:t>
            </a:r>
            <a:endParaRPr kumimoji="0" lang="uk-UA" sz="2400" b="1" i="0" u="none" strike="noStrike" cap="none" normalizeH="0" baseline="0" dirty="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3" name="Диаграмма 2"/>
          <p:cNvGraphicFramePr/>
          <p:nvPr/>
        </p:nvGraphicFramePr>
        <p:xfrm>
          <a:off x="1271016" y="1124712"/>
          <a:ext cx="7543800" cy="4663440"/>
        </p:xfrm>
        <a:graphic>
          <a:graphicData uri="http://schemas.openxmlformats.org/drawingml/2006/chart">
            <c:chart xmlns:c="http://schemas.openxmlformats.org/drawingml/2006/chart" xmlns:r="http://schemas.openxmlformats.org/officeDocument/2006/relationships" r:id="rId2"/>
          </a:graphicData>
        </a:graphic>
      </p:graphicFrame>
      <p:sp>
        <p:nvSpPr>
          <p:cNvPr id="56323" name="Rectangle 3"/>
          <p:cNvSpPr>
            <a:spLocks noChangeArrowheads="1"/>
          </p:cNvSpPr>
          <p:nvPr/>
        </p:nvSpPr>
        <p:spPr bwMode="auto">
          <a:xfrm>
            <a:off x="-137160" y="198833"/>
            <a:ext cx="1022604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Порівняльні результати за методикою КОС-2 (</a:t>
            </a:r>
            <a:r>
              <a:rPr lang="uk-UA" sz="2400" b="1" dirty="0">
                <a:latin typeface="Times New Roman" pitchFamily="18" charset="0"/>
                <a:ea typeface="Calibri" pitchFamily="34" charset="0"/>
                <a:cs typeface="Times New Roman" pitchFamily="18" charset="0"/>
              </a:rPr>
              <a:t>о</a:t>
            </a:r>
            <a:r>
              <a:rPr kumimoji="0" lang="uk-UA" sz="2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рганізаторські схильності) у %</a:t>
            </a:r>
            <a:endParaRPr kumimoji="0" lang="uk-UA" sz="2400" b="1"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3" name="Диаграмма 2"/>
          <p:cNvGraphicFramePr/>
          <p:nvPr/>
        </p:nvGraphicFramePr>
        <p:xfrm>
          <a:off x="829559" y="1239531"/>
          <a:ext cx="8380429" cy="4576808"/>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3"/>
          <p:cNvSpPr>
            <a:spLocks noChangeArrowheads="1"/>
          </p:cNvSpPr>
          <p:nvPr/>
        </p:nvSpPr>
        <p:spPr bwMode="auto">
          <a:xfrm>
            <a:off x="452486" y="335013"/>
            <a:ext cx="931277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Порівняльні результати за тестом комунікативних умінь </a:t>
            </a:r>
          </a:p>
          <a:p>
            <a:pPr marL="0" marR="0" lvl="0" indent="449263"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Л. Міхельсона (адаптація Ю.З. Гільбуха)</a:t>
            </a:r>
            <a:endParaRPr kumimoji="0" lang="uk-UA" sz="2400" b="1"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ідзаголовок 1">
            <a:extLst>
              <a:ext uri="{FF2B5EF4-FFF2-40B4-BE49-F238E27FC236}">
                <a16:creationId xmlns:a16="http://schemas.microsoft.com/office/drawing/2014/main" id="{99759F11-9AF9-498D-8335-495AE0BB9AE6}"/>
              </a:ext>
            </a:extLst>
          </p:cNvPr>
          <p:cNvSpPr>
            <a:spLocks noGrp="1"/>
          </p:cNvSpPr>
          <p:nvPr>
            <p:ph type="subTitle"/>
          </p:nvPr>
        </p:nvSpPr>
        <p:spPr/>
        <p:txBody>
          <a:bodyPr/>
          <a:lstStyle/>
          <a:p>
            <a:pPr marL="0" indent="0" algn="ctr">
              <a:buNone/>
            </a:pPr>
            <a:r>
              <a:rPr lang="uk-UA" sz="3600" dirty="0">
                <a:solidFill>
                  <a:schemeClr val="bg2">
                    <a:lumMod val="25000"/>
                  </a:schemeClr>
                </a:solidFill>
              </a:rPr>
              <a:t>Дякую за увагу!</a:t>
            </a:r>
          </a:p>
        </p:txBody>
      </p:sp>
    </p:spTree>
    <p:extLst>
      <p:ext uri="{BB962C8B-B14F-4D97-AF65-F5344CB8AC3E}">
        <p14:creationId xmlns:p14="http://schemas.microsoft.com/office/powerpoint/2010/main" val="2401936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PlaceHolder 1"/>
          <p:cNvSpPr>
            <a:spLocks noGrp="1"/>
          </p:cNvSpPr>
          <p:nvPr>
            <p:ph type="title"/>
          </p:nvPr>
        </p:nvSpPr>
        <p:spPr>
          <a:xfrm>
            <a:off x="677160" y="609480"/>
            <a:ext cx="8596080" cy="5067720"/>
          </a:xfrm>
          <a:prstGeom prst="rect">
            <a:avLst/>
          </a:prstGeom>
          <a:noFill/>
          <a:ln w="0">
            <a:noFill/>
          </a:ln>
        </p:spPr>
        <p:txBody>
          <a:bodyPr lIns="0" tIns="0" rIns="0" bIns="0" anchor="t">
            <a:normAutofit fontScale="90000"/>
          </a:bodyPr>
          <a:lstStyle/>
          <a:p>
            <a:pPr>
              <a:lnSpc>
                <a:spcPct val="100000"/>
              </a:lnSpc>
            </a:pPr>
            <a:r>
              <a:rPr lang="uk-UA" sz="3600" b="1" strike="noStrike" spc="-1" dirty="0">
                <a:solidFill>
                  <a:srgbClr val="4A66AC"/>
                </a:solidFill>
                <a:latin typeface="Trebuchet MS"/>
              </a:rPr>
              <a:t>Об’єкт дослідження:</a:t>
            </a:r>
            <a:br>
              <a:rPr dirty="0"/>
            </a:br>
            <a:br>
              <a:rPr dirty="0"/>
            </a:br>
            <a:r>
              <a:rPr lang="ru-RU" sz="2700" b="0" strike="noStrike" spc="-1" dirty="0">
                <a:solidFill>
                  <a:srgbClr val="000000"/>
                </a:solidFill>
                <a:latin typeface="Trebuchet MS"/>
              </a:rPr>
              <a:t>процес формування комунікативних компетентностей підлітків</a:t>
            </a:r>
            <a:br>
              <a:rPr dirty="0"/>
            </a:br>
            <a:br>
              <a:rPr dirty="0"/>
            </a:br>
            <a:r>
              <a:rPr lang="ru-RU" sz="3600" b="1" strike="noStrike" spc="-1" dirty="0">
                <a:solidFill>
                  <a:srgbClr val="4A66AC"/>
                </a:solidFill>
                <a:latin typeface="Trebuchet MS"/>
              </a:rPr>
              <a:t>Предмет дослідження:</a:t>
            </a:r>
            <a:br>
              <a:rPr dirty="0"/>
            </a:br>
            <a:br>
              <a:rPr dirty="0"/>
            </a:br>
            <a:r>
              <a:rPr lang="ru-RU" sz="2700" b="0" strike="noStrike" spc="-1" dirty="0">
                <a:solidFill>
                  <a:srgbClr val="000000"/>
                </a:solidFill>
                <a:latin typeface="Trebuchet MS"/>
              </a:rPr>
              <a:t>психологічні особливості впливу соціальних мереж на комунікативні компетентності підлітків</a:t>
            </a:r>
            <a:br>
              <a:rPr dirty="0"/>
            </a:br>
            <a:br>
              <a:rPr dirty="0"/>
            </a:br>
            <a:endParaRPr lang="ru-RU" sz="2700" b="0" strike="noStrike" spc="-1" dirty="0">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PlaceHolder 1"/>
          <p:cNvSpPr>
            <a:spLocks noGrp="1"/>
          </p:cNvSpPr>
          <p:nvPr>
            <p:ph type="title"/>
          </p:nvPr>
        </p:nvSpPr>
        <p:spPr>
          <a:xfrm>
            <a:off x="677160" y="609480"/>
            <a:ext cx="8303760" cy="5761080"/>
          </a:xfrm>
          <a:prstGeom prst="rect">
            <a:avLst/>
          </a:prstGeom>
          <a:noFill/>
          <a:ln w="0">
            <a:noFill/>
          </a:ln>
        </p:spPr>
        <p:txBody>
          <a:bodyPr lIns="0" tIns="0" rIns="0" bIns="0" anchor="t">
            <a:normAutofit fontScale="90000"/>
          </a:bodyPr>
          <a:lstStyle/>
          <a:p>
            <a:pPr indent="449580">
              <a:lnSpc>
                <a:spcPct val="100000"/>
              </a:lnSpc>
              <a:spcAft>
                <a:spcPts val="1000"/>
              </a:spcAft>
            </a:pPr>
            <a:r>
              <a:rPr kumimoji="0" lang="ru-RU" sz="3200" b="1" i="0" u="none" strike="noStrike" kern="1200" cap="none" spc="-1" normalizeH="0" baseline="0" noProof="0" dirty="0">
                <a:ln>
                  <a:noFill/>
                </a:ln>
                <a:solidFill>
                  <a:srgbClr val="3465A4"/>
                </a:solidFill>
                <a:effectLst/>
                <a:uLnTx/>
                <a:uFillTx/>
                <a:latin typeface="Trebuchet MS"/>
              </a:rPr>
              <a:t>Мета дослідження</a:t>
            </a:r>
            <a:br>
              <a:rPr kumimoji="0" lang="ru-RU" sz="4400" b="0" i="0" u="none" strike="noStrike" kern="1200" cap="none" spc="0" normalizeH="0" baseline="0" noProof="0" dirty="0">
                <a:ln>
                  <a:noFill/>
                </a:ln>
                <a:solidFill>
                  <a:prstClr val="black"/>
                </a:solidFill>
                <a:effectLst/>
                <a:uLnTx/>
                <a:uFillTx/>
                <a:latin typeface="Arial"/>
              </a:rPr>
            </a:br>
            <a:r>
              <a:rPr kumimoji="0" lang="ru-RU" sz="2400" b="0" i="0" u="none" strike="noStrike" kern="1200" cap="none" spc="-1" normalizeH="0" baseline="0" noProof="0" dirty="0">
                <a:ln>
                  <a:noFill/>
                </a:ln>
                <a:solidFill>
                  <a:srgbClr val="000000"/>
                </a:solidFill>
                <a:effectLst/>
                <a:uLnTx/>
                <a:uFillTx/>
                <a:latin typeface="Trebuchet MS"/>
              </a:rPr>
              <a:t>полягає в теоретичному аналізі і практичному вивченні впливу соціальних мереж на формування комунікативних компетентностей підлітків</a:t>
            </a:r>
            <a:br>
              <a:rPr kumimoji="0" lang="ru-RU" sz="2400" b="0" i="0" u="none" strike="noStrike" kern="1200" cap="none" spc="-1" normalizeH="0" baseline="0" noProof="0" dirty="0">
                <a:ln>
                  <a:noFill/>
                </a:ln>
                <a:solidFill>
                  <a:srgbClr val="000000"/>
                </a:solidFill>
                <a:effectLst/>
                <a:uLnTx/>
                <a:uFillTx/>
                <a:latin typeface="Trebuchet MS"/>
              </a:rPr>
            </a:br>
            <a:br>
              <a:rPr kumimoji="0" lang="ru-RU" sz="4400" b="0" i="0" u="none" strike="noStrike" kern="1200" cap="none" spc="0" normalizeH="0" baseline="0" noProof="0" dirty="0">
                <a:ln>
                  <a:noFill/>
                </a:ln>
                <a:solidFill>
                  <a:prstClr val="black"/>
                </a:solidFill>
                <a:effectLst/>
                <a:uLnTx/>
                <a:uFillTx/>
                <a:latin typeface="Arial"/>
              </a:rPr>
            </a:br>
            <a:r>
              <a:rPr kumimoji="0" lang="ru-RU" sz="3200" b="1" i="0" u="none" strike="noStrike" kern="1200" cap="none" spc="-1" normalizeH="0" baseline="0" noProof="0" dirty="0">
                <a:ln>
                  <a:noFill/>
                </a:ln>
                <a:solidFill>
                  <a:srgbClr val="3465A4"/>
                </a:solidFill>
                <a:effectLst/>
                <a:uLnTx/>
                <a:uFillTx/>
                <a:latin typeface="Trebuchet MS"/>
              </a:rPr>
              <a:t>Гіпотези дослідження</a:t>
            </a:r>
            <a:br>
              <a:rPr kumimoji="0" lang="ru-RU" sz="2400" b="0" i="0" u="none" strike="noStrike" kern="1200" cap="none" spc="-1" normalizeH="0" baseline="0" noProof="0" dirty="0">
                <a:ln>
                  <a:noFill/>
                </a:ln>
                <a:solidFill>
                  <a:srgbClr val="000000"/>
                </a:solidFill>
                <a:effectLst/>
                <a:uLnTx/>
                <a:uFillTx/>
                <a:latin typeface="Trebuchet MS"/>
              </a:rPr>
            </a:br>
            <a:r>
              <a:rPr kumimoji="0" lang="ru-RU" sz="2300" b="0" i="0" u="none" strike="noStrike" kern="1200" cap="none" spc="-1" normalizeH="0" baseline="0" noProof="0" dirty="0">
                <a:ln>
                  <a:noFill/>
                </a:ln>
                <a:solidFill>
                  <a:srgbClr val="000000"/>
                </a:solidFill>
                <a:effectLst/>
                <a:uLnTx/>
                <a:uFillTx/>
                <a:latin typeface="Trebuchet MS"/>
              </a:rPr>
              <a:t>1. Існує позитивний взаємозв'язок між рівнем організаторських схильностей і рівнем комунікативних умінь.</a:t>
            </a:r>
            <a:br>
              <a:rPr kumimoji="0" lang="ru-RU" sz="2300" b="0" i="0" u="none" strike="noStrike" kern="1200" cap="none" spc="-1" normalizeH="0" baseline="0" noProof="0" dirty="0">
                <a:ln>
                  <a:noFill/>
                </a:ln>
                <a:solidFill>
                  <a:srgbClr val="000000"/>
                </a:solidFill>
                <a:effectLst/>
                <a:uLnTx/>
                <a:uFillTx/>
                <a:latin typeface="Trebuchet MS"/>
              </a:rPr>
            </a:br>
            <a:r>
              <a:rPr kumimoji="0" lang="ru-RU" sz="2300" b="0" i="0" u="none" strike="noStrike" kern="1200" cap="none" spc="-1" normalizeH="0" baseline="0" noProof="0" dirty="0">
                <a:ln>
                  <a:noFill/>
                </a:ln>
                <a:solidFill>
                  <a:srgbClr val="000000"/>
                </a:solidFill>
                <a:effectLst/>
                <a:uLnTx/>
                <a:uFillTx/>
                <a:latin typeface="Trebuchet MS"/>
              </a:rPr>
              <a:t>2. Інтенсивне використання соціальних мереж негативно впливає на розвиток комунікативних компетентностей підлітків.</a:t>
            </a:r>
            <a:br>
              <a:rPr kumimoji="0" lang="ru-RU" sz="2300" b="0" i="0" u="none" strike="noStrike" kern="1200" cap="none" spc="-1" normalizeH="0" baseline="0" noProof="0" dirty="0">
                <a:ln>
                  <a:noFill/>
                </a:ln>
                <a:solidFill>
                  <a:srgbClr val="000000"/>
                </a:solidFill>
                <a:effectLst/>
                <a:uLnTx/>
                <a:uFillTx/>
                <a:latin typeface="Trebuchet MS"/>
              </a:rPr>
            </a:br>
            <a:r>
              <a:rPr kumimoji="0" lang="ru-RU" sz="2300" b="0" i="0" u="none" strike="noStrike" kern="1200" cap="none" spc="-1" normalizeH="0" baseline="0" noProof="0" dirty="0">
                <a:ln>
                  <a:noFill/>
                </a:ln>
                <a:solidFill>
                  <a:srgbClr val="000000"/>
                </a:solidFill>
                <a:effectLst/>
                <a:uLnTx/>
                <a:uFillTx/>
                <a:latin typeface="Trebuchet MS"/>
              </a:rPr>
              <a:t>3. Існує залежність рівня комунікативної схильності від факторів дружелюбності та домінування</a:t>
            </a:r>
            <a:br>
              <a:rPr kumimoji="0" lang="ru-RU" sz="2300" b="0" i="0" u="none" strike="noStrike" kern="1200" cap="none" spc="-1" normalizeH="0" baseline="0" noProof="0" dirty="0">
                <a:ln>
                  <a:noFill/>
                </a:ln>
                <a:solidFill>
                  <a:srgbClr val="000000"/>
                </a:solidFill>
                <a:effectLst/>
                <a:uLnTx/>
                <a:uFillTx/>
                <a:latin typeface="Trebuchet MS"/>
              </a:rPr>
            </a:br>
            <a:r>
              <a:rPr kumimoji="0" lang="ru-RU" sz="2300" b="0" i="0" u="none" strike="noStrike" kern="1200" cap="none" spc="-1" normalizeH="0" baseline="0" noProof="0" dirty="0">
                <a:ln>
                  <a:noFill/>
                </a:ln>
                <a:solidFill>
                  <a:srgbClr val="000000"/>
                </a:solidFill>
                <a:effectLst/>
                <a:uLnTx/>
                <a:uFillTx/>
                <a:latin typeface="Trebuchet MS"/>
              </a:rPr>
              <a:t>4. Цілеспрямована корекційна програма, спрямована на розвиток комунікативних компетентностей, сприятиме зниженню негативного впливу соціальних мереж на спілкування підлітків.</a:t>
            </a:r>
            <a:br>
              <a:rPr kumimoji="0" lang="ru-RU" sz="2300" b="0" i="0" u="none" strike="noStrike" kern="1200" cap="none" spc="-1" normalizeH="0" baseline="0" noProof="0" dirty="0">
                <a:ln>
                  <a:noFill/>
                </a:ln>
                <a:solidFill>
                  <a:srgbClr val="000000"/>
                </a:solidFill>
                <a:effectLst/>
                <a:uLnTx/>
                <a:uFillTx/>
                <a:latin typeface="Trebuchet MS"/>
              </a:rPr>
            </a:br>
            <a:endParaRPr lang="ru-RU" sz="2300" b="0" strike="noStrike" spc="-1"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PlaceHolder 1"/>
          <p:cNvSpPr>
            <a:spLocks noGrp="1"/>
          </p:cNvSpPr>
          <p:nvPr>
            <p:ph type="title"/>
          </p:nvPr>
        </p:nvSpPr>
        <p:spPr>
          <a:xfrm>
            <a:off x="677160" y="609480"/>
            <a:ext cx="8596080" cy="6055920"/>
          </a:xfrm>
          <a:prstGeom prst="rect">
            <a:avLst/>
          </a:prstGeom>
          <a:noFill/>
          <a:ln w="0">
            <a:noFill/>
          </a:ln>
        </p:spPr>
        <p:txBody>
          <a:bodyPr lIns="0" tIns="0" rIns="0" bIns="0" anchor="ctr">
            <a:normAutofit fontScale="90000"/>
          </a:bodyPr>
          <a:lstStyle/>
          <a:p>
            <a:pPr>
              <a:lnSpc>
                <a:spcPct val="100000"/>
              </a:lnSpc>
            </a:pPr>
            <a:r>
              <a:rPr kumimoji="0" lang="uk-UA" sz="2000" b="1" i="0" u="none" strike="noStrike" kern="1200" cap="none" spc="-1" normalizeH="0" baseline="0" noProof="0" dirty="0">
                <a:ln>
                  <a:noFill/>
                </a:ln>
                <a:solidFill>
                  <a:srgbClr val="4A66AC"/>
                </a:solidFill>
                <a:effectLst/>
                <a:uLnTx/>
                <a:uFillTx/>
                <a:latin typeface="Trebuchet MS"/>
                <a:ea typeface="Microsoft YaHei"/>
              </a:rPr>
              <a:t>Завдання дослідження</a:t>
            </a:r>
            <a:br>
              <a:rPr kumimoji="0" lang="uk-UA" sz="2700" b="0" i="0" u="none" strike="noStrike" kern="1200" cap="none" spc="0" normalizeH="0" baseline="0" noProof="0" dirty="0">
                <a:ln>
                  <a:noFill/>
                </a:ln>
                <a:solidFill>
                  <a:prstClr val="black"/>
                </a:solidFill>
                <a:effectLst/>
                <a:uLnTx/>
                <a:uFillTx/>
                <a:latin typeface="Arial"/>
              </a:rPr>
            </a:br>
            <a:br>
              <a:rPr kumimoji="0" lang="uk-UA" sz="2700" b="0" i="0" u="none" strike="noStrike" kern="1200" cap="none" spc="0" normalizeH="0" baseline="0" noProof="0" dirty="0">
                <a:ln>
                  <a:noFill/>
                </a:ln>
                <a:solidFill>
                  <a:prstClr val="black"/>
                </a:solidFill>
                <a:effectLst/>
                <a:uLnTx/>
                <a:uFillTx/>
                <a:latin typeface="Arial"/>
              </a:rPr>
            </a:br>
            <a:r>
              <a:rPr kumimoji="0" lang="uk-UA" sz="2000" i="0" u="none" strike="noStrike" kern="1200" cap="none" spc="-1" normalizeH="0" baseline="0" noProof="0" dirty="0">
                <a:ln>
                  <a:noFill/>
                </a:ln>
                <a:solidFill>
                  <a:srgbClr val="000000"/>
                </a:solidFill>
                <a:effectLst/>
                <a:uLnTx/>
                <a:uFillTx/>
                <a:latin typeface="Trebuchet MS"/>
                <a:ea typeface="Microsoft YaHei"/>
              </a:rPr>
              <a:t>1</a:t>
            </a:r>
            <a:r>
              <a:rPr kumimoji="0" lang="uk-UA" sz="2000" b="1" i="0" u="none" strike="noStrike" kern="1200" cap="none" spc="-1" normalizeH="0" baseline="0" noProof="0" dirty="0">
                <a:ln>
                  <a:noFill/>
                </a:ln>
                <a:solidFill>
                  <a:srgbClr val="000000"/>
                </a:solidFill>
                <a:effectLst/>
                <a:uLnTx/>
                <a:uFillTx/>
                <a:latin typeface="Trebuchet MS"/>
                <a:ea typeface="Microsoft YaHei"/>
              </a:rPr>
              <a:t>.</a:t>
            </a:r>
            <a:r>
              <a:rPr kumimoji="0" lang="uk-UA" sz="2000" b="0" i="0" u="none" strike="noStrike" kern="1200" cap="none" spc="-1" normalizeH="0" baseline="0" noProof="0" dirty="0">
                <a:ln>
                  <a:noFill/>
                </a:ln>
                <a:solidFill>
                  <a:srgbClr val="000000"/>
                </a:solidFill>
                <a:effectLst/>
                <a:uLnTx/>
                <a:uFillTx/>
                <a:latin typeface="Trebuchet MS"/>
                <a:ea typeface="Times New Roman"/>
              </a:rPr>
              <a:t>Дослідити феномен соціальних мереж у цифровізованому суспільстві та їхній психологічний вплив на користувачів, зокрема підлітків.</a:t>
            </a:r>
            <a:r>
              <a:rPr kumimoji="0" lang="uk-UA" sz="2700" b="0" i="0" u="none" strike="noStrike" kern="1200" cap="none" spc="-1" normalizeH="0" baseline="0" noProof="0" dirty="0">
                <a:ln>
                  <a:noFill/>
                </a:ln>
                <a:solidFill>
                  <a:srgbClr val="000000"/>
                </a:solidFill>
                <a:effectLst/>
                <a:uLnTx/>
                <a:uFillTx/>
                <a:latin typeface="Trebuchet MS"/>
                <a:ea typeface="Times New Roman"/>
              </a:rPr>
              <a:t> </a:t>
            </a:r>
            <a:br>
              <a:rPr kumimoji="0" lang="uk-UA" sz="2700" b="0" i="0" u="none" strike="noStrike" kern="1200" cap="none" spc="0" normalizeH="0" baseline="0" noProof="0" dirty="0">
                <a:ln>
                  <a:noFill/>
                </a:ln>
                <a:solidFill>
                  <a:prstClr val="black"/>
                </a:solidFill>
                <a:effectLst/>
                <a:uLnTx/>
                <a:uFillTx/>
                <a:latin typeface="Arial"/>
              </a:rPr>
            </a:br>
            <a:br>
              <a:rPr kumimoji="0" lang="uk-UA" sz="2700" b="0" i="0" u="none" strike="noStrike" kern="1200" cap="none" spc="0" normalizeH="0" baseline="0" noProof="0" dirty="0">
                <a:ln>
                  <a:noFill/>
                </a:ln>
                <a:solidFill>
                  <a:prstClr val="black"/>
                </a:solidFill>
                <a:effectLst/>
                <a:uLnTx/>
                <a:uFillTx/>
                <a:latin typeface="Arial"/>
              </a:rPr>
            </a:br>
            <a:r>
              <a:rPr kumimoji="0" lang="uk-UA" sz="2000" b="0" i="0" u="none" strike="noStrike" kern="1200" cap="none" spc="-1" normalizeH="0" baseline="0" noProof="0" dirty="0">
                <a:ln>
                  <a:noFill/>
                </a:ln>
                <a:solidFill>
                  <a:srgbClr val="000000"/>
                </a:solidFill>
                <a:effectLst/>
                <a:uLnTx/>
                <a:uFillTx/>
                <a:latin typeface="Trebuchet MS"/>
                <a:ea typeface="Times New Roman"/>
              </a:rPr>
              <a:t>2.Проаналізувати комунікацію підлітків, поняття комунікативної компетентності в психології та соціально-психологічні особливості користувачів соціальних мереж.</a:t>
            </a:r>
            <a:br>
              <a:rPr kumimoji="0" lang="uk-UA" sz="2700" b="0" i="0" u="none" strike="noStrike" kern="1200" cap="none" spc="0" normalizeH="0" baseline="0" noProof="0" dirty="0">
                <a:ln>
                  <a:noFill/>
                </a:ln>
                <a:solidFill>
                  <a:prstClr val="black"/>
                </a:solidFill>
                <a:effectLst/>
                <a:uLnTx/>
                <a:uFillTx/>
                <a:latin typeface="Arial"/>
              </a:rPr>
            </a:br>
            <a:r>
              <a:rPr kumimoji="0" lang="uk-UA" sz="2700" b="0" i="0" u="none" strike="noStrike" kern="1200" cap="none" spc="-1" normalizeH="0" baseline="0" noProof="0" dirty="0">
                <a:ln>
                  <a:noFill/>
                </a:ln>
                <a:solidFill>
                  <a:srgbClr val="000000"/>
                </a:solidFill>
                <a:effectLst/>
                <a:uLnTx/>
                <a:uFillTx/>
                <a:latin typeface="Trebuchet MS"/>
                <a:ea typeface="Times New Roman"/>
              </a:rPr>
              <a:t> </a:t>
            </a:r>
            <a:br>
              <a:rPr kumimoji="0" lang="uk-UA" sz="2700" b="0" i="0" u="none" strike="noStrike" kern="1200" cap="none" spc="0" normalizeH="0" baseline="0" noProof="0" dirty="0">
                <a:ln>
                  <a:noFill/>
                </a:ln>
                <a:solidFill>
                  <a:prstClr val="black"/>
                </a:solidFill>
                <a:effectLst/>
                <a:uLnTx/>
                <a:uFillTx/>
                <a:latin typeface="Arial"/>
              </a:rPr>
            </a:br>
            <a:r>
              <a:rPr kumimoji="0" lang="uk-UA" sz="2000" b="0" i="0" u="none" strike="noStrike" kern="1200" cap="none" spc="-1" normalizeH="0" baseline="0" noProof="0" dirty="0">
                <a:ln>
                  <a:noFill/>
                </a:ln>
                <a:solidFill>
                  <a:srgbClr val="000000"/>
                </a:solidFill>
                <a:effectLst/>
                <a:uLnTx/>
                <a:uFillTx/>
                <a:latin typeface="Trebuchet MS"/>
                <a:ea typeface="Times New Roman"/>
              </a:rPr>
              <a:t>3.Здійснити емпіричне дослідження впливу соціальних мереж на розвиток комунікативної компетентності підлітків.</a:t>
            </a:r>
            <a:r>
              <a:rPr kumimoji="0" lang="uk-UA" sz="2700" b="0" i="0" u="none" strike="noStrike" kern="1200" cap="none" spc="-1" normalizeH="0" baseline="0" noProof="0" dirty="0">
                <a:ln>
                  <a:noFill/>
                </a:ln>
                <a:solidFill>
                  <a:srgbClr val="000000"/>
                </a:solidFill>
                <a:effectLst/>
                <a:uLnTx/>
                <a:uFillTx/>
                <a:latin typeface="Trebuchet MS"/>
                <a:ea typeface="Times New Roman"/>
              </a:rPr>
              <a:t> </a:t>
            </a:r>
            <a:br>
              <a:rPr kumimoji="0" lang="uk-UA" sz="2700" b="0" i="0" u="none" strike="noStrike" kern="1200" cap="none" spc="0" normalizeH="0" baseline="0" noProof="0" dirty="0">
                <a:ln>
                  <a:noFill/>
                </a:ln>
                <a:solidFill>
                  <a:prstClr val="black"/>
                </a:solidFill>
                <a:effectLst/>
                <a:uLnTx/>
                <a:uFillTx/>
                <a:latin typeface="Arial"/>
              </a:rPr>
            </a:br>
            <a:br>
              <a:rPr kumimoji="0" lang="uk-UA" sz="2700" b="0" i="0" u="none" strike="noStrike" kern="1200" cap="none" spc="0" normalizeH="0" baseline="0" noProof="0" dirty="0">
                <a:ln>
                  <a:noFill/>
                </a:ln>
                <a:solidFill>
                  <a:prstClr val="black"/>
                </a:solidFill>
                <a:effectLst/>
                <a:uLnTx/>
                <a:uFillTx/>
                <a:latin typeface="Arial"/>
              </a:rPr>
            </a:br>
            <a:r>
              <a:rPr kumimoji="0" lang="uk-UA" sz="2000" b="0" i="0" u="none" strike="noStrike" kern="1200" cap="none" spc="-1" normalizeH="0" baseline="0" noProof="0" dirty="0">
                <a:ln>
                  <a:noFill/>
                </a:ln>
                <a:solidFill>
                  <a:srgbClr val="000000"/>
                </a:solidFill>
                <a:effectLst/>
                <a:uLnTx/>
                <a:uFillTx/>
                <a:latin typeface="Trebuchet MS"/>
                <a:ea typeface="Times New Roman"/>
              </a:rPr>
              <a:t>4.Розробити рекомендації та корекційну програму для розвитку комунікативних навичок і подолання негативного впливу соціальних мереж на підлітків</a:t>
            </a:r>
            <a:br>
              <a:rPr kumimoji="0" lang="uk-UA" sz="2700" b="0" i="0" u="none" strike="noStrike" kern="1200" cap="none" spc="0" normalizeH="0" baseline="0" noProof="0" dirty="0">
                <a:ln>
                  <a:noFill/>
                </a:ln>
                <a:solidFill>
                  <a:prstClr val="black"/>
                </a:solidFill>
                <a:effectLst/>
                <a:uLnTx/>
                <a:uFillTx/>
                <a:latin typeface="Arial"/>
              </a:rPr>
            </a:br>
            <a:br>
              <a:rPr dirty="0"/>
            </a:br>
            <a:endParaRPr lang="ru-RU" sz="3200" b="0" strike="noStrike" spc="-1" dirty="0">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PlaceHolder 1"/>
          <p:cNvSpPr>
            <a:spLocks noGrp="1"/>
          </p:cNvSpPr>
          <p:nvPr>
            <p:ph type="title"/>
          </p:nvPr>
        </p:nvSpPr>
        <p:spPr>
          <a:xfrm>
            <a:off x="677160" y="609479"/>
            <a:ext cx="9726014" cy="6046153"/>
          </a:xfrm>
          <a:prstGeom prst="rect">
            <a:avLst/>
          </a:prstGeom>
          <a:noFill/>
          <a:ln w="0">
            <a:noFill/>
          </a:ln>
        </p:spPr>
        <p:txBody>
          <a:bodyPr lIns="0" tIns="0" rIns="0" bIns="0" anchor="t">
            <a:noAutofit/>
          </a:bodyPr>
          <a:lstStyle/>
          <a:p>
            <a:pPr>
              <a:lnSpc>
                <a:spcPct val="100000"/>
              </a:lnSpc>
            </a:pPr>
            <a:r>
              <a:rPr lang="uk-UA" sz="3600" b="0" strike="noStrike" spc="-1" dirty="0">
                <a:solidFill>
                  <a:srgbClr val="4A66AC"/>
                </a:solidFill>
                <a:latin typeface="Trebuchet MS"/>
                <a:ea typeface="Microsoft YaHei"/>
              </a:rPr>
              <a:t>Методи та методики дослідження</a:t>
            </a:r>
            <a:br>
              <a:rPr dirty="0"/>
            </a:br>
            <a:br>
              <a:rPr dirty="0"/>
            </a:br>
            <a:r>
              <a:rPr lang="uk-UA" sz="2000" b="1" spc="-1" dirty="0">
                <a:solidFill>
                  <a:srgbClr val="000000"/>
                </a:solidFill>
                <a:latin typeface="Trebuchet MS"/>
                <a:ea typeface="Microsoft YaHei"/>
              </a:rPr>
              <a:t>Т</a:t>
            </a:r>
            <a:r>
              <a:rPr lang="uk-UA" sz="2000" b="1" strike="noStrike" spc="-1" dirty="0">
                <a:solidFill>
                  <a:srgbClr val="000000"/>
                </a:solidFill>
                <a:latin typeface="Trebuchet MS"/>
                <a:ea typeface="Microsoft YaHei"/>
              </a:rPr>
              <a:t>еоретичні методи</a:t>
            </a:r>
            <a:r>
              <a:rPr lang="uk-UA" sz="2000" b="0" strike="noStrike" spc="-1" dirty="0">
                <a:solidFill>
                  <a:srgbClr val="000000"/>
                </a:solidFill>
                <a:latin typeface="Trebuchet MS"/>
                <a:ea typeface="Microsoft YaHei"/>
              </a:rPr>
              <a:t>: </a:t>
            </a:r>
            <a:br>
              <a:rPr lang="uk-UA" sz="2000" b="0" strike="noStrike" spc="-1" dirty="0">
                <a:solidFill>
                  <a:srgbClr val="000000"/>
                </a:solidFill>
                <a:latin typeface="Trebuchet MS"/>
                <a:ea typeface="Microsoft YaHei"/>
              </a:rPr>
            </a:br>
            <a:br>
              <a:rPr lang="uk-UA" sz="2000" b="0" strike="noStrike" spc="-1" dirty="0">
                <a:solidFill>
                  <a:srgbClr val="000000"/>
                </a:solidFill>
                <a:latin typeface="Trebuchet MS"/>
                <a:ea typeface="Microsoft YaHei"/>
              </a:rPr>
            </a:br>
            <a:r>
              <a:rPr lang="uk-UA" sz="2000" b="0" strike="noStrike" spc="-1" dirty="0">
                <a:latin typeface="Trebuchet MS"/>
                <a:ea typeface="Microsoft YaHei"/>
              </a:rPr>
              <a:t>аналіз, синтез, порівняння, узагальнення, систематизація;</a:t>
            </a:r>
            <a:br>
              <a:rPr sz="2000" dirty="0"/>
            </a:br>
            <a:br>
              <a:rPr sz="2000" dirty="0"/>
            </a:br>
            <a:r>
              <a:rPr lang="uk-UA" sz="2000" b="1" strike="noStrike" spc="-1" dirty="0">
                <a:solidFill>
                  <a:srgbClr val="000000"/>
                </a:solidFill>
                <a:latin typeface="Trebuchet MS"/>
                <a:ea typeface="Microsoft YaHei"/>
              </a:rPr>
              <a:t>Емпіричні методи:</a:t>
            </a:r>
            <a:r>
              <a:rPr lang="uk-UA" sz="2000" b="0" strike="noStrike" spc="-1" dirty="0">
                <a:solidFill>
                  <a:srgbClr val="000000"/>
                </a:solidFill>
                <a:latin typeface="Trebuchet MS"/>
                <a:ea typeface="Microsoft YaHei"/>
              </a:rPr>
              <a:t> </a:t>
            </a:r>
            <a:br>
              <a:rPr lang="uk-UA" sz="2000" b="0" strike="noStrike" spc="-1" dirty="0">
                <a:solidFill>
                  <a:srgbClr val="000000"/>
                </a:solidFill>
                <a:latin typeface="Trebuchet MS"/>
                <a:ea typeface="Microsoft YaHei"/>
              </a:rPr>
            </a:br>
            <a:br>
              <a:rPr sz="2000" dirty="0"/>
            </a:br>
            <a:r>
              <a:rPr lang="uk-UA" sz="2000" b="0" strike="noStrike" spc="-1" dirty="0">
                <a:solidFill>
                  <a:srgbClr val="000000"/>
                </a:solidFill>
                <a:latin typeface="Trebuchet MS"/>
                <a:ea typeface="Microsoft YaHei"/>
              </a:rPr>
              <a:t>-</a:t>
            </a:r>
            <a:r>
              <a:rPr lang="en-US" sz="2000" b="0" strike="noStrike" spc="-1" dirty="0">
                <a:solidFill>
                  <a:srgbClr val="000000"/>
                </a:solidFill>
                <a:latin typeface="Abadi" panose="020B0604020202020204" pitchFamily="34" charset="0"/>
                <a:ea typeface="Microsoft YaHei"/>
              </a:rPr>
              <a:t> </a:t>
            </a:r>
            <a:r>
              <a:rPr lang="uk-UA" sz="2000" dirty="0">
                <a:effectLst/>
                <a:latin typeface="Trebuchet MS" panose="020B0603020202020204" pitchFamily="34" charset="0"/>
                <a:ea typeface="Calibri" panose="020F0502020204030204" pitchFamily="34" charset="0"/>
                <a:cs typeface="Times New Roman" panose="02020603050405020304" pitchFamily="18" charset="0"/>
              </a:rPr>
              <a:t>Тест «Комунікативна компетентність» (В.Ф. Ряховського)</a:t>
            </a:r>
            <a:br>
              <a:rPr lang="ru-RU" sz="2000" dirty="0">
                <a:latin typeface="Trebuchet MS" panose="020B0603020202020204" pitchFamily="34" charset="0"/>
              </a:rPr>
            </a:br>
            <a:r>
              <a:rPr lang="uk-UA" sz="2000" b="0" strike="noStrike" spc="-1" dirty="0">
                <a:solidFill>
                  <a:srgbClr val="000000"/>
                </a:solidFill>
                <a:latin typeface="Trebuchet MS" panose="020B0603020202020204" pitchFamily="34" charset="0"/>
                <a:ea typeface="Microsoft YaHei"/>
              </a:rPr>
              <a:t>- </a:t>
            </a:r>
            <a:r>
              <a:rPr lang="uk-UA" sz="2000" dirty="0">
                <a:effectLst/>
                <a:latin typeface="Trebuchet MS" panose="020B0603020202020204" pitchFamily="34" charset="0"/>
                <a:ea typeface="Calibri" panose="020F0502020204030204" pitchFamily="34" charset="0"/>
              </a:rPr>
              <a:t>Методика виявлення комунікативних та організаторських схильностей </a:t>
            </a:r>
            <a:br>
              <a:rPr lang="uk-UA" sz="2000" dirty="0">
                <a:effectLst/>
                <a:latin typeface="Trebuchet MS" panose="020B0603020202020204" pitchFamily="34" charset="0"/>
                <a:ea typeface="Calibri" panose="020F0502020204030204" pitchFamily="34" charset="0"/>
              </a:rPr>
            </a:br>
            <a:r>
              <a:rPr lang="uk-UA" sz="2000" b="0" strike="noStrike" spc="-1" dirty="0">
                <a:solidFill>
                  <a:srgbClr val="000000"/>
                </a:solidFill>
                <a:latin typeface="Trebuchet MS" panose="020B0603020202020204" pitchFamily="34" charset="0"/>
                <a:ea typeface="Microsoft YaHei"/>
              </a:rPr>
              <a:t> (КОС-2, В.В. Синявський, В.А. Федорішин), </a:t>
            </a:r>
            <a:br>
              <a:rPr sz="2000" dirty="0">
                <a:latin typeface="Trebuchet MS" panose="020B0603020202020204" pitchFamily="34" charset="0"/>
              </a:rPr>
            </a:br>
            <a:r>
              <a:rPr lang="uk-UA" sz="2000" b="0" strike="noStrike" spc="-1" dirty="0">
                <a:solidFill>
                  <a:srgbClr val="000000"/>
                </a:solidFill>
                <a:latin typeface="Trebuchet MS" panose="020B0603020202020204" pitchFamily="34" charset="0"/>
                <a:ea typeface="Microsoft YaHei"/>
              </a:rPr>
              <a:t>- Тест комунікативних умінь Л. Міхельсона (адаптація Ю.З. Гільбуха), </a:t>
            </a:r>
            <a:br>
              <a:rPr sz="2000" dirty="0">
                <a:latin typeface="Trebuchet MS" panose="020B0603020202020204" pitchFamily="34" charset="0"/>
              </a:rPr>
            </a:br>
            <a:r>
              <a:rPr lang="uk-UA" sz="2000" b="0" strike="noStrike" spc="-1" dirty="0">
                <a:solidFill>
                  <a:srgbClr val="000000"/>
                </a:solidFill>
                <a:latin typeface="Trebuchet MS" panose="020B0603020202020204" pitchFamily="34" charset="0"/>
                <a:ea typeface="Microsoft YaHei"/>
              </a:rPr>
              <a:t>- Розроблена анкета «онлайн спілкування», </a:t>
            </a:r>
            <a:br>
              <a:rPr sz="2000" dirty="0">
                <a:latin typeface="Trebuchet MS" panose="020B0603020202020204" pitchFamily="34" charset="0"/>
              </a:rPr>
            </a:br>
            <a:r>
              <a:rPr lang="uk-UA" sz="2000" b="0" strike="noStrike" spc="-1" dirty="0">
                <a:solidFill>
                  <a:srgbClr val="000000"/>
                </a:solidFill>
                <a:latin typeface="Trebuchet MS" panose="020B0603020202020204" pitchFamily="34" charset="0"/>
                <a:ea typeface="Microsoft YaHei"/>
              </a:rPr>
              <a:t>-</a:t>
            </a:r>
            <a:r>
              <a:rPr lang="en-US" sz="2000" b="0" strike="noStrike" spc="-1" dirty="0">
                <a:solidFill>
                  <a:srgbClr val="000000"/>
                </a:solidFill>
                <a:latin typeface="Trebuchet MS" panose="020B0603020202020204" pitchFamily="34" charset="0"/>
                <a:ea typeface="Microsoft YaHei"/>
              </a:rPr>
              <a:t> </a:t>
            </a:r>
            <a:r>
              <a:rPr lang="uk-UA" sz="2000" b="0" strike="noStrike" spc="-1" dirty="0">
                <a:solidFill>
                  <a:srgbClr val="000000"/>
                </a:solidFill>
                <a:latin typeface="Trebuchet MS" panose="020B0603020202020204" pitchFamily="34" charset="0"/>
                <a:ea typeface="Microsoft YaHei"/>
              </a:rPr>
              <a:t>Міжособистісний тест Т. Лірі, </a:t>
            </a:r>
            <a:br>
              <a:rPr sz="2000" dirty="0">
                <a:latin typeface="Trebuchet MS" panose="020B0603020202020204" pitchFamily="34" charset="0"/>
              </a:rPr>
            </a:br>
            <a:r>
              <a:rPr lang="uk-UA" sz="2000" b="0" strike="noStrike" spc="-1" dirty="0">
                <a:solidFill>
                  <a:srgbClr val="000000"/>
                </a:solidFill>
                <a:latin typeface="Trebuchet MS" panose="020B0603020202020204" pitchFamily="34" charset="0"/>
                <a:ea typeface="Microsoft YaHei"/>
              </a:rPr>
              <a:t>‑ Якісний та кількісний аналіз результатів дослідження. </a:t>
            </a:r>
            <a:br>
              <a:rPr sz="2000" dirty="0">
                <a:latin typeface="Trebuchet MS" panose="020B0603020202020204" pitchFamily="34" charset="0"/>
              </a:rPr>
            </a:br>
            <a:r>
              <a:rPr lang="uk-UA" sz="2000" b="0" strike="noStrike" spc="-1" dirty="0">
                <a:solidFill>
                  <a:srgbClr val="000000"/>
                </a:solidFill>
                <a:latin typeface="Trebuchet MS" panose="020B0603020202020204" pitchFamily="34" charset="0"/>
                <a:ea typeface="Microsoft YaHei"/>
              </a:rPr>
              <a:t>- Кореляційні методи.</a:t>
            </a:r>
            <a:br>
              <a:rPr sz="2000" dirty="0">
                <a:latin typeface="Trebuchet MS" panose="020B0603020202020204" pitchFamily="34" charset="0"/>
              </a:rPr>
            </a:br>
            <a:endParaRPr lang="ru-RU" sz="2000" b="0" strike="noStrike" spc="-1" dirty="0">
              <a:latin typeface="Trebuchet MS" panose="020B0603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PlaceHolder 1"/>
          <p:cNvSpPr>
            <a:spLocks noGrp="1"/>
          </p:cNvSpPr>
          <p:nvPr>
            <p:ph type="title"/>
          </p:nvPr>
        </p:nvSpPr>
        <p:spPr>
          <a:xfrm>
            <a:off x="677160" y="609480"/>
            <a:ext cx="8596080" cy="5672520"/>
          </a:xfrm>
          <a:prstGeom prst="rect">
            <a:avLst/>
          </a:prstGeom>
          <a:noFill/>
          <a:ln w="0">
            <a:noFill/>
          </a:ln>
        </p:spPr>
        <p:txBody>
          <a:bodyPr lIns="0" tIns="0" rIns="0" bIns="0" anchor="t">
            <a:normAutofit/>
          </a:bodyPr>
          <a:lstStyle/>
          <a:p>
            <a:pPr>
              <a:lnSpc>
                <a:spcPct val="150000"/>
              </a:lnSpc>
              <a:spcBef>
                <a:spcPts val="1134"/>
              </a:spcBef>
              <a:spcAft>
                <a:spcPts val="1134"/>
              </a:spcAft>
            </a:pPr>
            <a:r>
              <a:rPr lang="uk-UA" sz="3600" b="0" strike="noStrike" spc="-1" dirty="0">
                <a:solidFill>
                  <a:srgbClr val="4A66AC"/>
                </a:solidFill>
                <a:latin typeface="Trebuchet MS"/>
              </a:rPr>
              <a:t>Теоретичний висновок</a:t>
            </a:r>
            <a:br>
              <a:rPr lang="uk-UA" sz="3600" b="0" strike="noStrike" spc="-1" dirty="0">
                <a:solidFill>
                  <a:srgbClr val="4A66AC"/>
                </a:solidFill>
                <a:latin typeface="Trebuchet MS"/>
              </a:rPr>
            </a:br>
            <a:br>
              <a:rPr dirty="0"/>
            </a:br>
            <a:r>
              <a:rPr lang="uk-UA" sz="2000" b="0" strike="noStrike" spc="-1" dirty="0">
                <a:solidFill>
                  <a:srgbClr val="000000"/>
                </a:solidFill>
                <a:latin typeface="Trebuchet MS"/>
                <a:ea typeface="Times New Roman"/>
              </a:rPr>
              <a:t>Встановлено, що соціальні мережі мають як позитивний, так і негативний вплив на комунікативні компетентності підлітків. З одного боку, соцмережі відкривають нові можливості для комунікації, розширюють коло знайомств та дозволяють підліткам швидко і зручно обмінюватися інформацією. З іншого боку, надмірне занурення в онлайн-спілкування може спричинити зниження навичок реальної комунікації, труднощі у встановленні глибоких емоційних </a:t>
            </a:r>
            <a:r>
              <a:rPr lang="uk-UA" sz="2000" b="0" strike="noStrike" spc="-1" dirty="0" err="1">
                <a:solidFill>
                  <a:srgbClr val="000000"/>
                </a:solidFill>
                <a:latin typeface="Trebuchet MS"/>
                <a:ea typeface="Times New Roman"/>
              </a:rPr>
              <a:t>зв’язків</a:t>
            </a:r>
            <a:r>
              <a:rPr lang="uk-UA" sz="2000" b="0" strike="noStrike" spc="-1" dirty="0">
                <a:solidFill>
                  <a:srgbClr val="000000"/>
                </a:solidFill>
                <a:latin typeface="Trebuchet MS"/>
                <a:ea typeface="Times New Roman"/>
              </a:rPr>
              <a:t> та ризик піддатися впливу негативних стереотипів і маніпуляцій.</a:t>
            </a:r>
            <a:endParaRPr lang="ru-RU" sz="2000" b="0" strike="noStrike" spc="-1" dirty="0">
              <a:latin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PlaceHolder 1"/>
          <p:cNvSpPr>
            <a:spLocks noGrp="1"/>
          </p:cNvSpPr>
          <p:nvPr>
            <p:ph type="title"/>
          </p:nvPr>
        </p:nvSpPr>
        <p:spPr>
          <a:xfrm>
            <a:off x="397080" y="477000"/>
            <a:ext cx="8596080" cy="6011640"/>
          </a:xfrm>
          <a:prstGeom prst="rect">
            <a:avLst/>
          </a:prstGeom>
          <a:noFill/>
          <a:ln w="0">
            <a:noFill/>
          </a:ln>
        </p:spPr>
        <p:txBody>
          <a:bodyPr lIns="0" tIns="0" rIns="0" bIns="0" anchor="t">
            <a:normAutofit/>
          </a:bodyPr>
          <a:lstStyle/>
          <a:p>
            <a:pPr algn="ctr">
              <a:lnSpc>
                <a:spcPct val="100000"/>
              </a:lnSpc>
            </a:pPr>
            <a:r>
              <a:rPr lang="uk-UA" sz="2400" b="0" strike="noStrike" spc="-1" dirty="0">
                <a:solidFill>
                  <a:schemeClr val="bg2">
                    <a:lumMod val="50000"/>
                  </a:schemeClr>
                </a:solidFill>
                <a:latin typeface="Trebuchet MS"/>
              </a:rPr>
              <a:t>Результати дослідження КОС-2 </a:t>
            </a:r>
            <a:br>
              <a:rPr dirty="0">
                <a:solidFill>
                  <a:schemeClr val="bg2">
                    <a:lumMod val="50000"/>
                  </a:schemeClr>
                </a:solidFill>
              </a:rPr>
            </a:br>
            <a:r>
              <a:rPr lang="uk-UA" sz="2400" b="0" strike="noStrike" spc="-1" dirty="0">
                <a:solidFill>
                  <a:schemeClr val="bg2">
                    <a:lumMod val="50000"/>
                  </a:schemeClr>
                </a:solidFill>
                <a:latin typeface="Trebuchet MS"/>
                <a:ea typeface="Microsoft YaHei"/>
              </a:rPr>
              <a:t>(В.В. Синявський, В.В. Федорішин)</a:t>
            </a:r>
            <a:endParaRPr lang="ru-RU" sz="2400" b="0" strike="noStrike" spc="-1" dirty="0">
              <a:solidFill>
                <a:schemeClr val="bg2">
                  <a:lumMod val="50000"/>
                </a:schemeClr>
              </a:solidFill>
              <a:latin typeface="Arial"/>
            </a:endParaRPr>
          </a:p>
        </p:txBody>
      </p:sp>
      <p:graphicFrame>
        <p:nvGraphicFramePr>
          <p:cNvPr id="215" name="Діаграма 4"/>
          <p:cNvGraphicFramePr/>
          <p:nvPr/>
        </p:nvGraphicFramePr>
        <p:xfrm>
          <a:off x="547920" y="1291680"/>
          <a:ext cx="4908240" cy="413496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6" name="Діаграма 7"/>
          <p:cNvGraphicFramePr/>
          <p:nvPr/>
        </p:nvGraphicFramePr>
        <p:xfrm>
          <a:off x="5117760" y="1291680"/>
          <a:ext cx="5662800" cy="391068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PlaceHolder 1"/>
          <p:cNvSpPr>
            <a:spLocks noGrp="1"/>
          </p:cNvSpPr>
          <p:nvPr>
            <p:ph type="title"/>
          </p:nvPr>
        </p:nvSpPr>
        <p:spPr>
          <a:xfrm>
            <a:off x="360000" y="180000"/>
            <a:ext cx="8956080" cy="1199095"/>
          </a:xfrm>
          <a:prstGeom prst="rect">
            <a:avLst/>
          </a:prstGeom>
          <a:noFill/>
          <a:ln w="0">
            <a:noFill/>
          </a:ln>
        </p:spPr>
        <p:txBody>
          <a:bodyPr lIns="90000" tIns="45000" rIns="90000" bIns="45000" anchor="t">
            <a:noAutofit/>
          </a:bodyPr>
          <a:lstStyle/>
          <a:p>
            <a:pPr>
              <a:lnSpc>
                <a:spcPct val="100000"/>
              </a:lnSpc>
            </a:pPr>
            <a:r>
              <a:rPr lang="uk-UA" sz="3200" b="0" strike="noStrike" spc="-1" dirty="0">
                <a:solidFill>
                  <a:srgbClr val="4A66AC"/>
                </a:solidFill>
                <a:latin typeface="Trebuchet MS"/>
              </a:rPr>
              <a:t>Тест комунікативних умінь </a:t>
            </a:r>
            <a:br>
              <a:rPr sz="3200" dirty="0"/>
            </a:br>
            <a:r>
              <a:rPr lang="uk-UA" sz="3200" b="0" strike="noStrike" spc="-1" dirty="0">
                <a:solidFill>
                  <a:srgbClr val="4A66AC"/>
                </a:solidFill>
                <a:latin typeface="Trebuchet MS"/>
              </a:rPr>
              <a:t>Л. Міхельсона (адаптація Ю.З. Гільбуха)</a:t>
            </a:r>
            <a:endParaRPr lang="ru-RU" sz="3200" b="0" strike="noStrike" spc="-1" dirty="0">
              <a:latin typeface="Arial"/>
            </a:endParaRPr>
          </a:p>
        </p:txBody>
      </p:sp>
      <p:graphicFrame>
        <p:nvGraphicFramePr>
          <p:cNvPr id="218" name="Місце для вмісту 5"/>
          <p:cNvGraphicFramePr/>
          <p:nvPr/>
        </p:nvGraphicFramePr>
        <p:xfrm>
          <a:off x="486000" y="1270080"/>
          <a:ext cx="8595720" cy="3656880"/>
        </p:xfrm>
        <a:graphic>
          <a:graphicData uri="http://schemas.openxmlformats.org/drawingml/2006/chart">
            <c:chart xmlns:c="http://schemas.openxmlformats.org/drawingml/2006/chart" xmlns:r="http://schemas.openxmlformats.org/officeDocument/2006/relationships" r:id="rId2"/>
          </a:graphicData>
        </a:graphic>
      </p:graphicFrame>
      <p:sp>
        <p:nvSpPr>
          <p:cNvPr id="219" name="TextBox 6"/>
          <p:cNvSpPr/>
          <p:nvPr/>
        </p:nvSpPr>
        <p:spPr>
          <a:xfrm>
            <a:off x="486000" y="4888800"/>
            <a:ext cx="8185320" cy="1581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16000" indent="-216000">
              <a:lnSpc>
                <a:spcPct val="100000"/>
              </a:lnSpc>
              <a:buClr>
                <a:srgbClr val="000000"/>
              </a:buClr>
              <a:buFont typeface="Arial"/>
              <a:buChar char="•"/>
            </a:pPr>
            <a:r>
              <a:rPr lang="uk-UA" sz="1400" b="0" strike="noStrike" spc="-1">
                <a:solidFill>
                  <a:srgbClr val="000000"/>
                </a:solidFill>
                <a:latin typeface="Trebuchet MS"/>
                <a:ea typeface="DejaVu Sans"/>
              </a:rPr>
              <a:t>Аналізуючи ці результати, можна зробити наступні висновки:52% учнів мають середній рівень комунікативних умінь, що свідчить про достатній розвиток їхніх навичок ефективного спілкування.</a:t>
            </a:r>
            <a:endParaRPr lang="ru-RU" sz="1400" b="0" strike="noStrike" spc="-1">
              <a:latin typeface="Arial"/>
            </a:endParaRPr>
          </a:p>
          <a:p>
            <a:pPr marL="216000" indent="-216000">
              <a:lnSpc>
                <a:spcPct val="100000"/>
              </a:lnSpc>
              <a:buClr>
                <a:srgbClr val="000000"/>
              </a:buClr>
              <a:buFont typeface="Arial"/>
              <a:buChar char="•"/>
            </a:pPr>
            <a:r>
              <a:rPr lang="uk-UA" sz="1400" b="0" strike="noStrike" spc="-1">
                <a:solidFill>
                  <a:srgbClr val="000000"/>
                </a:solidFill>
                <a:latin typeface="Trebuchet MS"/>
                <a:ea typeface="DejaVu Sans"/>
              </a:rPr>
              <a:t>28% учнів показали високий рівень комунікативних умінь, що характеризує їх як впевнених та ефективних комунікаторів.</a:t>
            </a:r>
            <a:endParaRPr lang="ru-RU" sz="1400" b="0" strike="noStrike" spc="-1">
              <a:latin typeface="Arial"/>
            </a:endParaRPr>
          </a:p>
          <a:p>
            <a:pPr marL="216000" indent="-216000">
              <a:lnSpc>
                <a:spcPct val="100000"/>
              </a:lnSpc>
              <a:buClr>
                <a:srgbClr val="000000"/>
              </a:buClr>
              <a:buFont typeface="Arial"/>
              <a:buChar char="•"/>
            </a:pPr>
            <a:r>
              <a:rPr lang="uk-UA" sz="1400" b="0" strike="noStrike" spc="-1">
                <a:solidFill>
                  <a:srgbClr val="000000"/>
                </a:solidFill>
                <a:latin typeface="Trebuchet MS"/>
                <a:ea typeface="DejaVu Sans"/>
              </a:rPr>
              <a:t>20% учнів продемонстрували низький рівень комунікативних умінь, що вказує на необхідність приділити увагу розвитку їхніх комунікативних компетентностей</a:t>
            </a:r>
            <a:endParaRPr lang="ru-RU" sz="1400" b="0" strike="noStrike" spc="-1">
              <a:latin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PlaceHolder 1"/>
          <p:cNvSpPr>
            <a:spLocks noGrp="1"/>
          </p:cNvSpPr>
          <p:nvPr>
            <p:ph type="title"/>
          </p:nvPr>
        </p:nvSpPr>
        <p:spPr>
          <a:xfrm>
            <a:off x="677160" y="609480"/>
            <a:ext cx="8596080" cy="1320120"/>
          </a:xfrm>
          <a:prstGeom prst="rect">
            <a:avLst/>
          </a:prstGeom>
          <a:noFill/>
          <a:ln w="0">
            <a:noFill/>
          </a:ln>
        </p:spPr>
        <p:txBody>
          <a:bodyPr lIns="90000" tIns="45000" rIns="90000" bIns="45000" anchor="t">
            <a:noAutofit/>
          </a:bodyPr>
          <a:lstStyle/>
          <a:p>
            <a:pPr>
              <a:lnSpc>
                <a:spcPct val="100000"/>
              </a:lnSpc>
            </a:pPr>
            <a:r>
              <a:rPr lang="uk-UA" sz="3200" b="0" strike="noStrike" spc="-1" dirty="0">
                <a:solidFill>
                  <a:srgbClr val="4A66AC"/>
                </a:solidFill>
                <a:latin typeface="Trebuchet MS"/>
              </a:rPr>
              <a:t>Результати за анкетою Онлайн Спілкування</a:t>
            </a:r>
            <a:endParaRPr lang="ru-RU" sz="3200" b="0" strike="noStrike" spc="-1" dirty="0">
              <a:latin typeface="Arial"/>
            </a:endParaRPr>
          </a:p>
        </p:txBody>
      </p:sp>
      <p:graphicFrame>
        <p:nvGraphicFramePr>
          <p:cNvPr id="221" name="Місце для вмісту 5"/>
          <p:cNvGraphicFramePr/>
          <p:nvPr/>
        </p:nvGraphicFramePr>
        <p:xfrm>
          <a:off x="677880" y="2160720"/>
          <a:ext cx="7462440" cy="408708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1362</TotalTime>
  <Words>657</Words>
  <Application>Microsoft Office PowerPoint</Application>
  <PresentationFormat>Широкий екран</PresentationFormat>
  <Paragraphs>37</Paragraphs>
  <Slides>15</Slides>
  <Notes>0</Notes>
  <HiddenSlides>0</HiddenSlides>
  <MMClips>0</MMClips>
  <ScaleCrop>false</ScaleCrop>
  <HeadingPairs>
    <vt:vector size="6" baseType="variant">
      <vt:variant>
        <vt:lpstr>Використані шрифти</vt:lpstr>
      </vt:variant>
      <vt:variant>
        <vt:i4>7</vt:i4>
      </vt:variant>
      <vt:variant>
        <vt:lpstr>Тема</vt:lpstr>
      </vt:variant>
      <vt:variant>
        <vt:i4>3</vt:i4>
      </vt:variant>
      <vt:variant>
        <vt:lpstr>Заголовки слайдів</vt:lpstr>
      </vt:variant>
      <vt:variant>
        <vt:i4>15</vt:i4>
      </vt:variant>
    </vt:vector>
  </HeadingPairs>
  <TitlesOfParts>
    <vt:vector size="25" baseType="lpstr">
      <vt:lpstr>Abadi</vt:lpstr>
      <vt:lpstr>Arial</vt:lpstr>
      <vt:lpstr>Calibri</vt:lpstr>
      <vt:lpstr>Symbol</vt:lpstr>
      <vt:lpstr>Times New Roman</vt:lpstr>
      <vt:lpstr>Trebuchet MS</vt:lpstr>
      <vt:lpstr>Wingdings</vt:lpstr>
      <vt:lpstr>Office Theme</vt:lpstr>
      <vt:lpstr>Office Theme</vt:lpstr>
      <vt:lpstr>Office Theme</vt:lpstr>
      <vt:lpstr>Особливості психологічного впливу соціальних мереж на формування комунікативних компетентностей  підлітків </vt:lpstr>
      <vt:lpstr>Об’єкт дослідження:  процес формування комунікативних компетентностей підлітків  Предмет дослідження:  психологічні особливості впливу соціальних мереж на комунікативні компетентності підлітків  </vt:lpstr>
      <vt:lpstr>Мета дослідження полягає в теоретичному аналізі і практичному вивченні впливу соціальних мереж на формування комунікативних компетентностей підлітків  Гіпотези дослідження 1. Існує позитивний взаємозв'язок між рівнем організаторських схильностей і рівнем комунікативних умінь. 2. Інтенсивне використання соціальних мереж негативно впливає на розвиток комунікативних компетентностей підлітків. 3. Існує залежність рівня комунікативної схильності від факторів дружелюбності та домінування 4. Цілеспрямована корекційна програма, спрямована на розвиток комунікативних компетентностей, сприятиме зниженню негативного впливу соціальних мереж на спілкування підлітків. </vt:lpstr>
      <vt:lpstr>Завдання дослідження  1.Дослідити феномен соціальних мереж у цифровізованому суспільстві та їхній психологічний вплив на користувачів, зокрема підлітків.   2.Проаналізувати комунікацію підлітків, поняття комунікативної компетентності в психології та соціально-психологічні особливості користувачів соціальних мереж.   3.Здійснити емпіричне дослідження впливу соціальних мереж на розвиток комунікативної компетентності підлітків.   4.Розробити рекомендації та корекційну програму для розвитку комунікативних навичок і подолання негативного впливу соціальних мереж на підлітків  </vt:lpstr>
      <vt:lpstr>Методи та методики дослідження  Теоретичні методи:   аналіз, синтез, порівняння, узагальнення, систематизація;  Емпіричні методи:   - Тест «Комунікативна компетентність» (В.Ф. Ряховського) - Методика виявлення комунікативних та організаторських схильностей   (КОС-2, В.В. Синявський, В.А. Федорішин),  - Тест комунікативних умінь Л. Міхельсона (адаптація Ю.З. Гільбуха),  - Розроблена анкета «онлайн спілкування»,  - Міжособистісний тест Т. Лірі,  ‑ Якісний та кількісний аналіз результатів дослідження.  - Кореляційні методи. </vt:lpstr>
      <vt:lpstr>Теоретичний висновок  Встановлено, що соціальні мережі мають як позитивний, так і негативний вплив на комунікативні компетентності підлітків. З одного боку, соцмережі відкривають нові можливості для комунікації, розширюють коло знайомств та дозволяють підліткам швидко і зручно обмінюватися інформацією. З іншого боку, надмірне занурення в онлайн-спілкування може спричинити зниження навичок реальної комунікації, труднощі у встановленні глибоких емоційних зв’язків та ризик піддатися впливу негативних стереотипів і маніпуляцій.</vt:lpstr>
      <vt:lpstr>Результати дослідження КОС-2  (В.В. Синявський, В.В. Федорішин)</vt:lpstr>
      <vt:lpstr>Тест комунікативних умінь  Л. Міхельсона (адаптація Ю.З. Гільбуха)</vt:lpstr>
      <vt:lpstr>Результати за анкетою Онлайн Спілкування</vt:lpstr>
      <vt:lpstr>Розвиток комунікативної компетентності в умовах цифрового середовища</vt:lpstr>
      <vt:lpstr>Презентація PowerPoint</vt:lpstr>
      <vt:lpstr>Презентація PowerPoint</vt:lpstr>
      <vt:lpstr>Презентація PowerPoint</vt:lpstr>
      <vt:lpstr>Презентація PowerPoint</vt:lpstr>
      <vt:lpstr>Презентація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Особливості психологічного впливу соціальних мереж на формування комунікативних компетентностей сучасних підлітків</dc:title>
  <dc:creator>Lenovo</dc:creator>
  <cp:lastModifiedBy>Lenovo</cp:lastModifiedBy>
  <cp:revision>49</cp:revision>
  <dcterms:created xsi:type="dcterms:W3CDTF">2024-06-17T14:22:42Z</dcterms:created>
  <dcterms:modified xsi:type="dcterms:W3CDTF">2025-02-03T14:20:18Z</dcterms:modified>
  <dc:language>ru-RU</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Широкий екран</vt:lpwstr>
  </property>
  <property fmtid="{D5CDD505-2E9C-101B-9397-08002B2CF9AE}" pid="3" name="Slides">
    <vt:i4>12</vt:i4>
  </property>
</Properties>
</file>