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67" r:id="rId8"/>
    <p:sldId id="262" r:id="rId9"/>
    <p:sldId id="263" r:id="rId10"/>
    <p:sldId id="264" r:id="rId11"/>
    <p:sldId id="265" r:id="rId12"/>
    <p:sldId id="266" r:id="rId13"/>
    <p:sldId id="268" r:id="rId14"/>
    <p:sldId id="269" r:id="rId15"/>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3" d="100"/>
          <a:sy n="43" d="100"/>
        </p:scale>
        <p:origin x="778"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Users\liuda\Desktop\&#1110;&#1074;&#1072;&#1085;&#1102;&#108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liuda\Desktop\&#1110;&#1074;&#1072;&#1085;&#1102;&#108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liuda\Desktop\&#1110;&#1074;&#1072;&#1085;&#1102;&#108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liuda\Desktop\&#1110;&#1074;&#1072;&#1085;&#1102;&#1082;.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Лист1!$C$1:$C$2</c:f>
              <c:strCache>
                <c:ptCount val="2"/>
                <c:pt idx="0">
                  <c:v> Вираженість в межах вибірки (у %)</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Лист1!$A$3:$B$6</c:f>
              <c:multiLvlStrCache>
                <c:ptCount val="4"/>
                <c:lvl>
                  <c:pt idx="0">
                    <c:v>Дуже сприятливий</c:v>
                  </c:pt>
                  <c:pt idx="1">
                    <c:v>Сприятливий</c:v>
                  </c:pt>
                  <c:pt idx="2">
                    <c:v>Малосприятливий</c:v>
                  </c:pt>
                  <c:pt idx="3">
                    <c:v>Несприятливий</c:v>
                  </c:pt>
                </c:lvl>
                <c:lvl>
                  <c:pt idx="0">
                    <c:v>Висока НПС, зриви майже не вірогідні</c:v>
                  </c:pt>
                  <c:pt idx="1">
                    <c:v>Хороша НПС, зриви маловірогідні</c:v>
                  </c:pt>
                  <c:pt idx="2">
                    <c:v>Задовільна НПС. Зриви можливі, особливо в екстремальних ситуаціях</c:v>
                  </c:pt>
                  <c:pt idx="3">
                    <c:v>Незадовільна НПС. Висока вірогідність нервово-психічних зривів. Необхідне додаткове обстеження психіатра, невропатолога.</c:v>
                  </c:pt>
                </c:lvl>
              </c:multiLvlStrCache>
            </c:multiLvlStrRef>
          </c:cat>
          <c:val>
            <c:numRef>
              <c:f>Лист1!$C$3:$C$6</c:f>
            </c:numRef>
          </c:val>
          <c:extLst>
            <c:ext xmlns:c16="http://schemas.microsoft.com/office/drawing/2014/chart" uri="{C3380CC4-5D6E-409C-BE32-E72D297353CC}">
              <c16:uniqueId val="{00000000-E8DB-4ED9-8822-C64EA238BD50}"/>
            </c:ext>
          </c:extLst>
        </c:ser>
        <c:ser>
          <c:idx val="1"/>
          <c:order val="1"/>
          <c:tx>
            <c:strRef>
              <c:f>Лист1!$D$1:$D$2</c:f>
              <c:strCache>
                <c:ptCount val="2"/>
                <c:pt idx="0">
                  <c:v> Вираженість в межах вибірки (у %)</c:v>
                </c:pt>
                <c:pt idx="1">
                  <c:v>до експерименту</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Лист1!$A$3:$B$6</c:f>
              <c:multiLvlStrCache>
                <c:ptCount val="4"/>
                <c:lvl>
                  <c:pt idx="0">
                    <c:v>Дуже сприятливий</c:v>
                  </c:pt>
                  <c:pt idx="1">
                    <c:v>Сприятливий</c:v>
                  </c:pt>
                  <c:pt idx="2">
                    <c:v>Малосприятливий</c:v>
                  </c:pt>
                  <c:pt idx="3">
                    <c:v>Несприятливий</c:v>
                  </c:pt>
                </c:lvl>
                <c:lvl>
                  <c:pt idx="0">
                    <c:v>Висока НПС, зриви майже не вірогідні</c:v>
                  </c:pt>
                  <c:pt idx="1">
                    <c:v>Хороша НПС, зриви маловірогідні</c:v>
                  </c:pt>
                  <c:pt idx="2">
                    <c:v>Задовільна НПС. Зриви можливі, особливо в екстремальних ситуаціях</c:v>
                  </c:pt>
                  <c:pt idx="3">
                    <c:v>Незадовільна НПС. Висока вірогідність нервово-психічних зривів. Необхідне додаткове обстеження психіатра, невропатолога.</c:v>
                  </c:pt>
                </c:lvl>
              </c:multiLvlStrCache>
            </c:multiLvlStrRef>
          </c:cat>
          <c:val>
            <c:numRef>
              <c:f>Лист1!$D$3:$D$6</c:f>
              <c:numCache>
                <c:formatCode>0.000</c:formatCode>
                <c:ptCount val="4"/>
                <c:pt idx="0">
                  <c:v>13.333333333333334</c:v>
                </c:pt>
                <c:pt idx="1">
                  <c:v>43.333333333333336</c:v>
                </c:pt>
                <c:pt idx="2">
                  <c:v>22.5</c:v>
                </c:pt>
                <c:pt idx="3">
                  <c:v>20.833333333333332</c:v>
                </c:pt>
              </c:numCache>
            </c:numRef>
          </c:val>
          <c:extLst>
            <c:ext xmlns:c16="http://schemas.microsoft.com/office/drawing/2014/chart" uri="{C3380CC4-5D6E-409C-BE32-E72D297353CC}">
              <c16:uniqueId val="{00000001-E8DB-4ED9-8822-C64EA238BD50}"/>
            </c:ext>
          </c:extLst>
        </c:ser>
        <c:dLbls>
          <c:dLblPos val="outEnd"/>
          <c:showLegendKey val="0"/>
          <c:showVal val="1"/>
          <c:showCatName val="0"/>
          <c:showSerName val="0"/>
          <c:showPercent val="0"/>
          <c:showBubbleSize val="0"/>
        </c:dLbls>
        <c:gapWidth val="219"/>
        <c:overlap val="-27"/>
        <c:axId val="675730368"/>
        <c:axId val="201940384"/>
      </c:barChart>
      <c:catAx>
        <c:axId val="6757303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crossAx val="201940384"/>
        <c:crosses val="autoZero"/>
        <c:auto val="1"/>
        <c:lblAlgn val="ctr"/>
        <c:lblOffset val="100"/>
        <c:noMultiLvlLbl val="0"/>
      </c:catAx>
      <c:valAx>
        <c:axId val="201940384"/>
        <c:scaling>
          <c:orientation val="minMax"/>
        </c:scaling>
        <c:delete val="0"/>
        <c:axPos val="l"/>
        <c:majorGridlines>
          <c:spPr>
            <a:ln w="9525" cap="flat" cmpd="sng" algn="ctr">
              <a:solidFill>
                <a:schemeClr val="tx1">
                  <a:lumMod val="15000"/>
                  <a:lumOff val="85000"/>
                </a:schemeClr>
              </a:solidFill>
              <a:round/>
            </a:ln>
            <a:effectLst/>
          </c:spPr>
        </c:majorGridlines>
        <c:title>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uk-UA"/>
            </a:p>
          </c:txPr>
        </c:title>
        <c:numFmt formatCode="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crossAx val="6757303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uk-UA"/>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Лист2!$G$2</c:f>
              <c:strCache>
                <c:ptCount val="1"/>
                <c:pt idx="0">
                  <c:v>Високий</c:v>
                </c:pt>
              </c:strCache>
            </c:strRef>
          </c:tx>
          <c:spPr>
            <a:pattFill prst="narHorz">
              <a:fgClr>
                <a:schemeClr val="accent1"/>
              </a:fgClr>
              <a:bgClr>
                <a:schemeClr val="accent1">
                  <a:lumMod val="20000"/>
                  <a:lumOff val="80000"/>
                </a:schemeClr>
              </a:bgClr>
            </a:pattFill>
            <a:ln>
              <a:noFill/>
            </a:ln>
            <a:effectLst>
              <a:innerShdw blurRad="114300">
                <a:schemeClr val="accent1"/>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Лист2!$F$3:$F$10</c:f>
              <c:strCache>
                <c:ptCount val="8"/>
                <c:pt idx="0">
                  <c:v>Конфронтація</c:v>
                </c:pt>
                <c:pt idx="1">
                  <c:v>Дистанціювання</c:v>
                </c:pt>
                <c:pt idx="2">
                  <c:v>Самоконтроль</c:v>
                </c:pt>
                <c:pt idx="3">
                  <c:v>Пошук соціальної підтримки</c:v>
                </c:pt>
                <c:pt idx="4">
                  <c:v>Прийняття відповідальності</c:v>
                </c:pt>
                <c:pt idx="5">
                  <c:v>Уникнення/втеча</c:v>
                </c:pt>
                <c:pt idx="6">
                  <c:v>Пошук вирішення проблеми</c:v>
                </c:pt>
                <c:pt idx="7">
                  <c:v>Позитивна переоцінка</c:v>
                </c:pt>
              </c:strCache>
            </c:strRef>
          </c:cat>
          <c:val>
            <c:numRef>
              <c:f>Лист2!$G$3:$G$10</c:f>
              <c:numCache>
                <c:formatCode>0.00</c:formatCode>
                <c:ptCount val="8"/>
                <c:pt idx="0">
                  <c:v>55</c:v>
                </c:pt>
                <c:pt idx="1">
                  <c:v>35</c:v>
                </c:pt>
                <c:pt idx="2">
                  <c:v>20</c:v>
                </c:pt>
                <c:pt idx="3">
                  <c:v>37.5</c:v>
                </c:pt>
                <c:pt idx="4">
                  <c:v>12.5</c:v>
                </c:pt>
                <c:pt idx="5">
                  <c:v>35.833333333333336</c:v>
                </c:pt>
                <c:pt idx="6">
                  <c:v>19.166666666666668</c:v>
                </c:pt>
                <c:pt idx="7">
                  <c:v>6.666666666666667</c:v>
                </c:pt>
              </c:numCache>
            </c:numRef>
          </c:val>
          <c:extLst>
            <c:ext xmlns:c16="http://schemas.microsoft.com/office/drawing/2014/chart" uri="{C3380CC4-5D6E-409C-BE32-E72D297353CC}">
              <c16:uniqueId val="{00000000-79C3-42D1-A92D-51C4ED42490F}"/>
            </c:ext>
          </c:extLst>
        </c:ser>
        <c:ser>
          <c:idx val="1"/>
          <c:order val="1"/>
          <c:tx>
            <c:strRef>
              <c:f>Лист2!$H$2</c:f>
              <c:strCache>
                <c:ptCount val="1"/>
                <c:pt idx="0">
                  <c:v>Середній</c:v>
                </c:pt>
              </c:strCache>
            </c:strRef>
          </c:tx>
          <c:spPr>
            <a:pattFill prst="narHorz">
              <a:fgClr>
                <a:schemeClr val="accent2"/>
              </a:fgClr>
              <a:bgClr>
                <a:schemeClr val="accent2">
                  <a:lumMod val="20000"/>
                  <a:lumOff val="80000"/>
                </a:schemeClr>
              </a:bgClr>
            </a:pattFill>
            <a:ln>
              <a:noFill/>
            </a:ln>
            <a:effectLst>
              <a:innerShdw blurRad="114300">
                <a:schemeClr val="accent2"/>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Лист2!$F$3:$F$10</c:f>
              <c:strCache>
                <c:ptCount val="8"/>
                <c:pt idx="0">
                  <c:v>Конфронтація</c:v>
                </c:pt>
                <c:pt idx="1">
                  <c:v>Дистанціювання</c:v>
                </c:pt>
                <c:pt idx="2">
                  <c:v>Самоконтроль</c:v>
                </c:pt>
                <c:pt idx="3">
                  <c:v>Пошук соціальної підтримки</c:v>
                </c:pt>
                <c:pt idx="4">
                  <c:v>Прийняття відповідальності</c:v>
                </c:pt>
                <c:pt idx="5">
                  <c:v>Уникнення/втеча</c:v>
                </c:pt>
                <c:pt idx="6">
                  <c:v>Пошук вирішення проблеми</c:v>
                </c:pt>
                <c:pt idx="7">
                  <c:v>Позитивна переоцінка</c:v>
                </c:pt>
              </c:strCache>
            </c:strRef>
          </c:cat>
          <c:val>
            <c:numRef>
              <c:f>Лист2!$H$3:$H$10</c:f>
              <c:numCache>
                <c:formatCode>0.00</c:formatCode>
                <c:ptCount val="8"/>
                <c:pt idx="0">
                  <c:v>33.333333333333336</c:v>
                </c:pt>
                <c:pt idx="1">
                  <c:v>20</c:v>
                </c:pt>
                <c:pt idx="2">
                  <c:v>25.833333333333332</c:v>
                </c:pt>
                <c:pt idx="3">
                  <c:v>35</c:v>
                </c:pt>
                <c:pt idx="4">
                  <c:v>31.666666666666668</c:v>
                </c:pt>
                <c:pt idx="5">
                  <c:v>39.166666666666664</c:v>
                </c:pt>
                <c:pt idx="6">
                  <c:v>54.166666666666664</c:v>
                </c:pt>
                <c:pt idx="7">
                  <c:v>45</c:v>
                </c:pt>
              </c:numCache>
            </c:numRef>
          </c:val>
          <c:extLst>
            <c:ext xmlns:c16="http://schemas.microsoft.com/office/drawing/2014/chart" uri="{C3380CC4-5D6E-409C-BE32-E72D297353CC}">
              <c16:uniqueId val="{00000001-79C3-42D1-A92D-51C4ED42490F}"/>
            </c:ext>
          </c:extLst>
        </c:ser>
        <c:ser>
          <c:idx val="2"/>
          <c:order val="2"/>
          <c:tx>
            <c:strRef>
              <c:f>Лист2!$I$2</c:f>
              <c:strCache>
                <c:ptCount val="1"/>
                <c:pt idx="0">
                  <c:v>Низький</c:v>
                </c:pt>
              </c:strCache>
            </c:strRef>
          </c:tx>
          <c:spPr>
            <a:pattFill prst="narHorz">
              <a:fgClr>
                <a:schemeClr val="accent3"/>
              </a:fgClr>
              <a:bgClr>
                <a:schemeClr val="accent3">
                  <a:lumMod val="20000"/>
                  <a:lumOff val="80000"/>
                </a:schemeClr>
              </a:bgClr>
            </a:pattFill>
            <a:ln>
              <a:noFill/>
            </a:ln>
            <a:effectLst>
              <a:innerShdw blurRad="114300">
                <a:schemeClr val="accent3"/>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Лист2!$F$3:$F$10</c:f>
              <c:strCache>
                <c:ptCount val="8"/>
                <c:pt idx="0">
                  <c:v>Конфронтація</c:v>
                </c:pt>
                <c:pt idx="1">
                  <c:v>Дистанціювання</c:v>
                </c:pt>
                <c:pt idx="2">
                  <c:v>Самоконтроль</c:v>
                </c:pt>
                <c:pt idx="3">
                  <c:v>Пошук соціальної підтримки</c:v>
                </c:pt>
                <c:pt idx="4">
                  <c:v>Прийняття відповідальності</c:v>
                </c:pt>
                <c:pt idx="5">
                  <c:v>Уникнення/втеча</c:v>
                </c:pt>
                <c:pt idx="6">
                  <c:v>Пошук вирішення проблеми</c:v>
                </c:pt>
                <c:pt idx="7">
                  <c:v>Позитивна переоцінка</c:v>
                </c:pt>
              </c:strCache>
            </c:strRef>
          </c:cat>
          <c:val>
            <c:numRef>
              <c:f>Лист2!$I$3:$I$10</c:f>
              <c:numCache>
                <c:formatCode>0.00</c:formatCode>
                <c:ptCount val="8"/>
                <c:pt idx="0">
                  <c:v>11.666666666666666</c:v>
                </c:pt>
                <c:pt idx="1">
                  <c:v>45</c:v>
                </c:pt>
                <c:pt idx="2">
                  <c:v>54.166666666666664</c:v>
                </c:pt>
                <c:pt idx="3">
                  <c:v>27.5</c:v>
                </c:pt>
                <c:pt idx="4">
                  <c:v>55.833333333333336</c:v>
                </c:pt>
                <c:pt idx="5">
                  <c:v>25</c:v>
                </c:pt>
                <c:pt idx="6">
                  <c:v>26.666666666666668</c:v>
                </c:pt>
                <c:pt idx="7">
                  <c:v>48.333333333333336</c:v>
                </c:pt>
              </c:numCache>
            </c:numRef>
          </c:val>
          <c:extLst>
            <c:ext xmlns:c16="http://schemas.microsoft.com/office/drawing/2014/chart" uri="{C3380CC4-5D6E-409C-BE32-E72D297353CC}">
              <c16:uniqueId val="{00000002-79C3-42D1-A92D-51C4ED42490F}"/>
            </c:ext>
          </c:extLst>
        </c:ser>
        <c:dLbls>
          <c:dLblPos val="outEnd"/>
          <c:showLegendKey val="0"/>
          <c:showVal val="1"/>
          <c:showCatName val="0"/>
          <c:showSerName val="0"/>
          <c:showPercent val="0"/>
          <c:showBubbleSize val="0"/>
        </c:dLbls>
        <c:gapWidth val="164"/>
        <c:overlap val="-22"/>
        <c:axId val="627416271"/>
        <c:axId val="753776479"/>
      </c:barChart>
      <c:catAx>
        <c:axId val="627416271"/>
        <c:scaling>
          <c:orientation val="minMax"/>
        </c:scaling>
        <c:delete val="0"/>
        <c:axPos val="b"/>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crossAx val="753776479"/>
        <c:crosses val="autoZero"/>
        <c:auto val="1"/>
        <c:lblAlgn val="ctr"/>
        <c:lblOffset val="100"/>
        <c:noMultiLvlLbl val="0"/>
      </c:catAx>
      <c:valAx>
        <c:axId val="753776479"/>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crossAx val="627416271"/>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uk-UA"/>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Лист1!$A$3:$B$3</c:f>
              <c:strCache>
                <c:ptCount val="2"/>
                <c:pt idx="0">
                  <c:v>Висока НПС, зриви майже не вірогідні</c:v>
                </c:pt>
                <c:pt idx="1">
                  <c:v>Дуже сприятливий</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uk-UA"/>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multiLvlStrRef>
              <c:f>Лист1!$C$1:$F$2</c:f>
              <c:multiLvlStrCache>
                <c:ptCount val="2"/>
                <c:lvl>
                  <c:pt idx="0">
                    <c:v>до експерименту</c:v>
                  </c:pt>
                  <c:pt idx="1">
                    <c:v>після експерименту</c:v>
                  </c:pt>
                </c:lvl>
                <c:lvl>
                  <c:pt idx="0">
                    <c:v> Вираженість в межах вибірки (у %)</c:v>
                  </c:pt>
                  <c:pt idx="1">
                    <c:v> Вираженість в межах вибірки (у %)</c:v>
                  </c:pt>
                </c:lvl>
              </c:multiLvlStrCache>
            </c:multiLvlStrRef>
          </c:cat>
          <c:val>
            <c:numRef>
              <c:f>Лист1!$C$3:$F$3</c:f>
              <c:numCache>
                <c:formatCode>0.000</c:formatCode>
                <c:ptCount val="2"/>
                <c:pt idx="0">
                  <c:v>13.333333333333334</c:v>
                </c:pt>
                <c:pt idx="1">
                  <c:v>16.666666666666668</c:v>
                </c:pt>
              </c:numCache>
            </c:numRef>
          </c:val>
          <c:extLst>
            <c:ext xmlns:c16="http://schemas.microsoft.com/office/drawing/2014/chart" uri="{C3380CC4-5D6E-409C-BE32-E72D297353CC}">
              <c16:uniqueId val="{00000000-9553-4DC5-BE50-3B3E55A58E00}"/>
            </c:ext>
          </c:extLst>
        </c:ser>
        <c:ser>
          <c:idx val="1"/>
          <c:order val="1"/>
          <c:tx>
            <c:strRef>
              <c:f>Лист1!$A$4:$B$4</c:f>
              <c:strCache>
                <c:ptCount val="2"/>
                <c:pt idx="0">
                  <c:v>Хороша НПС, зриви маловірогідні</c:v>
                </c:pt>
                <c:pt idx="1">
                  <c:v>Сприятливий</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uk-UA"/>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multiLvlStrRef>
              <c:f>Лист1!$C$1:$F$2</c:f>
              <c:multiLvlStrCache>
                <c:ptCount val="2"/>
                <c:lvl>
                  <c:pt idx="0">
                    <c:v>до експерименту</c:v>
                  </c:pt>
                  <c:pt idx="1">
                    <c:v>після експерименту</c:v>
                  </c:pt>
                </c:lvl>
                <c:lvl>
                  <c:pt idx="0">
                    <c:v> Вираженість в межах вибірки (у %)</c:v>
                  </c:pt>
                  <c:pt idx="1">
                    <c:v> Вираженість в межах вибірки (у %)</c:v>
                  </c:pt>
                </c:lvl>
              </c:multiLvlStrCache>
            </c:multiLvlStrRef>
          </c:cat>
          <c:val>
            <c:numRef>
              <c:f>Лист1!$C$4:$F$4</c:f>
              <c:numCache>
                <c:formatCode>0.000</c:formatCode>
                <c:ptCount val="2"/>
                <c:pt idx="0">
                  <c:v>43.333333333333336</c:v>
                </c:pt>
                <c:pt idx="1">
                  <c:v>47.5</c:v>
                </c:pt>
              </c:numCache>
            </c:numRef>
          </c:val>
          <c:extLst>
            <c:ext xmlns:c16="http://schemas.microsoft.com/office/drawing/2014/chart" uri="{C3380CC4-5D6E-409C-BE32-E72D297353CC}">
              <c16:uniqueId val="{00000001-9553-4DC5-BE50-3B3E55A58E00}"/>
            </c:ext>
          </c:extLst>
        </c:ser>
        <c:ser>
          <c:idx val="2"/>
          <c:order val="2"/>
          <c:tx>
            <c:strRef>
              <c:f>Лист1!$A$5:$B$5</c:f>
              <c:strCache>
                <c:ptCount val="2"/>
                <c:pt idx="0">
                  <c:v>Задовільна НПС. Зриви можливі, особливо в екстремальних ситуаціях</c:v>
                </c:pt>
                <c:pt idx="1">
                  <c:v>Малосприятливий</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uk-UA"/>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multiLvlStrRef>
              <c:f>Лист1!$C$1:$F$2</c:f>
              <c:multiLvlStrCache>
                <c:ptCount val="2"/>
                <c:lvl>
                  <c:pt idx="0">
                    <c:v>до експерименту</c:v>
                  </c:pt>
                  <c:pt idx="1">
                    <c:v>після експерименту</c:v>
                  </c:pt>
                </c:lvl>
                <c:lvl>
                  <c:pt idx="0">
                    <c:v> Вираженість в межах вибірки (у %)</c:v>
                  </c:pt>
                  <c:pt idx="1">
                    <c:v> Вираженість в межах вибірки (у %)</c:v>
                  </c:pt>
                </c:lvl>
              </c:multiLvlStrCache>
            </c:multiLvlStrRef>
          </c:cat>
          <c:val>
            <c:numRef>
              <c:f>Лист1!$C$5:$F$5</c:f>
              <c:numCache>
                <c:formatCode>0.000</c:formatCode>
                <c:ptCount val="2"/>
                <c:pt idx="0">
                  <c:v>22.5</c:v>
                </c:pt>
                <c:pt idx="1">
                  <c:v>20</c:v>
                </c:pt>
              </c:numCache>
            </c:numRef>
          </c:val>
          <c:extLst>
            <c:ext xmlns:c16="http://schemas.microsoft.com/office/drawing/2014/chart" uri="{C3380CC4-5D6E-409C-BE32-E72D297353CC}">
              <c16:uniqueId val="{00000002-9553-4DC5-BE50-3B3E55A58E00}"/>
            </c:ext>
          </c:extLst>
        </c:ser>
        <c:ser>
          <c:idx val="3"/>
          <c:order val="3"/>
          <c:tx>
            <c:strRef>
              <c:f>Лист1!$A$6:$B$6</c:f>
              <c:strCache>
                <c:ptCount val="2"/>
                <c:pt idx="0">
                  <c:v>Незадовільна НПС. Висока вірогідність нервово-психічних зривів. Необхідне додаткове обстеження психіатра, невропатолога.</c:v>
                </c:pt>
                <c:pt idx="1">
                  <c:v>Несприятливий</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uk-UA"/>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multiLvlStrRef>
              <c:f>Лист1!$C$1:$F$2</c:f>
              <c:multiLvlStrCache>
                <c:ptCount val="2"/>
                <c:lvl>
                  <c:pt idx="0">
                    <c:v>до експерименту</c:v>
                  </c:pt>
                  <c:pt idx="1">
                    <c:v>після експерименту</c:v>
                  </c:pt>
                </c:lvl>
                <c:lvl>
                  <c:pt idx="0">
                    <c:v> Вираженість в межах вибірки (у %)</c:v>
                  </c:pt>
                  <c:pt idx="1">
                    <c:v> Вираженість в межах вибірки (у %)</c:v>
                  </c:pt>
                </c:lvl>
              </c:multiLvlStrCache>
            </c:multiLvlStrRef>
          </c:cat>
          <c:val>
            <c:numRef>
              <c:f>Лист1!$C$6:$F$6</c:f>
              <c:numCache>
                <c:formatCode>0.000</c:formatCode>
                <c:ptCount val="2"/>
                <c:pt idx="0">
                  <c:v>20.833333333333332</c:v>
                </c:pt>
                <c:pt idx="1">
                  <c:v>15.833333333333334</c:v>
                </c:pt>
              </c:numCache>
            </c:numRef>
          </c:val>
          <c:extLst>
            <c:ext xmlns:c16="http://schemas.microsoft.com/office/drawing/2014/chart" uri="{C3380CC4-5D6E-409C-BE32-E72D297353CC}">
              <c16:uniqueId val="{00000003-9553-4DC5-BE50-3B3E55A58E00}"/>
            </c:ext>
          </c:extLst>
        </c:ser>
        <c:dLbls>
          <c:dLblPos val="inEnd"/>
          <c:showLegendKey val="0"/>
          <c:showVal val="1"/>
          <c:showCatName val="0"/>
          <c:showSerName val="0"/>
          <c:showPercent val="0"/>
          <c:showBubbleSize val="0"/>
        </c:dLbls>
        <c:gapWidth val="100"/>
        <c:overlap val="-24"/>
        <c:axId val="742909855"/>
        <c:axId val="98853327"/>
      </c:barChart>
      <c:catAx>
        <c:axId val="742909855"/>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uk-UA"/>
          </a:p>
        </c:txPr>
        <c:crossAx val="98853327"/>
        <c:crosses val="autoZero"/>
        <c:auto val="1"/>
        <c:lblAlgn val="ctr"/>
        <c:lblOffset val="100"/>
        <c:noMultiLvlLbl val="0"/>
      </c:catAx>
      <c:valAx>
        <c:axId val="98853327"/>
        <c:scaling>
          <c:orientation val="minMax"/>
        </c:scaling>
        <c:delete val="0"/>
        <c:axPos val="l"/>
        <c:majorGridlines>
          <c:spPr>
            <a:ln w="9525" cap="flat" cmpd="sng" algn="ctr">
              <a:solidFill>
                <a:schemeClr val="tx2">
                  <a:lumMod val="15000"/>
                  <a:lumOff val="85000"/>
                </a:schemeClr>
              </a:solidFill>
              <a:round/>
            </a:ln>
            <a:effectLst/>
          </c:spPr>
        </c:majorGridlines>
        <c:numFmt formatCode="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uk-UA"/>
          </a:p>
        </c:txPr>
        <c:crossAx val="742909855"/>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uk-UA"/>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uk-UA"/>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Лист4!$B$4:$B$5</c:f>
              <c:strCache>
                <c:ptCount val="2"/>
                <c:pt idx="0">
                  <c:v>Високий</c:v>
                </c:pt>
                <c:pt idx="1">
                  <c:v>до експерименту</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Лист4!$A$6:$A$13</c:f>
              <c:strCache>
                <c:ptCount val="8"/>
                <c:pt idx="0">
                  <c:v>Конфронтація</c:v>
                </c:pt>
                <c:pt idx="1">
                  <c:v>Дистанціювання</c:v>
                </c:pt>
                <c:pt idx="2">
                  <c:v>Самоконтроль</c:v>
                </c:pt>
                <c:pt idx="3">
                  <c:v>Пошук соціальної підтримки</c:v>
                </c:pt>
                <c:pt idx="4">
                  <c:v>Прийняття відповідальності</c:v>
                </c:pt>
                <c:pt idx="5">
                  <c:v>Уникнення/втеча</c:v>
                </c:pt>
                <c:pt idx="6">
                  <c:v>Пошук вирішення проблеми</c:v>
                </c:pt>
                <c:pt idx="7">
                  <c:v>Позитивна переоцінка</c:v>
                </c:pt>
              </c:strCache>
            </c:strRef>
          </c:cat>
          <c:val>
            <c:numRef>
              <c:f>Лист4!$B$6:$B$13</c:f>
              <c:numCache>
                <c:formatCode>0.00</c:formatCode>
                <c:ptCount val="8"/>
                <c:pt idx="0">
                  <c:v>55</c:v>
                </c:pt>
                <c:pt idx="1">
                  <c:v>35</c:v>
                </c:pt>
                <c:pt idx="2">
                  <c:v>20</c:v>
                </c:pt>
                <c:pt idx="3">
                  <c:v>37.5</c:v>
                </c:pt>
                <c:pt idx="4">
                  <c:v>12.5</c:v>
                </c:pt>
                <c:pt idx="5">
                  <c:v>35.83</c:v>
                </c:pt>
                <c:pt idx="6">
                  <c:v>19.170000000000002</c:v>
                </c:pt>
                <c:pt idx="7">
                  <c:v>6.67</c:v>
                </c:pt>
              </c:numCache>
            </c:numRef>
          </c:val>
          <c:extLst>
            <c:ext xmlns:c16="http://schemas.microsoft.com/office/drawing/2014/chart" uri="{C3380CC4-5D6E-409C-BE32-E72D297353CC}">
              <c16:uniqueId val="{00000000-FF86-44EF-8FBE-0A5F3E006926}"/>
            </c:ext>
          </c:extLst>
        </c:ser>
        <c:ser>
          <c:idx val="1"/>
          <c:order val="1"/>
          <c:tx>
            <c:strRef>
              <c:f>Лист4!$C$4:$C$5</c:f>
              <c:strCache>
                <c:ptCount val="2"/>
                <c:pt idx="0">
                  <c:v>Високий</c:v>
                </c:pt>
                <c:pt idx="1">
                  <c:v>після експерименту</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Лист4!$A$6:$A$13</c:f>
              <c:strCache>
                <c:ptCount val="8"/>
                <c:pt idx="0">
                  <c:v>Конфронтація</c:v>
                </c:pt>
                <c:pt idx="1">
                  <c:v>Дистанціювання</c:v>
                </c:pt>
                <c:pt idx="2">
                  <c:v>Самоконтроль</c:v>
                </c:pt>
                <c:pt idx="3">
                  <c:v>Пошук соціальної підтримки</c:v>
                </c:pt>
                <c:pt idx="4">
                  <c:v>Прийняття відповідальності</c:v>
                </c:pt>
                <c:pt idx="5">
                  <c:v>Уникнення/втеча</c:v>
                </c:pt>
                <c:pt idx="6">
                  <c:v>Пошук вирішення проблеми</c:v>
                </c:pt>
                <c:pt idx="7">
                  <c:v>Позитивна переоцінка</c:v>
                </c:pt>
              </c:strCache>
            </c:strRef>
          </c:cat>
          <c:val>
            <c:numRef>
              <c:f>Лист4!$C$6:$C$13</c:f>
              <c:numCache>
                <c:formatCode>0.00</c:formatCode>
                <c:ptCount val="8"/>
                <c:pt idx="0">
                  <c:v>45</c:v>
                </c:pt>
                <c:pt idx="1">
                  <c:v>31.67</c:v>
                </c:pt>
                <c:pt idx="2">
                  <c:v>35.83</c:v>
                </c:pt>
                <c:pt idx="3">
                  <c:v>49.17</c:v>
                </c:pt>
                <c:pt idx="4">
                  <c:v>23.33</c:v>
                </c:pt>
                <c:pt idx="5">
                  <c:v>30</c:v>
                </c:pt>
                <c:pt idx="6">
                  <c:v>35.83</c:v>
                </c:pt>
                <c:pt idx="7">
                  <c:v>18.329999999999998</c:v>
                </c:pt>
              </c:numCache>
            </c:numRef>
          </c:val>
          <c:extLst>
            <c:ext xmlns:c16="http://schemas.microsoft.com/office/drawing/2014/chart" uri="{C3380CC4-5D6E-409C-BE32-E72D297353CC}">
              <c16:uniqueId val="{00000001-FF86-44EF-8FBE-0A5F3E006926}"/>
            </c:ext>
          </c:extLst>
        </c:ser>
        <c:ser>
          <c:idx val="2"/>
          <c:order val="2"/>
          <c:tx>
            <c:strRef>
              <c:f>Лист4!$D$4:$D$5</c:f>
              <c:strCache>
                <c:ptCount val="2"/>
                <c:pt idx="0">
                  <c:v>Середній</c:v>
                </c:pt>
                <c:pt idx="1">
                  <c:v>до експерименту</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Лист4!$A$6:$A$13</c:f>
              <c:strCache>
                <c:ptCount val="8"/>
                <c:pt idx="0">
                  <c:v>Конфронтація</c:v>
                </c:pt>
                <c:pt idx="1">
                  <c:v>Дистанціювання</c:v>
                </c:pt>
                <c:pt idx="2">
                  <c:v>Самоконтроль</c:v>
                </c:pt>
                <c:pt idx="3">
                  <c:v>Пошук соціальної підтримки</c:v>
                </c:pt>
                <c:pt idx="4">
                  <c:v>Прийняття відповідальності</c:v>
                </c:pt>
                <c:pt idx="5">
                  <c:v>Уникнення/втеча</c:v>
                </c:pt>
                <c:pt idx="6">
                  <c:v>Пошук вирішення проблеми</c:v>
                </c:pt>
                <c:pt idx="7">
                  <c:v>Позитивна переоцінка</c:v>
                </c:pt>
              </c:strCache>
            </c:strRef>
          </c:cat>
          <c:val>
            <c:numRef>
              <c:f>Лист4!$D$6:$D$13</c:f>
              <c:numCache>
                <c:formatCode>0.00</c:formatCode>
                <c:ptCount val="8"/>
                <c:pt idx="0">
                  <c:v>33.33</c:v>
                </c:pt>
                <c:pt idx="1">
                  <c:v>20</c:v>
                </c:pt>
                <c:pt idx="2">
                  <c:v>25.83</c:v>
                </c:pt>
                <c:pt idx="3">
                  <c:v>35</c:v>
                </c:pt>
                <c:pt idx="4">
                  <c:v>31.67</c:v>
                </c:pt>
                <c:pt idx="5">
                  <c:v>39.17</c:v>
                </c:pt>
                <c:pt idx="6">
                  <c:v>54.17</c:v>
                </c:pt>
                <c:pt idx="7">
                  <c:v>45</c:v>
                </c:pt>
              </c:numCache>
            </c:numRef>
          </c:val>
          <c:extLst>
            <c:ext xmlns:c16="http://schemas.microsoft.com/office/drawing/2014/chart" uri="{C3380CC4-5D6E-409C-BE32-E72D297353CC}">
              <c16:uniqueId val="{00000002-FF86-44EF-8FBE-0A5F3E006926}"/>
            </c:ext>
          </c:extLst>
        </c:ser>
        <c:ser>
          <c:idx val="3"/>
          <c:order val="3"/>
          <c:tx>
            <c:strRef>
              <c:f>Лист4!$E$4:$E$5</c:f>
              <c:strCache>
                <c:ptCount val="2"/>
                <c:pt idx="0">
                  <c:v>Середній</c:v>
                </c:pt>
                <c:pt idx="1">
                  <c:v>після експерименту</c:v>
                </c:pt>
              </c:strCache>
            </c:strRef>
          </c:tx>
          <c:spPr>
            <a:solidFill>
              <a:schemeClr val="bg1">
                <a:lumMod val="65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Лист4!$A$6:$A$13</c:f>
              <c:strCache>
                <c:ptCount val="8"/>
                <c:pt idx="0">
                  <c:v>Конфронтація</c:v>
                </c:pt>
                <c:pt idx="1">
                  <c:v>Дистанціювання</c:v>
                </c:pt>
                <c:pt idx="2">
                  <c:v>Самоконтроль</c:v>
                </c:pt>
                <c:pt idx="3">
                  <c:v>Пошук соціальної підтримки</c:v>
                </c:pt>
                <c:pt idx="4">
                  <c:v>Прийняття відповідальності</c:v>
                </c:pt>
                <c:pt idx="5">
                  <c:v>Уникнення/втеча</c:v>
                </c:pt>
                <c:pt idx="6">
                  <c:v>Пошук вирішення проблеми</c:v>
                </c:pt>
                <c:pt idx="7">
                  <c:v>Позитивна переоцінка</c:v>
                </c:pt>
              </c:strCache>
            </c:strRef>
          </c:cat>
          <c:val>
            <c:numRef>
              <c:f>Лист4!$E$6:$E$13</c:f>
              <c:numCache>
                <c:formatCode>0.00</c:formatCode>
                <c:ptCount val="8"/>
                <c:pt idx="0">
                  <c:v>40</c:v>
                </c:pt>
                <c:pt idx="1">
                  <c:v>23.33</c:v>
                </c:pt>
                <c:pt idx="2">
                  <c:v>17.5</c:v>
                </c:pt>
                <c:pt idx="3">
                  <c:v>31.67</c:v>
                </c:pt>
                <c:pt idx="4">
                  <c:v>25</c:v>
                </c:pt>
                <c:pt idx="5">
                  <c:v>45</c:v>
                </c:pt>
                <c:pt idx="6">
                  <c:v>43.33</c:v>
                </c:pt>
                <c:pt idx="7">
                  <c:v>45.83</c:v>
                </c:pt>
              </c:numCache>
            </c:numRef>
          </c:val>
          <c:extLst>
            <c:ext xmlns:c16="http://schemas.microsoft.com/office/drawing/2014/chart" uri="{C3380CC4-5D6E-409C-BE32-E72D297353CC}">
              <c16:uniqueId val="{00000003-FF86-44EF-8FBE-0A5F3E006926}"/>
            </c:ext>
          </c:extLst>
        </c:ser>
        <c:ser>
          <c:idx val="4"/>
          <c:order val="4"/>
          <c:tx>
            <c:strRef>
              <c:f>Лист4!$F$4:$F$5</c:f>
              <c:strCache>
                <c:ptCount val="2"/>
                <c:pt idx="0">
                  <c:v>Низький</c:v>
                </c:pt>
                <c:pt idx="1">
                  <c:v>до експерименту</c:v>
                </c:pt>
              </c:strCache>
            </c:strRef>
          </c:tx>
          <c:spPr>
            <a:solidFill>
              <a:schemeClr val="accent6">
                <a:lumMod val="60000"/>
                <a:lumOff val="40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Лист4!$A$6:$A$13</c:f>
              <c:strCache>
                <c:ptCount val="8"/>
                <c:pt idx="0">
                  <c:v>Конфронтація</c:v>
                </c:pt>
                <c:pt idx="1">
                  <c:v>Дистанціювання</c:v>
                </c:pt>
                <c:pt idx="2">
                  <c:v>Самоконтроль</c:v>
                </c:pt>
                <c:pt idx="3">
                  <c:v>Пошук соціальної підтримки</c:v>
                </c:pt>
                <c:pt idx="4">
                  <c:v>Прийняття відповідальності</c:v>
                </c:pt>
                <c:pt idx="5">
                  <c:v>Уникнення/втеча</c:v>
                </c:pt>
                <c:pt idx="6">
                  <c:v>Пошук вирішення проблеми</c:v>
                </c:pt>
                <c:pt idx="7">
                  <c:v>Позитивна переоцінка</c:v>
                </c:pt>
              </c:strCache>
            </c:strRef>
          </c:cat>
          <c:val>
            <c:numRef>
              <c:f>Лист4!$F$6:$F$13</c:f>
              <c:numCache>
                <c:formatCode>0.00</c:formatCode>
                <c:ptCount val="8"/>
                <c:pt idx="0">
                  <c:v>11.67</c:v>
                </c:pt>
                <c:pt idx="1">
                  <c:v>45</c:v>
                </c:pt>
                <c:pt idx="2">
                  <c:v>54.17</c:v>
                </c:pt>
                <c:pt idx="3">
                  <c:v>27.5</c:v>
                </c:pt>
                <c:pt idx="4">
                  <c:v>55.83</c:v>
                </c:pt>
                <c:pt idx="5">
                  <c:v>25</c:v>
                </c:pt>
                <c:pt idx="6">
                  <c:v>26.67</c:v>
                </c:pt>
                <c:pt idx="7">
                  <c:v>48.33</c:v>
                </c:pt>
              </c:numCache>
            </c:numRef>
          </c:val>
          <c:extLst>
            <c:ext xmlns:c16="http://schemas.microsoft.com/office/drawing/2014/chart" uri="{C3380CC4-5D6E-409C-BE32-E72D297353CC}">
              <c16:uniqueId val="{00000004-FF86-44EF-8FBE-0A5F3E006926}"/>
            </c:ext>
          </c:extLst>
        </c:ser>
        <c:ser>
          <c:idx val="5"/>
          <c:order val="5"/>
          <c:tx>
            <c:strRef>
              <c:f>Лист4!$G$4:$G$5</c:f>
              <c:strCache>
                <c:ptCount val="2"/>
                <c:pt idx="0">
                  <c:v>Низький</c:v>
                </c:pt>
                <c:pt idx="1">
                  <c:v>після експерименту</c:v>
                </c:pt>
              </c:strCache>
            </c:strRef>
          </c:tx>
          <c:spPr>
            <a:solidFill>
              <a:schemeClr val="accent6">
                <a:lumMod val="60000"/>
                <a:lumOff val="40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uk-UA"/>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Лист4!$A$6:$A$13</c:f>
              <c:strCache>
                <c:ptCount val="8"/>
                <c:pt idx="0">
                  <c:v>Конфронтація</c:v>
                </c:pt>
                <c:pt idx="1">
                  <c:v>Дистанціювання</c:v>
                </c:pt>
                <c:pt idx="2">
                  <c:v>Самоконтроль</c:v>
                </c:pt>
                <c:pt idx="3">
                  <c:v>Пошук соціальної підтримки</c:v>
                </c:pt>
                <c:pt idx="4">
                  <c:v>Прийняття відповідальності</c:v>
                </c:pt>
                <c:pt idx="5">
                  <c:v>Уникнення/втеча</c:v>
                </c:pt>
                <c:pt idx="6">
                  <c:v>Пошук вирішення проблеми</c:v>
                </c:pt>
                <c:pt idx="7">
                  <c:v>Позитивна переоцінка</c:v>
                </c:pt>
              </c:strCache>
            </c:strRef>
          </c:cat>
          <c:val>
            <c:numRef>
              <c:f>Лист4!$G$6:$G$13</c:f>
              <c:numCache>
                <c:formatCode>0.00</c:formatCode>
                <c:ptCount val="8"/>
                <c:pt idx="0">
                  <c:v>15</c:v>
                </c:pt>
                <c:pt idx="1">
                  <c:v>45</c:v>
                </c:pt>
                <c:pt idx="2">
                  <c:v>46.67</c:v>
                </c:pt>
                <c:pt idx="3">
                  <c:v>19.170000000000002</c:v>
                </c:pt>
                <c:pt idx="4">
                  <c:v>51.67</c:v>
                </c:pt>
                <c:pt idx="5">
                  <c:v>25</c:v>
                </c:pt>
                <c:pt idx="6">
                  <c:v>20.83</c:v>
                </c:pt>
                <c:pt idx="7">
                  <c:v>35.83</c:v>
                </c:pt>
              </c:numCache>
            </c:numRef>
          </c:val>
          <c:extLst>
            <c:ext xmlns:c16="http://schemas.microsoft.com/office/drawing/2014/chart" uri="{C3380CC4-5D6E-409C-BE32-E72D297353CC}">
              <c16:uniqueId val="{00000005-FF86-44EF-8FBE-0A5F3E006926}"/>
            </c:ext>
          </c:extLst>
        </c:ser>
        <c:dLbls>
          <c:dLblPos val="outEnd"/>
          <c:showLegendKey val="0"/>
          <c:showVal val="1"/>
          <c:showCatName val="0"/>
          <c:showSerName val="0"/>
          <c:showPercent val="0"/>
          <c:showBubbleSize val="0"/>
        </c:dLbls>
        <c:gapWidth val="444"/>
        <c:overlap val="-90"/>
        <c:axId val="645811040"/>
        <c:axId val="645812752"/>
      </c:barChart>
      <c:catAx>
        <c:axId val="6458110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uk-UA"/>
          </a:p>
        </c:txPr>
        <c:crossAx val="645812752"/>
        <c:crosses val="autoZero"/>
        <c:auto val="1"/>
        <c:lblAlgn val="ctr"/>
        <c:lblOffset val="100"/>
        <c:noMultiLvlLbl val="0"/>
      </c:catAx>
      <c:valAx>
        <c:axId val="645812752"/>
        <c:scaling>
          <c:orientation val="minMax"/>
        </c:scaling>
        <c:delete val="1"/>
        <c:axPos val="l"/>
        <c:numFmt formatCode="0.00" sourceLinked="1"/>
        <c:majorTickMark val="none"/>
        <c:minorTickMark val="none"/>
        <c:tickLblPos val="nextTo"/>
        <c:crossAx val="645811040"/>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uk-UA"/>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11D401-089C-4B32-AC31-28748F0D271B}" type="datetimeFigureOut">
              <a:rPr lang="uk-UA" smtClean="0"/>
              <a:t>30.11.2024</a:t>
            </a:fld>
            <a:endParaRPr lang="uk-UA"/>
          </a:p>
        </p:txBody>
      </p:sp>
      <p:sp>
        <p:nvSpPr>
          <p:cNvPr id="4" name="Місце для зображення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6" name="Місце для нижнього колонтитула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6F4B0A-9690-4A88-89D2-15BDDB40B209}" type="slidenum">
              <a:rPr lang="uk-UA" smtClean="0"/>
              <a:t>‹№›</a:t>
            </a:fld>
            <a:endParaRPr lang="uk-UA"/>
          </a:p>
        </p:txBody>
      </p:sp>
    </p:spTree>
    <p:extLst>
      <p:ext uri="{BB962C8B-B14F-4D97-AF65-F5344CB8AC3E}">
        <p14:creationId xmlns:p14="http://schemas.microsoft.com/office/powerpoint/2010/main" val="29187105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5"/>
          </p:nvPr>
        </p:nvSpPr>
        <p:spPr/>
        <p:txBody>
          <a:bodyPr/>
          <a:lstStyle/>
          <a:p>
            <a:fld id="{8C6F4B0A-9690-4A88-89D2-15BDDB40B209}" type="slidenum">
              <a:rPr lang="uk-UA" smtClean="0"/>
              <a:t>14</a:t>
            </a:fld>
            <a:endParaRPr lang="uk-UA"/>
          </a:p>
        </p:txBody>
      </p:sp>
    </p:spTree>
    <p:extLst>
      <p:ext uri="{BB962C8B-B14F-4D97-AF65-F5344CB8AC3E}">
        <p14:creationId xmlns:p14="http://schemas.microsoft.com/office/powerpoint/2010/main" val="3252487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EC9767-7F33-4B81-BBB9-49FD0A367735}"/>
              </a:ext>
            </a:extLst>
          </p:cNvPr>
          <p:cNvSpPr>
            <a:spLocks noGrp="1"/>
          </p:cNvSpPr>
          <p:nvPr>
            <p:ph type="ctrTitle"/>
          </p:nvPr>
        </p:nvSpPr>
        <p:spPr>
          <a:xfrm>
            <a:off x="1524000" y="1122363"/>
            <a:ext cx="9144000" cy="2387600"/>
          </a:xfrm>
        </p:spPr>
        <p:txBody>
          <a:bodyPr anchor="b"/>
          <a:lstStyle>
            <a:lvl1pPr algn="ctr">
              <a:defRPr sz="6000"/>
            </a:lvl1pPr>
          </a:lstStyle>
          <a:p>
            <a:r>
              <a:rPr lang="uk-UA"/>
              <a:t>Клацніть, щоб редагувати стиль зразка заголовка</a:t>
            </a:r>
          </a:p>
        </p:txBody>
      </p:sp>
      <p:sp>
        <p:nvSpPr>
          <p:cNvPr id="3" name="Підзаголовок 2">
            <a:extLst>
              <a:ext uri="{FF2B5EF4-FFF2-40B4-BE49-F238E27FC236}">
                <a16:creationId xmlns:a16="http://schemas.microsoft.com/office/drawing/2014/main" id="{391F9F45-4139-494F-81FD-875D30F3CA0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p>
        </p:txBody>
      </p:sp>
      <p:sp>
        <p:nvSpPr>
          <p:cNvPr id="4" name="Місце для дати 3">
            <a:extLst>
              <a:ext uri="{FF2B5EF4-FFF2-40B4-BE49-F238E27FC236}">
                <a16:creationId xmlns:a16="http://schemas.microsoft.com/office/drawing/2014/main" id="{1C1AB9A0-02E6-4A6B-96B8-7D1FDF423086}"/>
              </a:ext>
            </a:extLst>
          </p:cNvPr>
          <p:cNvSpPr>
            <a:spLocks noGrp="1"/>
          </p:cNvSpPr>
          <p:nvPr>
            <p:ph type="dt" sz="half" idx="10"/>
          </p:nvPr>
        </p:nvSpPr>
        <p:spPr/>
        <p:txBody>
          <a:bodyPr/>
          <a:lstStyle/>
          <a:p>
            <a:fld id="{D6839AF3-5B9F-4C24-A6A6-8303070E45AC}" type="datetimeFigureOut">
              <a:rPr lang="uk-UA" smtClean="0"/>
              <a:t>30.11.2024</a:t>
            </a:fld>
            <a:endParaRPr lang="uk-UA"/>
          </a:p>
        </p:txBody>
      </p:sp>
      <p:sp>
        <p:nvSpPr>
          <p:cNvPr id="5" name="Місце для нижнього колонтитула 4">
            <a:extLst>
              <a:ext uri="{FF2B5EF4-FFF2-40B4-BE49-F238E27FC236}">
                <a16:creationId xmlns:a16="http://schemas.microsoft.com/office/drawing/2014/main" id="{641B0480-4E68-498A-A73A-BC5816B92586}"/>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2CDB00E4-46A8-4AD3-9EC5-A9EFB09F1785}"/>
              </a:ext>
            </a:extLst>
          </p:cNvPr>
          <p:cNvSpPr>
            <a:spLocks noGrp="1"/>
          </p:cNvSpPr>
          <p:nvPr>
            <p:ph type="sldNum" sz="quarter" idx="12"/>
          </p:nvPr>
        </p:nvSpPr>
        <p:spPr/>
        <p:txBody>
          <a:bodyPr/>
          <a:lstStyle/>
          <a:p>
            <a:fld id="{7DD89C8A-DBDF-4FB9-87CD-38FC85535625}" type="slidenum">
              <a:rPr lang="uk-UA" smtClean="0"/>
              <a:t>‹№›</a:t>
            </a:fld>
            <a:endParaRPr lang="uk-UA"/>
          </a:p>
        </p:txBody>
      </p:sp>
    </p:spTree>
    <p:extLst>
      <p:ext uri="{BB962C8B-B14F-4D97-AF65-F5344CB8AC3E}">
        <p14:creationId xmlns:p14="http://schemas.microsoft.com/office/powerpoint/2010/main" val="3828209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5E6ED67-3044-4763-BB8C-FE0F792D19A7}"/>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0DB024A4-989F-400C-8215-8255B7F72284}"/>
              </a:ext>
            </a:extLst>
          </p:cNvPr>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8D0E61E6-8DC5-4B2D-9627-5134C8DAF844}"/>
              </a:ext>
            </a:extLst>
          </p:cNvPr>
          <p:cNvSpPr>
            <a:spLocks noGrp="1"/>
          </p:cNvSpPr>
          <p:nvPr>
            <p:ph type="dt" sz="half" idx="10"/>
          </p:nvPr>
        </p:nvSpPr>
        <p:spPr/>
        <p:txBody>
          <a:bodyPr/>
          <a:lstStyle/>
          <a:p>
            <a:fld id="{D6839AF3-5B9F-4C24-A6A6-8303070E45AC}" type="datetimeFigureOut">
              <a:rPr lang="uk-UA" smtClean="0"/>
              <a:t>30.11.2024</a:t>
            </a:fld>
            <a:endParaRPr lang="uk-UA"/>
          </a:p>
        </p:txBody>
      </p:sp>
      <p:sp>
        <p:nvSpPr>
          <p:cNvPr id="5" name="Місце для нижнього колонтитула 4">
            <a:extLst>
              <a:ext uri="{FF2B5EF4-FFF2-40B4-BE49-F238E27FC236}">
                <a16:creationId xmlns:a16="http://schemas.microsoft.com/office/drawing/2014/main" id="{9671CDAE-EE89-4EA3-85E9-B16BC0EB1F4C}"/>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AADC69A7-89E7-439E-840B-044C13D7B3AF}"/>
              </a:ext>
            </a:extLst>
          </p:cNvPr>
          <p:cNvSpPr>
            <a:spLocks noGrp="1"/>
          </p:cNvSpPr>
          <p:nvPr>
            <p:ph type="sldNum" sz="quarter" idx="12"/>
          </p:nvPr>
        </p:nvSpPr>
        <p:spPr/>
        <p:txBody>
          <a:bodyPr/>
          <a:lstStyle/>
          <a:p>
            <a:fld id="{7DD89C8A-DBDF-4FB9-87CD-38FC85535625}" type="slidenum">
              <a:rPr lang="uk-UA" smtClean="0"/>
              <a:t>‹№›</a:t>
            </a:fld>
            <a:endParaRPr lang="uk-UA"/>
          </a:p>
        </p:txBody>
      </p:sp>
    </p:spTree>
    <p:extLst>
      <p:ext uri="{BB962C8B-B14F-4D97-AF65-F5344CB8AC3E}">
        <p14:creationId xmlns:p14="http://schemas.microsoft.com/office/powerpoint/2010/main" val="192014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a:extLst>
              <a:ext uri="{FF2B5EF4-FFF2-40B4-BE49-F238E27FC236}">
                <a16:creationId xmlns:a16="http://schemas.microsoft.com/office/drawing/2014/main" id="{9F1635C3-FC81-4554-A04D-93225CFAE3F0}"/>
              </a:ext>
            </a:extLst>
          </p:cNvPr>
          <p:cNvSpPr>
            <a:spLocks noGrp="1"/>
          </p:cNvSpPr>
          <p:nvPr>
            <p:ph type="title" orient="vert"/>
          </p:nvPr>
        </p:nvSpPr>
        <p:spPr>
          <a:xfrm>
            <a:off x="8724900" y="365125"/>
            <a:ext cx="2628900" cy="5811838"/>
          </a:xfrm>
        </p:spPr>
        <p:txBody>
          <a:bodyPr vert="eaVert"/>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3ACAB2CF-45FA-4B2D-BF08-E326FEBEC0B0}"/>
              </a:ext>
            </a:extLst>
          </p:cNvPr>
          <p:cNvSpPr>
            <a:spLocks noGrp="1"/>
          </p:cNvSpPr>
          <p:nvPr>
            <p:ph type="body" orient="vert" idx="1"/>
          </p:nvPr>
        </p:nvSpPr>
        <p:spPr>
          <a:xfrm>
            <a:off x="838200" y="365125"/>
            <a:ext cx="7734300" cy="5811838"/>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2AA031D0-6EC2-4317-AC26-BC2B0DCFA460}"/>
              </a:ext>
            </a:extLst>
          </p:cNvPr>
          <p:cNvSpPr>
            <a:spLocks noGrp="1"/>
          </p:cNvSpPr>
          <p:nvPr>
            <p:ph type="dt" sz="half" idx="10"/>
          </p:nvPr>
        </p:nvSpPr>
        <p:spPr/>
        <p:txBody>
          <a:bodyPr/>
          <a:lstStyle/>
          <a:p>
            <a:fld id="{D6839AF3-5B9F-4C24-A6A6-8303070E45AC}" type="datetimeFigureOut">
              <a:rPr lang="uk-UA" smtClean="0"/>
              <a:t>30.11.2024</a:t>
            </a:fld>
            <a:endParaRPr lang="uk-UA"/>
          </a:p>
        </p:txBody>
      </p:sp>
      <p:sp>
        <p:nvSpPr>
          <p:cNvPr id="5" name="Місце для нижнього колонтитула 4">
            <a:extLst>
              <a:ext uri="{FF2B5EF4-FFF2-40B4-BE49-F238E27FC236}">
                <a16:creationId xmlns:a16="http://schemas.microsoft.com/office/drawing/2014/main" id="{1E99DDB2-578C-45EB-A3E6-389D0BFE71D7}"/>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9BCD2F0E-F84B-4FCF-BF85-51E7187C60D5}"/>
              </a:ext>
            </a:extLst>
          </p:cNvPr>
          <p:cNvSpPr>
            <a:spLocks noGrp="1"/>
          </p:cNvSpPr>
          <p:nvPr>
            <p:ph type="sldNum" sz="quarter" idx="12"/>
          </p:nvPr>
        </p:nvSpPr>
        <p:spPr/>
        <p:txBody>
          <a:bodyPr/>
          <a:lstStyle/>
          <a:p>
            <a:fld id="{7DD89C8A-DBDF-4FB9-87CD-38FC85535625}" type="slidenum">
              <a:rPr lang="uk-UA" smtClean="0"/>
              <a:t>‹№›</a:t>
            </a:fld>
            <a:endParaRPr lang="uk-UA"/>
          </a:p>
        </p:txBody>
      </p:sp>
    </p:spTree>
    <p:extLst>
      <p:ext uri="{BB962C8B-B14F-4D97-AF65-F5344CB8AC3E}">
        <p14:creationId xmlns:p14="http://schemas.microsoft.com/office/powerpoint/2010/main" val="1601363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42D10C2-615E-4032-8FFF-C7F1044DDC8D}"/>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DAB7CA95-DF9C-4C4D-B432-2D87364624B3}"/>
              </a:ext>
            </a:extLst>
          </p:cNvPr>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9FF14EAF-4326-4629-8B17-2A2391D8DC46}"/>
              </a:ext>
            </a:extLst>
          </p:cNvPr>
          <p:cNvSpPr>
            <a:spLocks noGrp="1"/>
          </p:cNvSpPr>
          <p:nvPr>
            <p:ph type="dt" sz="half" idx="10"/>
          </p:nvPr>
        </p:nvSpPr>
        <p:spPr/>
        <p:txBody>
          <a:bodyPr/>
          <a:lstStyle/>
          <a:p>
            <a:fld id="{D6839AF3-5B9F-4C24-A6A6-8303070E45AC}" type="datetimeFigureOut">
              <a:rPr lang="uk-UA" smtClean="0"/>
              <a:t>30.11.2024</a:t>
            </a:fld>
            <a:endParaRPr lang="uk-UA"/>
          </a:p>
        </p:txBody>
      </p:sp>
      <p:sp>
        <p:nvSpPr>
          <p:cNvPr id="5" name="Місце для нижнього колонтитула 4">
            <a:extLst>
              <a:ext uri="{FF2B5EF4-FFF2-40B4-BE49-F238E27FC236}">
                <a16:creationId xmlns:a16="http://schemas.microsoft.com/office/drawing/2014/main" id="{DF057D75-0660-474C-970C-2A6D9D1BEE6C}"/>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7417D760-48B3-4A4E-A895-D36C711FFFE5}"/>
              </a:ext>
            </a:extLst>
          </p:cNvPr>
          <p:cNvSpPr>
            <a:spLocks noGrp="1"/>
          </p:cNvSpPr>
          <p:nvPr>
            <p:ph type="sldNum" sz="quarter" idx="12"/>
          </p:nvPr>
        </p:nvSpPr>
        <p:spPr/>
        <p:txBody>
          <a:bodyPr/>
          <a:lstStyle/>
          <a:p>
            <a:fld id="{7DD89C8A-DBDF-4FB9-87CD-38FC85535625}" type="slidenum">
              <a:rPr lang="uk-UA" smtClean="0"/>
              <a:t>‹№›</a:t>
            </a:fld>
            <a:endParaRPr lang="uk-UA"/>
          </a:p>
        </p:txBody>
      </p:sp>
    </p:spTree>
    <p:extLst>
      <p:ext uri="{BB962C8B-B14F-4D97-AF65-F5344CB8AC3E}">
        <p14:creationId xmlns:p14="http://schemas.microsoft.com/office/powerpoint/2010/main" val="3474183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A146463-1910-4A65-8D5E-911EFCB2FB93}"/>
              </a:ext>
            </a:extLst>
          </p:cNvPr>
          <p:cNvSpPr>
            <a:spLocks noGrp="1"/>
          </p:cNvSpPr>
          <p:nvPr>
            <p:ph type="title"/>
          </p:nvPr>
        </p:nvSpPr>
        <p:spPr>
          <a:xfrm>
            <a:off x="831850" y="1709738"/>
            <a:ext cx="10515600" cy="2852737"/>
          </a:xfrm>
        </p:spPr>
        <p:txBody>
          <a:bodyPr anchor="b"/>
          <a:lstStyle>
            <a:lvl1pPr>
              <a:defRPr sz="6000"/>
            </a:lvl1p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68D5B22A-86B4-47E0-81B2-65AA3458D2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uk-UA"/>
              <a:t>Клацніть, щоб відредагувати стилі зразків тексту</a:t>
            </a:r>
          </a:p>
        </p:txBody>
      </p:sp>
      <p:sp>
        <p:nvSpPr>
          <p:cNvPr id="4" name="Місце для дати 3">
            <a:extLst>
              <a:ext uri="{FF2B5EF4-FFF2-40B4-BE49-F238E27FC236}">
                <a16:creationId xmlns:a16="http://schemas.microsoft.com/office/drawing/2014/main" id="{8AB8BCDE-8CB3-4F89-83C2-5EA204F735B8}"/>
              </a:ext>
            </a:extLst>
          </p:cNvPr>
          <p:cNvSpPr>
            <a:spLocks noGrp="1"/>
          </p:cNvSpPr>
          <p:nvPr>
            <p:ph type="dt" sz="half" idx="10"/>
          </p:nvPr>
        </p:nvSpPr>
        <p:spPr/>
        <p:txBody>
          <a:bodyPr/>
          <a:lstStyle/>
          <a:p>
            <a:fld id="{D6839AF3-5B9F-4C24-A6A6-8303070E45AC}" type="datetimeFigureOut">
              <a:rPr lang="uk-UA" smtClean="0"/>
              <a:t>30.11.2024</a:t>
            </a:fld>
            <a:endParaRPr lang="uk-UA"/>
          </a:p>
        </p:txBody>
      </p:sp>
      <p:sp>
        <p:nvSpPr>
          <p:cNvPr id="5" name="Місце для нижнього колонтитула 4">
            <a:extLst>
              <a:ext uri="{FF2B5EF4-FFF2-40B4-BE49-F238E27FC236}">
                <a16:creationId xmlns:a16="http://schemas.microsoft.com/office/drawing/2014/main" id="{EF1F9D28-BA37-4A9A-921A-BF7AC47870A0}"/>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8C203029-EE15-4806-AD68-993E4C86A81E}"/>
              </a:ext>
            </a:extLst>
          </p:cNvPr>
          <p:cNvSpPr>
            <a:spLocks noGrp="1"/>
          </p:cNvSpPr>
          <p:nvPr>
            <p:ph type="sldNum" sz="quarter" idx="12"/>
          </p:nvPr>
        </p:nvSpPr>
        <p:spPr/>
        <p:txBody>
          <a:bodyPr/>
          <a:lstStyle/>
          <a:p>
            <a:fld id="{7DD89C8A-DBDF-4FB9-87CD-38FC85535625}" type="slidenum">
              <a:rPr lang="uk-UA" smtClean="0"/>
              <a:t>‹№›</a:t>
            </a:fld>
            <a:endParaRPr lang="uk-UA"/>
          </a:p>
        </p:txBody>
      </p:sp>
    </p:spTree>
    <p:extLst>
      <p:ext uri="{BB962C8B-B14F-4D97-AF65-F5344CB8AC3E}">
        <p14:creationId xmlns:p14="http://schemas.microsoft.com/office/powerpoint/2010/main" val="2045937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3F8687B-0CAA-45F5-834F-6AF3757E525E}"/>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D1D68E51-3F68-484B-9A25-55673BC17486}"/>
              </a:ext>
            </a:extLst>
          </p:cNvPr>
          <p:cNvSpPr>
            <a:spLocks noGrp="1"/>
          </p:cNvSpPr>
          <p:nvPr>
            <p:ph sz="half" idx="1"/>
          </p:nvPr>
        </p:nvSpPr>
        <p:spPr>
          <a:xfrm>
            <a:off x="838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вмісту 3">
            <a:extLst>
              <a:ext uri="{FF2B5EF4-FFF2-40B4-BE49-F238E27FC236}">
                <a16:creationId xmlns:a16="http://schemas.microsoft.com/office/drawing/2014/main" id="{42018D2B-1F9E-47A5-9AF5-90158B68302E}"/>
              </a:ext>
            </a:extLst>
          </p:cNvPr>
          <p:cNvSpPr>
            <a:spLocks noGrp="1"/>
          </p:cNvSpPr>
          <p:nvPr>
            <p:ph sz="half" idx="2"/>
          </p:nvPr>
        </p:nvSpPr>
        <p:spPr>
          <a:xfrm>
            <a:off x="6172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дати 4">
            <a:extLst>
              <a:ext uri="{FF2B5EF4-FFF2-40B4-BE49-F238E27FC236}">
                <a16:creationId xmlns:a16="http://schemas.microsoft.com/office/drawing/2014/main" id="{539B716B-4DF7-415B-ACEC-BA17E8E0EFA9}"/>
              </a:ext>
            </a:extLst>
          </p:cNvPr>
          <p:cNvSpPr>
            <a:spLocks noGrp="1"/>
          </p:cNvSpPr>
          <p:nvPr>
            <p:ph type="dt" sz="half" idx="10"/>
          </p:nvPr>
        </p:nvSpPr>
        <p:spPr/>
        <p:txBody>
          <a:bodyPr/>
          <a:lstStyle/>
          <a:p>
            <a:fld id="{D6839AF3-5B9F-4C24-A6A6-8303070E45AC}" type="datetimeFigureOut">
              <a:rPr lang="uk-UA" smtClean="0"/>
              <a:t>30.11.2024</a:t>
            </a:fld>
            <a:endParaRPr lang="uk-UA"/>
          </a:p>
        </p:txBody>
      </p:sp>
      <p:sp>
        <p:nvSpPr>
          <p:cNvPr id="6" name="Місце для нижнього колонтитула 5">
            <a:extLst>
              <a:ext uri="{FF2B5EF4-FFF2-40B4-BE49-F238E27FC236}">
                <a16:creationId xmlns:a16="http://schemas.microsoft.com/office/drawing/2014/main" id="{02CCB434-C7C3-4F17-A2A3-05348C2C83D2}"/>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EB386EB1-B973-4F67-AC9B-C1C6FE0FEFE2}"/>
              </a:ext>
            </a:extLst>
          </p:cNvPr>
          <p:cNvSpPr>
            <a:spLocks noGrp="1"/>
          </p:cNvSpPr>
          <p:nvPr>
            <p:ph type="sldNum" sz="quarter" idx="12"/>
          </p:nvPr>
        </p:nvSpPr>
        <p:spPr/>
        <p:txBody>
          <a:bodyPr/>
          <a:lstStyle/>
          <a:p>
            <a:fld id="{7DD89C8A-DBDF-4FB9-87CD-38FC85535625}" type="slidenum">
              <a:rPr lang="uk-UA" smtClean="0"/>
              <a:t>‹№›</a:t>
            </a:fld>
            <a:endParaRPr lang="uk-UA"/>
          </a:p>
        </p:txBody>
      </p:sp>
    </p:spTree>
    <p:extLst>
      <p:ext uri="{BB962C8B-B14F-4D97-AF65-F5344CB8AC3E}">
        <p14:creationId xmlns:p14="http://schemas.microsoft.com/office/powerpoint/2010/main" val="1642475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7879ADE-ADD7-4B07-97BC-535881EEAE25}"/>
              </a:ext>
            </a:extLst>
          </p:cNvPr>
          <p:cNvSpPr>
            <a:spLocks noGrp="1"/>
          </p:cNvSpPr>
          <p:nvPr>
            <p:ph type="title"/>
          </p:nvPr>
        </p:nvSpPr>
        <p:spPr>
          <a:xfrm>
            <a:off x="839788" y="365125"/>
            <a:ext cx="10515600" cy="1325563"/>
          </a:xfrm>
        </p:spPr>
        <p:txBody>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59F443BE-DC70-4667-B917-2B35590C06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Місце для вмісту 3">
            <a:extLst>
              <a:ext uri="{FF2B5EF4-FFF2-40B4-BE49-F238E27FC236}">
                <a16:creationId xmlns:a16="http://schemas.microsoft.com/office/drawing/2014/main" id="{FDE68CB5-12D4-4186-87E3-084FBA29AA83}"/>
              </a:ext>
            </a:extLst>
          </p:cNvPr>
          <p:cNvSpPr>
            <a:spLocks noGrp="1"/>
          </p:cNvSpPr>
          <p:nvPr>
            <p:ph sz="half" idx="2"/>
          </p:nvPr>
        </p:nvSpPr>
        <p:spPr>
          <a:xfrm>
            <a:off x="839788" y="2505075"/>
            <a:ext cx="5157787"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тексту 4">
            <a:extLst>
              <a:ext uri="{FF2B5EF4-FFF2-40B4-BE49-F238E27FC236}">
                <a16:creationId xmlns:a16="http://schemas.microsoft.com/office/drawing/2014/main" id="{58098709-1EC6-4D55-8799-89B5A2EDA6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Місце для вмісту 5">
            <a:extLst>
              <a:ext uri="{FF2B5EF4-FFF2-40B4-BE49-F238E27FC236}">
                <a16:creationId xmlns:a16="http://schemas.microsoft.com/office/drawing/2014/main" id="{4E7A63E8-C4C5-41A4-A16B-56F2D0BDAF63}"/>
              </a:ext>
            </a:extLst>
          </p:cNvPr>
          <p:cNvSpPr>
            <a:spLocks noGrp="1"/>
          </p:cNvSpPr>
          <p:nvPr>
            <p:ph sz="quarter" idx="4"/>
          </p:nvPr>
        </p:nvSpPr>
        <p:spPr>
          <a:xfrm>
            <a:off x="6172200" y="2505075"/>
            <a:ext cx="5183188"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7" name="Місце для дати 6">
            <a:extLst>
              <a:ext uri="{FF2B5EF4-FFF2-40B4-BE49-F238E27FC236}">
                <a16:creationId xmlns:a16="http://schemas.microsoft.com/office/drawing/2014/main" id="{1DCE1309-FE5D-41C1-B265-083FE0B0DD2D}"/>
              </a:ext>
            </a:extLst>
          </p:cNvPr>
          <p:cNvSpPr>
            <a:spLocks noGrp="1"/>
          </p:cNvSpPr>
          <p:nvPr>
            <p:ph type="dt" sz="half" idx="10"/>
          </p:nvPr>
        </p:nvSpPr>
        <p:spPr/>
        <p:txBody>
          <a:bodyPr/>
          <a:lstStyle/>
          <a:p>
            <a:fld id="{D6839AF3-5B9F-4C24-A6A6-8303070E45AC}" type="datetimeFigureOut">
              <a:rPr lang="uk-UA" smtClean="0"/>
              <a:t>30.11.2024</a:t>
            </a:fld>
            <a:endParaRPr lang="uk-UA"/>
          </a:p>
        </p:txBody>
      </p:sp>
      <p:sp>
        <p:nvSpPr>
          <p:cNvPr id="8" name="Місце для нижнього колонтитула 7">
            <a:extLst>
              <a:ext uri="{FF2B5EF4-FFF2-40B4-BE49-F238E27FC236}">
                <a16:creationId xmlns:a16="http://schemas.microsoft.com/office/drawing/2014/main" id="{42D7D442-1EB3-45C7-A62A-058FE65A64F1}"/>
              </a:ext>
            </a:extLst>
          </p:cNvPr>
          <p:cNvSpPr>
            <a:spLocks noGrp="1"/>
          </p:cNvSpPr>
          <p:nvPr>
            <p:ph type="ftr" sz="quarter" idx="11"/>
          </p:nvPr>
        </p:nvSpPr>
        <p:spPr/>
        <p:txBody>
          <a:bodyPr/>
          <a:lstStyle/>
          <a:p>
            <a:endParaRPr lang="uk-UA"/>
          </a:p>
        </p:txBody>
      </p:sp>
      <p:sp>
        <p:nvSpPr>
          <p:cNvPr id="9" name="Місце для номера слайда 8">
            <a:extLst>
              <a:ext uri="{FF2B5EF4-FFF2-40B4-BE49-F238E27FC236}">
                <a16:creationId xmlns:a16="http://schemas.microsoft.com/office/drawing/2014/main" id="{6212F0A2-EF0C-43A2-B42C-6C9D2B2C9231}"/>
              </a:ext>
            </a:extLst>
          </p:cNvPr>
          <p:cNvSpPr>
            <a:spLocks noGrp="1"/>
          </p:cNvSpPr>
          <p:nvPr>
            <p:ph type="sldNum" sz="quarter" idx="12"/>
          </p:nvPr>
        </p:nvSpPr>
        <p:spPr/>
        <p:txBody>
          <a:bodyPr/>
          <a:lstStyle/>
          <a:p>
            <a:fld id="{7DD89C8A-DBDF-4FB9-87CD-38FC85535625}" type="slidenum">
              <a:rPr lang="uk-UA" smtClean="0"/>
              <a:t>‹№›</a:t>
            </a:fld>
            <a:endParaRPr lang="uk-UA"/>
          </a:p>
        </p:txBody>
      </p:sp>
    </p:spTree>
    <p:extLst>
      <p:ext uri="{BB962C8B-B14F-4D97-AF65-F5344CB8AC3E}">
        <p14:creationId xmlns:p14="http://schemas.microsoft.com/office/powerpoint/2010/main" val="3920069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9A92E28-B38F-4559-B936-9020690805F6}"/>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дати 2">
            <a:extLst>
              <a:ext uri="{FF2B5EF4-FFF2-40B4-BE49-F238E27FC236}">
                <a16:creationId xmlns:a16="http://schemas.microsoft.com/office/drawing/2014/main" id="{9E8F630E-14AE-4124-A276-E97480D86A12}"/>
              </a:ext>
            </a:extLst>
          </p:cNvPr>
          <p:cNvSpPr>
            <a:spLocks noGrp="1"/>
          </p:cNvSpPr>
          <p:nvPr>
            <p:ph type="dt" sz="half" idx="10"/>
          </p:nvPr>
        </p:nvSpPr>
        <p:spPr/>
        <p:txBody>
          <a:bodyPr/>
          <a:lstStyle/>
          <a:p>
            <a:fld id="{D6839AF3-5B9F-4C24-A6A6-8303070E45AC}" type="datetimeFigureOut">
              <a:rPr lang="uk-UA" smtClean="0"/>
              <a:t>30.11.2024</a:t>
            </a:fld>
            <a:endParaRPr lang="uk-UA"/>
          </a:p>
        </p:txBody>
      </p:sp>
      <p:sp>
        <p:nvSpPr>
          <p:cNvPr id="4" name="Місце для нижнього колонтитула 3">
            <a:extLst>
              <a:ext uri="{FF2B5EF4-FFF2-40B4-BE49-F238E27FC236}">
                <a16:creationId xmlns:a16="http://schemas.microsoft.com/office/drawing/2014/main" id="{0B33B67F-8BFE-4A4B-A6E1-9E3BF46307F6}"/>
              </a:ext>
            </a:extLst>
          </p:cNvPr>
          <p:cNvSpPr>
            <a:spLocks noGrp="1"/>
          </p:cNvSpPr>
          <p:nvPr>
            <p:ph type="ftr" sz="quarter" idx="11"/>
          </p:nvPr>
        </p:nvSpPr>
        <p:spPr/>
        <p:txBody>
          <a:bodyPr/>
          <a:lstStyle/>
          <a:p>
            <a:endParaRPr lang="uk-UA"/>
          </a:p>
        </p:txBody>
      </p:sp>
      <p:sp>
        <p:nvSpPr>
          <p:cNvPr id="5" name="Місце для номера слайда 4">
            <a:extLst>
              <a:ext uri="{FF2B5EF4-FFF2-40B4-BE49-F238E27FC236}">
                <a16:creationId xmlns:a16="http://schemas.microsoft.com/office/drawing/2014/main" id="{65F12043-B18C-4890-AEA8-C99372300C49}"/>
              </a:ext>
            </a:extLst>
          </p:cNvPr>
          <p:cNvSpPr>
            <a:spLocks noGrp="1"/>
          </p:cNvSpPr>
          <p:nvPr>
            <p:ph type="sldNum" sz="quarter" idx="12"/>
          </p:nvPr>
        </p:nvSpPr>
        <p:spPr/>
        <p:txBody>
          <a:bodyPr/>
          <a:lstStyle/>
          <a:p>
            <a:fld id="{7DD89C8A-DBDF-4FB9-87CD-38FC85535625}" type="slidenum">
              <a:rPr lang="uk-UA" smtClean="0"/>
              <a:t>‹№›</a:t>
            </a:fld>
            <a:endParaRPr lang="uk-UA"/>
          </a:p>
        </p:txBody>
      </p:sp>
    </p:spTree>
    <p:extLst>
      <p:ext uri="{BB962C8B-B14F-4D97-AF65-F5344CB8AC3E}">
        <p14:creationId xmlns:p14="http://schemas.microsoft.com/office/powerpoint/2010/main" val="3796449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a:extLst>
              <a:ext uri="{FF2B5EF4-FFF2-40B4-BE49-F238E27FC236}">
                <a16:creationId xmlns:a16="http://schemas.microsoft.com/office/drawing/2014/main" id="{B953814C-7C99-435B-92F4-54DBC682D47D}"/>
              </a:ext>
            </a:extLst>
          </p:cNvPr>
          <p:cNvSpPr>
            <a:spLocks noGrp="1"/>
          </p:cNvSpPr>
          <p:nvPr>
            <p:ph type="dt" sz="half" idx="10"/>
          </p:nvPr>
        </p:nvSpPr>
        <p:spPr/>
        <p:txBody>
          <a:bodyPr/>
          <a:lstStyle/>
          <a:p>
            <a:fld id="{D6839AF3-5B9F-4C24-A6A6-8303070E45AC}" type="datetimeFigureOut">
              <a:rPr lang="uk-UA" smtClean="0"/>
              <a:t>30.11.2024</a:t>
            </a:fld>
            <a:endParaRPr lang="uk-UA"/>
          </a:p>
        </p:txBody>
      </p:sp>
      <p:sp>
        <p:nvSpPr>
          <p:cNvPr id="3" name="Місце для нижнього колонтитула 2">
            <a:extLst>
              <a:ext uri="{FF2B5EF4-FFF2-40B4-BE49-F238E27FC236}">
                <a16:creationId xmlns:a16="http://schemas.microsoft.com/office/drawing/2014/main" id="{BC3B48B3-2F3A-45B5-9C4B-B192DC4A804B}"/>
              </a:ext>
            </a:extLst>
          </p:cNvPr>
          <p:cNvSpPr>
            <a:spLocks noGrp="1"/>
          </p:cNvSpPr>
          <p:nvPr>
            <p:ph type="ftr" sz="quarter" idx="11"/>
          </p:nvPr>
        </p:nvSpPr>
        <p:spPr/>
        <p:txBody>
          <a:bodyPr/>
          <a:lstStyle/>
          <a:p>
            <a:endParaRPr lang="uk-UA"/>
          </a:p>
        </p:txBody>
      </p:sp>
      <p:sp>
        <p:nvSpPr>
          <p:cNvPr id="4" name="Місце для номера слайда 3">
            <a:extLst>
              <a:ext uri="{FF2B5EF4-FFF2-40B4-BE49-F238E27FC236}">
                <a16:creationId xmlns:a16="http://schemas.microsoft.com/office/drawing/2014/main" id="{0A277FAC-0264-4DBD-B3FE-21F4C21BD7FD}"/>
              </a:ext>
            </a:extLst>
          </p:cNvPr>
          <p:cNvSpPr>
            <a:spLocks noGrp="1"/>
          </p:cNvSpPr>
          <p:nvPr>
            <p:ph type="sldNum" sz="quarter" idx="12"/>
          </p:nvPr>
        </p:nvSpPr>
        <p:spPr/>
        <p:txBody>
          <a:bodyPr/>
          <a:lstStyle/>
          <a:p>
            <a:fld id="{7DD89C8A-DBDF-4FB9-87CD-38FC85535625}" type="slidenum">
              <a:rPr lang="uk-UA" smtClean="0"/>
              <a:t>‹№›</a:t>
            </a:fld>
            <a:endParaRPr lang="uk-UA"/>
          </a:p>
        </p:txBody>
      </p:sp>
    </p:spTree>
    <p:extLst>
      <p:ext uri="{BB962C8B-B14F-4D97-AF65-F5344CB8AC3E}">
        <p14:creationId xmlns:p14="http://schemas.microsoft.com/office/powerpoint/2010/main" val="3676855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71B1EC2-8ED6-4747-A7C3-2797B46F59E8}"/>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D0B9CE67-1BCD-4CB9-AA0C-FE86792E08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тексту 3">
            <a:extLst>
              <a:ext uri="{FF2B5EF4-FFF2-40B4-BE49-F238E27FC236}">
                <a16:creationId xmlns:a16="http://schemas.microsoft.com/office/drawing/2014/main" id="{93AA3296-6B74-412F-A1DB-7BBABCDE7F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7D9BC97D-0ECD-4FFA-B28E-03A8FC2DC5EF}"/>
              </a:ext>
            </a:extLst>
          </p:cNvPr>
          <p:cNvSpPr>
            <a:spLocks noGrp="1"/>
          </p:cNvSpPr>
          <p:nvPr>
            <p:ph type="dt" sz="half" idx="10"/>
          </p:nvPr>
        </p:nvSpPr>
        <p:spPr/>
        <p:txBody>
          <a:bodyPr/>
          <a:lstStyle/>
          <a:p>
            <a:fld id="{D6839AF3-5B9F-4C24-A6A6-8303070E45AC}" type="datetimeFigureOut">
              <a:rPr lang="uk-UA" smtClean="0"/>
              <a:t>30.11.2024</a:t>
            </a:fld>
            <a:endParaRPr lang="uk-UA"/>
          </a:p>
        </p:txBody>
      </p:sp>
      <p:sp>
        <p:nvSpPr>
          <p:cNvPr id="6" name="Місце для нижнього колонтитула 5">
            <a:extLst>
              <a:ext uri="{FF2B5EF4-FFF2-40B4-BE49-F238E27FC236}">
                <a16:creationId xmlns:a16="http://schemas.microsoft.com/office/drawing/2014/main" id="{829A223E-9944-4AAB-BD47-4DE4EAC608FD}"/>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1ED046FC-C7F5-429B-8D6B-96C0895B7DD0}"/>
              </a:ext>
            </a:extLst>
          </p:cNvPr>
          <p:cNvSpPr>
            <a:spLocks noGrp="1"/>
          </p:cNvSpPr>
          <p:nvPr>
            <p:ph type="sldNum" sz="quarter" idx="12"/>
          </p:nvPr>
        </p:nvSpPr>
        <p:spPr/>
        <p:txBody>
          <a:bodyPr/>
          <a:lstStyle/>
          <a:p>
            <a:fld id="{7DD89C8A-DBDF-4FB9-87CD-38FC85535625}" type="slidenum">
              <a:rPr lang="uk-UA" smtClean="0"/>
              <a:t>‹№›</a:t>
            </a:fld>
            <a:endParaRPr lang="uk-UA"/>
          </a:p>
        </p:txBody>
      </p:sp>
    </p:spTree>
    <p:extLst>
      <p:ext uri="{BB962C8B-B14F-4D97-AF65-F5344CB8AC3E}">
        <p14:creationId xmlns:p14="http://schemas.microsoft.com/office/powerpoint/2010/main" val="23554285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554F5AE-95AB-4D11-8CDF-B2D772DB9C96}"/>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зображення 2">
            <a:extLst>
              <a:ext uri="{FF2B5EF4-FFF2-40B4-BE49-F238E27FC236}">
                <a16:creationId xmlns:a16="http://schemas.microsoft.com/office/drawing/2014/main" id="{BD695E1B-B61D-4272-A0A3-1225A6C708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a:extLst>
              <a:ext uri="{FF2B5EF4-FFF2-40B4-BE49-F238E27FC236}">
                <a16:creationId xmlns:a16="http://schemas.microsoft.com/office/drawing/2014/main" id="{E6BC2F98-26D9-4B60-B59B-B2A4619EF8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C209DEC3-3B15-483F-9BE2-733A91DE6FD3}"/>
              </a:ext>
            </a:extLst>
          </p:cNvPr>
          <p:cNvSpPr>
            <a:spLocks noGrp="1"/>
          </p:cNvSpPr>
          <p:nvPr>
            <p:ph type="dt" sz="half" idx="10"/>
          </p:nvPr>
        </p:nvSpPr>
        <p:spPr/>
        <p:txBody>
          <a:bodyPr/>
          <a:lstStyle/>
          <a:p>
            <a:fld id="{D6839AF3-5B9F-4C24-A6A6-8303070E45AC}" type="datetimeFigureOut">
              <a:rPr lang="uk-UA" smtClean="0"/>
              <a:t>30.11.2024</a:t>
            </a:fld>
            <a:endParaRPr lang="uk-UA"/>
          </a:p>
        </p:txBody>
      </p:sp>
      <p:sp>
        <p:nvSpPr>
          <p:cNvPr id="6" name="Місце для нижнього колонтитула 5">
            <a:extLst>
              <a:ext uri="{FF2B5EF4-FFF2-40B4-BE49-F238E27FC236}">
                <a16:creationId xmlns:a16="http://schemas.microsoft.com/office/drawing/2014/main" id="{64746D41-9B5B-4112-B5B3-99A0A2981C3D}"/>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120A97FB-9C78-4310-A3B5-AB66569BE346}"/>
              </a:ext>
            </a:extLst>
          </p:cNvPr>
          <p:cNvSpPr>
            <a:spLocks noGrp="1"/>
          </p:cNvSpPr>
          <p:nvPr>
            <p:ph type="sldNum" sz="quarter" idx="12"/>
          </p:nvPr>
        </p:nvSpPr>
        <p:spPr/>
        <p:txBody>
          <a:bodyPr/>
          <a:lstStyle/>
          <a:p>
            <a:fld id="{7DD89C8A-DBDF-4FB9-87CD-38FC85535625}" type="slidenum">
              <a:rPr lang="uk-UA" smtClean="0"/>
              <a:t>‹№›</a:t>
            </a:fld>
            <a:endParaRPr lang="uk-UA"/>
          </a:p>
        </p:txBody>
      </p:sp>
    </p:spTree>
    <p:extLst>
      <p:ext uri="{BB962C8B-B14F-4D97-AF65-F5344CB8AC3E}">
        <p14:creationId xmlns:p14="http://schemas.microsoft.com/office/powerpoint/2010/main" val="637060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a:extLst>
              <a:ext uri="{FF2B5EF4-FFF2-40B4-BE49-F238E27FC236}">
                <a16:creationId xmlns:a16="http://schemas.microsoft.com/office/drawing/2014/main" id="{01838E99-3E24-474F-98FE-94475C4B8F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3BFFAB8B-67FA-42DD-9BDB-9E6F1E50DA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7AE5E9C7-488A-452D-B886-B80DDC52CE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839AF3-5B9F-4C24-A6A6-8303070E45AC}" type="datetimeFigureOut">
              <a:rPr lang="uk-UA" smtClean="0"/>
              <a:t>30.11.2024</a:t>
            </a:fld>
            <a:endParaRPr lang="uk-UA"/>
          </a:p>
        </p:txBody>
      </p:sp>
      <p:sp>
        <p:nvSpPr>
          <p:cNvPr id="5" name="Місце для нижнього колонтитула 4">
            <a:extLst>
              <a:ext uri="{FF2B5EF4-FFF2-40B4-BE49-F238E27FC236}">
                <a16:creationId xmlns:a16="http://schemas.microsoft.com/office/drawing/2014/main" id="{EB5BFFC2-D27F-454A-9B9A-640C7545AC4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Місце для номера слайда 5">
            <a:extLst>
              <a:ext uri="{FF2B5EF4-FFF2-40B4-BE49-F238E27FC236}">
                <a16:creationId xmlns:a16="http://schemas.microsoft.com/office/drawing/2014/main" id="{6B73279B-8371-4F63-9539-3E99F6BDF1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D89C8A-DBDF-4FB9-87CD-38FC85535625}" type="slidenum">
              <a:rPr lang="uk-UA" smtClean="0"/>
              <a:t>‹№›</a:t>
            </a:fld>
            <a:endParaRPr lang="uk-UA"/>
          </a:p>
        </p:txBody>
      </p:sp>
    </p:spTree>
    <p:extLst>
      <p:ext uri="{BB962C8B-B14F-4D97-AF65-F5344CB8AC3E}">
        <p14:creationId xmlns:p14="http://schemas.microsoft.com/office/powerpoint/2010/main" val="3268060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330D5E8-6ABE-4ABD-A0D1-0CE360496814}"/>
              </a:ext>
            </a:extLst>
          </p:cNvPr>
          <p:cNvSpPr>
            <a:spLocks noGrp="1"/>
          </p:cNvSpPr>
          <p:nvPr>
            <p:ph type="ctrTitle"/>
          </p:nvPr>
        </p:nvSpPr>
        <p:spPr>
          <a:xfrm>
            <a:off x="1524000" y="1122362"/>
            <a:ext cx="9144000" cy="2965543"/>
          </a:xfrm>
        </p:spPr>
        <p:txBody>
          <a:bodyPr>
            <a:normAutofit fontScale="90000"/>
          </a:bodyPr>
          <a:lstStyle/>
          <a:p>
            <a:r>
              <a:rPr lang="uk-UA" b="1" dirty="0">
                <a:latin typeface="Times New Roman" panose="02020603050405020304" pitchFamily="18" charset="0"/>
                <a:cs typeface="Times New Roman" panose="02020603050405020304" pitchFamily="18" charset="0"/>
              </a:rPr>
              <a:t>Інформаційно-психологічний вплив на емоційну стійкість військовослужбовців</a:t>
            </a:r>
            <a:br>
              <a:rPr lang="uk-UA" dirty="0"/>
            </a:br>
            <a:endParaRPr lang="uk-UA" dirty="0"/>
          </a:p>
        </p:txBody>
      </p:sp>
      <p:sp>
        <p:nvSpPr>
          <p:cNvPr id="3" name="Підзаголовок 2">
            <a:extLst>
              <a:ext uri="{FF2B5EF4-FFF2-40B4-BE49-F238E27FC236}">
                <a16:creationId xmlns:a16="http://schemas.microsoft.com/office/drawing/2014/main" id="{2975FDC7-3503-4F42-BFC5-8FA81C95B5E6}"/>
              </a:ext>
            </a:extLst>
          </p:cNvPr>
          <p:cNvSpPr>
            <a:spLocks noGrp="1"/>
          </p:cNvSpPr>
          <p:nvPr>
            <p:ph type="subTitle" idx="1"/>
          </p:nvPr>
        </p:nvSpPr>
        <p:spPr/>
        <p:txBody>
          <a:bodyPr>
            <a:normAutofit fontScale="85000" lnSpcReduction="20000"/>
          </a:bodyPr>
          <a:lstStyle/>
          <a:p>
            <a:pPr lvl="0" algn="r">
              <a:spcBef>
                <a:spcPts val="0"/>
              </a:spcBef>
              <a:defRPr/>
            </a:pPr>
            <a:r>
              <a:rPr lang="uk-UA" b="1" dirty="0">
                <a:latin typeface="Times New Roman" panose="02020603050405020304" pitchFamily="18" charset="0"/>
                <a:cs typeface="Times New Roman" panose="02020603050405020304" pitchFamily="18" charset="0"/>
              </a:rPr>
              <a:t>Бабак О.</a:t>
            </a:r>
          </a:p>
          <a:p>
            <a:pPr lvl="0" algn="r">
              <a:spcBef>
                <a:spcPts val="0"/>
              </a:spcBef>
              <a:defRPr/>
            </a:pPr>
            <a:r>
              <a:rPr lang="uk-UA" b="1" dirty="0">
                <a:latin typeface="Times New Roman" panose="02020603050405020304" pitchFamily="18" charset="0"/>
                <a:cs typeface="Times New Roman" panose="02020603050405020304" pitchFamily="18" charset="0"/>
              </a:rPr>
              <a:t>Студент</a:t>
            </a:r>
            <a:r>
              <a:rPr lang="en-US" b="1" dirty="0">
                <a:latin typeface="Times New Roman" panose="02020603050405020304" pitchFamily="18" charset="0"/>
                <a:cs typeface="Times New Roman" panose="02020603050405020304" pitchFamily="18" charset="0"/>
              </a:rPr>
              <a:t> </a:t>
            </a:r>
            <a:r>
              <a:rPr lang="uk-UA" b="1" dirty="0">
                <a:latin typeface="Times New Roman" panose="02020603050405020304" pitchFamily="18" charset="0"/>
                <a:cs typeface="Times New Roman" panose="02020603050405020304" pitchFamily="18" charset="0"/>
              </a:rPr>
              <a:t>2 курсу</a:t>
            </a:r>
          </a:p>
          <a:p>
            <a:pPr lvl="0" algn="r">
              <a:spcBef>
                <a:spcPts val="0"/>
              </a:spcBef>
              <a:defRPr/>
            </a:pPr>
            <a:r>
              <a:rPr lang="uk-UA" b="1" dirty="0">
                <a:latin typeface="Times New Roman" panose="02020603050405020304" pitchFamily="18" charset="0"/>
                <a:cs typeface="Times New Roman" panose="02020603050405020304" pitchFamily="18" charset="0"/>
              </a:rPr>
              <a:t> спеціальності 053 </a:t>
            </a:r>
          </a:p>
          <a:p>
            <a:pPr lvl="0" algn="r">
              <a:spcBef>
                <a:spcPts val="0"/>
              </a:spcBef>
              <a:defRPr/>
            </a:pPr>
            <a:r>
              <a:rPr lang="uk-UA" b="1" dirty="0">
                <a:latin typeface="Times New Roman" panose="02020603050405020304" pitchFamily="18" charset="0"/>
                <a:cs typeface="Times New Roman" panose="02020603050405020304" pitchFamily="18" charset="0"/>
              </a:rPr>
              <a:t>«Психологія»</a:t>
            </a:r>
          </a:p>
          <a:p>
            <a:pPr lvl="0" algn="r">
              <a:spcBef>
                <a:spcPts val="0"/>
              </a:spcBef>
              <a:defRPr/>
            </a:pPr>
            <a:r>
              <a:rPr lang="uk-UA" b="1" dirty="0">
                <a:latin typeface="Times New Roman" panose="02020603050405020304" pitchFamily="18" charset="0"/>
                <a:cs typeface="Times New Roman" panose="02020603050405020304" pitchFamily="18" charset="0"/>
              </a:rPr>
              <a:t>науковий керівник:</a:t>
            </a:r>
          </a:p>
          <a:p>
            <a:pPr lvl="0" algn="r">
              <a:spcBef>
                <a:spcPts val="0"/>
              </a:spcBef>
              <a:defRPr/>
            </a:pPr>
            <a:r>
              <a:rPr lang="uk-UA" b="1" dirty="0">
                <a:latin typeface="Times New Roman" panose="02020603050405020304" pitchFamily="18" charset="0"/>
                <a:cs typeface="Times New Roman" panose="02020603050405020304" pitchFamily="18" charset="0"/>
              </a:rPr>
              <a:t>Пилявець Н.І..</a:t>
            </a:r>
          </a:p>
          <a:p>
            <a:pPr lvl="0" algn="r">
              <a:spcBef>
                <a:spcPts val="0"/>
              </a:spcBef>
              <a:defRPr/>
            </a:pPr>
            <a:r>
              <a:rPr lang="uk-UA" b="1" dirty="0">
                <a:latin typeface="Times New Roman" panose="02020603050405020304" pitchFamily="18" charset="0"/>
                <a:cs typeface="Times New Roman" panose="02020603050405020304" pitchFamily="18" charset="0"/>
              </a:rPr>
              <a:t>Доктор філософії (з психології</a:t>
            </a:r>
            <a:endParaRPr lang="uk-UA" b="1" dirty="0"/>
          </a:p>
          <a:p>
            <a:endParaRPr lang="uk-UA" dirty="0"/>
          </a:p>
        </p:txBody>
      </p:sp>
    </p:spTree>
    <p:extLst>
      <p:ext uri="{BB962C8B-B14F-4D97-AF65-F5344CB8AC3E}">
        <p14:creationId xmlns:p14="http://schemas.microsoft.com/office/powerpoint/2010/main" val="1950225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513C376-3BA7-4B24-8193-FB9EE99C2FAA}"/>
              </a:ext>
            </a:extLst>
          </p:cNvPr>
          <p:cNvSpPr>
            <a:spLocks noGrp="1"/>
          </p:cNvSpPr>
          <p:nvPr>
            <p:ph type="title"/>
          </p:nvPr>
        </p:nvSpPr>
        <p:spPr/>
        <p:txBody>
          <a:bodyPr>
            <a:normAutofit fontScale="90000"/>
          </a:bodyPr>
          <a:lstStyle/>
          <a:p>
            <a:pPr algn="ctr"/>
            <a:r>
              <a:rPr lang="uk-UA" sz="4000" b="1" dirty="0">
                <a:latin typeface="Times New Roman" panose="02020603050405020304" pitchFamily="18" charset="0"/>
                <a:cs typeface="Times New Roman" panose="02020603050405020304" pitchFamily="18" charset="0"/>
              </a:rPr>
              <a:t>Програма формування емоційної стійкості військовослужбовців до інформаційно-психологічного впливу</a:t>
            </a:r>
            <a:br>
              <a:rPr lang="uk-UA" dirty="0"/>
            </a:br>
            <a:endParaRPr lang="uk-UA" dirty="0"/>
          </a:p>
        </p:txBody>
      </p:sp>
      <p:sp>
        <p:nvSpPr>
          <p:cNvPr id="3" name="Місце для вмісту 2">
            <a:extLst>
              <a:ext uri="{FF2B5EF4-FFF2-40B4-BE49-F238E27FC236}">
                <a16:creationId xmlns:a16="http://schemas.microsoft.com/office/drawing/2014/main" id="{F7A3A786-7153-43D9-B02D-A5B80043CD11}"/>
              </a:ext>
            </a:extLst>
          </p:cNvPr>
          <p:cNvSpPr>
            <a:spLocks noGrp="1"/>
          </p:cNvSpPr>
          <p:nvPr>
            <p:ph idx="1"/>
          </p:nvPr>
        </p:nvSpPr>
        <p:spPr/>
        <p:txBody>
          <a:bodyPr/>
          <a:lstStyle/>
          <a:p>
            <a:pPr marL="0" indent="0">
              <a:buNone/>
            </a:pPr>
            <a:r>
              <a:rPr lang="uk-UA" sz="3200" b="1" dirty="0">
                <a:latin typeface="Times New Roman" panose="02020603050405020304" pitchFamily="18" charset="0"/>
                <a:cs typeface="Times New Roman" panose="02020603050405020304" pitchFamily="18" charset="0"/>
              </a:rPr>
              <a:t>Мета програми:</a:t>
            </a:r>
            <a:endParaRPr lang="uk-UA" sz="3200" dirty="0">
              <a:latin typeface="Times New Roman" panose="02020603050405020304" pitchFamily="18" charset="0"/>
              <a:cs typeface="Times New Roman" panose="02020603050405020304" pitchFamily="18" charset="0"/>
            </a:endParaRPr>
          </a:p>
          <a:p>
            <a:pPr marL="0" indent="0">
              <a:buNone/>
            </a:pPr>
            <a:r>
              <a:rPr lang="uk-UA" sz="3200" dirty="0">
                <a:latin typeface="Times New Roman" panose="02020603050405020304" pitchFamily="18" charset="0"/>
                <a:cs typeface="Times New Roman" panose="02020603050405020304" pitchFamily="18" charset="0"/>
              </a:rPr>
              <a:t>Навчити військовослужбовців ефективно реагувати на стресові ситуації, пов'язані з інформаційно-психологічним впливом, та збільшити їхню емоційну стійкість та здатність контролювати свої емоції у таких умовах.</a:t>
            </a:r>
          </a:p>
          <a:p>
            <a:endParaRPr lang="uk-UA" dirty="0"/>
          </a:p>
        </p:txBody>
      </p:sp>
    </p:spTree>
    <p:extLst>
      <p:ext uri="{BB962C8B-B14F-4D97-AF65-F5344CB8AC3E}">
        <p14:creationId xmlns:p14="http://schemas.microsoft.com/office/powerpoint/2010/main" val="23135955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1F807D8-A40F-4336-89EC-00F1FCF089F5}"/>
              </a:ext>
            </a:extLst>
          </p:cNvPr>
          <p:cNvSpPr>
            <a:spLocks noGrp="1"/>
          </p:cNvSpPr>
          <p:nvPr>
            <p:ph type="title"/>
          </p:nvPr>
        </p:nvSpPr>
        <p:spPr/>
        <p:txBody>
          <a:bodyPr>
            <a:normAutofit fontScale="90000"/>
          </a:bodyPr>
          <a:lstStyle/>
          <a:p>
            <a:pPr algn="just"/>
            <a:r>
              <a:rPr lang="uk-UA" sz="3600" b="1" dirty="0">
                <a:latin typeface="Times New Roman" panose="02020603050405020304" pitchFamily="18" charset="0"/>
                <a:cs typeface="Times New Roman" panose="02020603050405020304" pitchFamily="18" charset="0"/>
              </a:rPr>
              <a:t>Результати діагностики нервово-психічної стійкості військовослужбовців за методикою “Прогноз”</a:t>
            </a:r>
            <a:br>
              <a:rPr lang="uk-UA" dirty="0"/>
            </a:br>
            <a:endParaRPr lang="uk-UA" dirty="0"/>
          </a:p>
        </p:txBody>
      </p:sp>
      <p:graphicFrame>
        <p:nvGraphicFramePr>
          <p:cNvPr id="4" name="Диаграмма 1">
            <a:extLst>
              <a:ext uri="{FF2B5EF4-FFF2-40B4-BE49-F238E27FC236}">
                <a16:creationId xmlns:a16="http://schemas.microsoft.com/office/drawing/2014/main" id="{895125F1-F4D7-334B-063D-5298969486E5}"/>
              </a:ext>
            </a:extLst>
          </p:cNvPr>
          <p:cNvGraphicFramePr>
            <a:graphicFrameLocks noGrp="1"/>
          </p:cNvGraphicFramePr>
          <p:nvPr>
            <p:ph idx="1"/>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137547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D69DB97-00E4-4173-AFF2-D0D740AD30A8}"/>
              </a:ext>
            </a:extLst>
          </p:cNvPr>
          <p:cNvSpPr>
            <a:spLocks noGrp="1"/>
          </p:cNvSpPr>
          <p:nvPr>
            <p:ph type="title"/>
          </p:nvPr>
        </p:nvSpPr>
        <p:spPr/>
        <p:txBody>
          <a:bodyPr>
            <a:noAutofit/>
          </a:bodyPr>
          <a:lstStyle/>
          <a:p>
            <a:pPr algn="just"/>
            <a:r>
              <a:rPr lang="ru-RU" sz="3600" b="1" dirty="0" err="1">
                <a:latin typeface="Times New Roman" panose="02020603050405020304" pitchFamily="18" charset="0"/>
                <a:cs typeface="Times New Roman" panose="02020603050405020304" pitchFamily="18" charset="0"/>
              </a:rPr>
              <a:t>Результати</a:t>
            </a:r>
            <a:r>
              <a:rPr lang="ru-RU" sz="3600" b="1" dirty="0">
                <a:latin typeface="Times New Roman" panose="02020603050405020304" pitchFamily="18" charset="0"/>
                <a:cs typeface="Times New Roman" panose="02020603050405020304" pitchFamily="18" charset="0"/>
              </a:rPr>
              <a:t> </a:t>
            </a:r>
            <a:r>
              <a:rPr lang="ru-RU" sz="3600" b="1" dirty="0" err="1">
                <a:latin typeface="Times New Roman" panose="02020603050405020304" pitchFamily="18" charset="0"/>
                <a:cs typeface="Times New Roman" panose="02020603050405020304" pitchFamily="18" charset="0"/>
              </a:rPr>
              <a:t>діагностики</a:t>
            </a:r>
            <a:r>
              <a:rPr lang="ru-RU" sz="3600" b="1" dirty="0">
                <a:latin typeface="Times New Roman" panose="02020603050405020304" pitchFamily="18" charset="0"/>
                <a:cs typeface="Times New Roman" panose="02020603050405020304" pitchFamily="18" charset="0"/>
              </a:rPr>
              <a:t> </a:t>
            </a:r>
            <a:r>
              <a:rPr lang="uk-UA" sz="3600" b="1" dirty="0" err="1">
                <a:latin typeface="Times New Roman" panose="02020603050405020304" pitchFamily="18" charset="0"/>
                <a:cs typeface="Times New Roman" panose="02020603050405020304" pitchFamily="18" charset="0"/>
              </a:rPr>
              <a:t>копінг</a:t>
            </a:r>
            <a:r>
              <a:rPr lang="uk-UA" sz="3600" b="1" dirty="0">
                <a:latin typeface="Times New Roman" panose="02020603050405020304" pitchFamily="18" charset="0"/>
                <a:cs typeface="Times New Roman" panose="02020603050405020304" pitchFamily="18" charset="0"/>
              </a:rPr>
              <a:t>-стратегій військовослужбовців</a:t>
            </a:r>
            <a:r>
              <a:rPr lang="ru-RU" sz="3600" b="1" dirty="0">
                <a:latin typeface="Times New Roman" panose="02020603050405020304" pitchFamily="18" charset="0"/>
                <a:cs typeface="Times New Roman" panose="02020603050405020304" pitchFamily="18" charset="0"/>
              </a:rPr>
              <a:t> за методикою «</a:t>
            </a:r>
            <a:r>
              <a:rPr lang="ru-RU" sz="3600" b="1" dirty="0" err="1">
                <a:latin typeface="Times New Roman" panose="02020603050405020304" pitchFamily="18" charset="0"/>
                <a:cs typeface="Times New Roman" panose="02020603050405020304" pitchFamily="18" charset="0"/>
              </a:rPr>
              <a:t>Копінг-поведінка</a:t>
            </a:r>
            <a:r>
              <a:rPr lang="ru-RU" sz="3600" b="1" dirty="0">
                <a:latin typeface="Times New Roman" panose="02020603050405020304" pitchFamily="18" charset="0"/>
                <a:cs typeface="Times New Roman" panose="02020603050405020304" pitchFamily="18" charset="0"/>
              </a:rPr>
              <a:t> у </a:t>
            </a:r>
            <a:r>
              <a:rPr lang="ru-RU" sz="3600" b="1" dirty="0" err="1">
                <a:latin typeface="Times New Roman" panose="02020603050405020304" pitchFamily="18" charset="0"/>
                <a:cs typeface="Times New Roman" panose="02020603050405020304" pitchFamily="18" charset="0"/>
              </a:rPr>
              <a:t>стресових</a:t>
            </a:r>
            <a:r>
              <a:rPr lang="ru-RU" sz="3600" b="1" dirty="0">
                <a:latin typeface="Times New Roman" panose="02020603050405020304" pitchFamily="18" charset="0"/>
                <a:cs typeface="Times New Roman" panose="02020603050405020304" pitchFamily="18" charset="0"/>
              </a:rPr>
              <a:t> </a:t>
            </a:r>
            <a:r>
              <a:rPr lang="ru-RU" sz="3600" b="1" dirty="0" err="1">
                <a:latin typeface="Times New Roman" panose="02020603050405020304" pitchFamily="18" charset="0"/>
                <a:cs typeface="Times New Roman" panose="02020603050405020304" pitchFamily="18" charset="0"/>
              </a:rPr>
              <a:t>ситуаціях</a:t>
            </a:r>
            <a:r>
              <a:rPr lang="ru-RU" sz="3600" b="1" dirty="0">
                <a:latin typeface="Times New Roman" panose="02020603050405020304" pitchFamily="18" charset="0"/>
                <a:cs typeface="Times New Roman" panose="02020603050405020304" pitchFamily="18" charset="0"/>
              </a:rPr>
              <a:t>»</a:t>
            </a:r>
            <a:br>
              <a:rPr lang="uk-UA" sz="3600" dirty="0">
                <a:latin typeface="Times New Roman" panose="02020603050405020304" pitchFamily="18" charset="0"/>
                <a:cs typeface="Times New Roman" panose="02020603050405020304" pitchFamily="18" charset="0"/>
              </a:rPr>
            </a:br>
            <a:endParaRPr lang="uk-UA" sz="3600" dirty="0">
              <a:latin typeface="Times New Roman" panose="02020603050405020304" pitchFamily="18" charset="0"/>
              <a:cs typeface="Times New Roman" panose="02020603050405020304" pitchFamily="18" charset="0"/>
            </a:endParaRPr>
          </a:p>
        </p:txBody>
      </p:sp>
      <p:graphicFrame>
        <p:nvGraphicFramePr>
          <p:cNvPr id="4" name="Диаграмма 1">
            <a:extLst>
              <a:ext uri="{FF2B5EF4-FFF2-40B4-BE49-F238E27FC236}">
                <a16:creationId xmlns:a16="http://schemas.microsoft.com/office/drawing/2014/main" id="{2F569307-36C8-2E55-679D-406C0E38DB69}"/>
              </a:ext>
            </a:extLst>
          </p:cNvPr>
          <p:cNvGraphicFramePr>
            <a:graphicFrameLocks noGrp="1"/>
          </p:cNvGraphicFramePr>
          <p:nvPr>
            <p:ph idx="1"/>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60794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3A40656-572E-4371-8686-F27D8AB80015}"/>
              </a:ext>
            </a:extLst>
          </p:cNvPr>
          <p:cNvSpPr>
            <a:spLocks noGrp="1"/>
          </p:cNvSpPr>
          <p:nvPr>
            <p:ph type="title"/>
          </p:nvPr>
        </p:nvSpPr>
        <p:spPr/>
        <p:txBody>
          <a:bodyPr/>
          <a:lstStyle/>
          <a:p>
            <a:pPr algn="ctr"/>
            <a:r>
              <a:rPr lang="uk-UA" b="1" dirty="0">
                <a:latin typeface="Times New Roman" panose="02020603050405020304" pitchFamily="18" charset="0"/>
                <a:cs typeface="Times New Roman" panose="02020603050405020304" pitchFamily="18" charset="0"/>
              </a:rPr>
              <a:t>Практичне значення отриманих результатів</a:t>
            </a:r>
            <a:endParaRPr lang="uk-UA" dirty="0"/>
          </a:p>
        </p:txBody>
      </p:sp>
      <p:sp>
        <p:nvSpPr>
          <p:cNvPr id="3" name="Місце для вмісту 2">
            <a:extLst>
              <a:ext uri="{FF2B5EF4-FFF2-40B4-BE49-F238E27FC236}">
                <a16:creationId xmlns:a16="http://schemas.microsoft.com/office/drawing/2014/main" id="{5667E73C-03FF-4C39-8A19-CDBC13CD6490}"/>
              </a:ext>
            </a:extLst>
          </p:cNvPr>
          <p:cNvSpPr>
            <a:spLocks noGrp="1"/>
          </p:cNvSpPr>
          <p:nvPr>
            <p:ph idx="1"/>
          </p:nvPr>
        </p:nvSpPr>
        <p:spPr>
          <a:xfrm>
            <a:off x="838200" y="2115671"/>
            <a:ext cx="10515600" cy="4061292"/>
          </a:xfrm>
        </p:spPr>
        <p:txBody>
          <a:bodyPr/>
          <a:lstStyle/>
          <a:p>
            <a:pPr marL="0" indent="0">
              <a:buNone/>
            </a:pPr>
            <a:r>
              <a:rPr lang="uk-UA" sz="3200" dirty="0">
                <a:latin typeface="Times New Roman" panose="02020603050405020304" pitchFamily="18" charset="0"/>
                <a:cs typeface="Times New Roman" panose="02020603050405020304" pitchFamily="18" charset="0"/>
              </a:rPr>
              <a:t>На основі результатів дослідження розроблено програму формування </a:t>
            </a:r>
            <a:r>
              <a:rPr lang="uk-UA" sz="3200" dirty="0" err="1">
                <a:latin typeface="Times New Roman" panose="02020603050405020304" pitchFamily="18" charset="0"/>
                <a:cs typeface="Times New Roman" panose="02020603050405020304" pitchFamily="18" charset="0"/>
              </a:rPr>
              <a:t>емоцiйної</a:t>
            </a:r>
            <a:r>
              <a:rPr lang="uk-UA" sz="3200" dirty="0">
                <a:latin typeface="Times New Roman" panose="02020603050405020304" pitchFamily="18" charset="0"/>
                <a:cs typeface="Times New Roman" panose="02020603050405020304" pitchFamily="18" charset="0"/>
              </a:rPr>
              <a:t> </a:t>
            </a:r>
            <a:r>
              <a:rPr lang="uk-UA" sz="3200" dirty="0" err="1">
                <a:latin typeface="Times New Roman" panose="02020603050405020304" pitchFamily="18" charset="0"/>
                <a:cs typeface="Times New Roman" panose="02020603050405020304" pitchFamily="18" charset="0"/>
              </a:rPr>
              <a:t>стiйкостi</a:t>
            </a:r>
            <a:r>
              <a:rPr lang="uk-UA" sz="3200" dirty="0">
                <a:latin typeface="Times New Roman" panose="02020603050405020304" pitchFamily="18" charset="0"/>
                <a:cs typeface="Times New Roman" panose="02020603050405020304" pitchFamily="18" charset="0"/>
              </a:rPr>
              <a:t> у військовослужбовців до інформаційно-психологічного впливу, що дозволяє зберегти їхнє психічне здоров’я, фізичне та професійне довголіття. </a:t>
            </a:r>
          </a:p>
          <a:p>
            <a:endParaRPr lang="uk-UA" dirty="0"/>
          </a:p>
        </p:txBody>
      </p:sp>
    </p:spTree>
    <p:extLst>
      <p:ext uri="{BB962C8B-B14F-4D97-AF65-F5344CB8AC3E}">
        <p14:creationId xmlns:p14="http://schemas.microsoft.com/office/powerpoint/2010/main" val="22433912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A83316-40C2-4961-957C-CD538248D7C4}"/>
              </a:ext>
            </a:extLst>
          </p:cNvPr>
          <p:cNvSpPr>
            <a:spLocks noGrp="1"/>
          </p:cNvSpPr>
          <p:nvPr>
            <p:ph type="title"/>
          </p:nvPr>
        </p:nvSpPr>
        <p:spPr>
          <a:xfrm>
            <a:off x="838200" y="365125"/>
            <a:ext cx="10515600" cy="4296522"/>
          </a:xfrm>
        </p:spPr>
        <p:txBody>
          <a:bodyPr>
            <a:normAutofit/>
          </a:bodyPr>
          <a:lstStyle/>
          <a:p>
            <a:pPr algn="ctr"/>
            <a:r>
              <a:rPr lang="uk-UA" b="1" dirty="0">
                <a:latin typeface="Times New Roman" panose="02020603050405020304" pitchFamily="18" charset="0"/>
                <a:cs typeface="Times New Roman" panose="02020603050405020304" pitchFamily="18" charset="0"/>
              </a:rPr>
              <a:t>ДЯКУЮ ЗА УВАГУ!</a:t>
            </a:r>
            <a:br>
              <a:rPr lang="uk-UA" b="1" dirty="0">
                <a:latin typeface="Times New Roman" panose="02020603050405020304" pitchFamily="18" charset="0"/>
                <a:cs typeface="Times New Roman" panose="02020603050405020304" pitchFamily="18" charset="0"/>
              </a:rPr>
            </a:br>
            <a:br>
              <a:rPr lang="uk-UA" dirty="0"/>
            </a:br>
            <a:endParaRPr lang="uk-UA" dirty="0"/>
          </a:p>
        </p:txBody>
      </p:sp>
    </p:spTree>
    <p:extLst>
      <p:ext uri="{BB962C8B-B14F-4D97-AF65-F5344CB8AC3E}">
        <p14:creationId xmlns:p14="http://schemas.microsoft.com/office/powerpoint/2010/main" val="1677019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a:extLst>
              <a:ext uri="{FF2B5EF4-FFF2-40B4-BE49-F238E27FC236}">
                <a16:creationId xmlns:a16="http://schemas.microsoft.com/office/drawing/2014/main" id="{2CFEE5BB-AF40-4139-BD75-5BA4B11638F5}"/>
              </a:ext>
            </a:extLst>
          </p:cNvPr>
          <p:cNvSpPr>
            <a:spLocks noGrp="1"/>
          </p:cNvSpPr>
          <p:nvPr>
            <p:ph idx="1"/>
          </p:nvPr>
        </p:nvSpPr>
        <p:spPr>
          <a:xfrm>
            <a:off x="717176" y="340659"/>
            <a:ext cx="10636624" cy="5836304"/>
          </a:xfrm>
        </p:spPr>
        <p:txBody>
          <a:bodyPr/>
          <a:lstStyle/>
          <a:p>
            <a:r>
              <a:rPr lang="uk-UA" sz="3200" b="1" dirty="0">
                <a:latin typeface="Times New Roman" panose="02020603050405020304" pitchFamily="18" charset="0"/>
                <a:cs typeface="Times New Roman" panose="02020603050405020304" pitchFamily="18" charset="0"/>
              </a:rPr>
              <a:t>Об'єкт дослідження</a:t>
            </a:r>
            <a:r>
              <a:rPr lang="uk-UA" sz="3200" dirty="0">
                <a:latin typeface="Times New Roman" panose="02020603050405020304" pitchFamily="18" charset="0"/>
                <a:cs typeface="Times New Roman" panose="02020603050405020304" pitchFamily="18" charset="0"/>
              </a:rPr>
              <a:t> - емоційна стійкість  військовослужбовців</a:t>
            </a:r>
          </a:p>
          <a:p>
            <a:r>
              <a:rPr lang="uk-UA" sz="3200" b="1" dirty="0">
                <a:latin typeface="Times New Roman" panose="02020603050405020304" pitchFamily="18" charset="0"/>
                <a:cs typeface="Times New Roman" panose="02020603050405020304" pitchFamily="18" charset="0"/>
              </a:rPr>
              <a:t>Предмет дослідження</a:t>
            </a:r>
            <a:r>
              <a:rPr lang="uk-UA" sz="3200" dirty="0">
                <a:latin typeface="Times New Roman" panose="02020603050405020304" pitchFamily="18" charset="0"/>
                <a:cs typeface="Times New Roman" panose="02020603050405020304" pitchFamily="18" charset="0"/>
              </a:rPr>
              <a:t> - психологічні особливості емоційної стійкості військовослужбовців до інформаційно-психологічного впливу</a:t>
            </a:r>
          </a:p>
          <a:p>
            <a:r>
              <a:rPr lang="uk-UA" sz="3200" b="1" dirty="0">
                <a:latin typeface="Times New Roman" panose="02020603050405020304" pitchFamily="18" charset="0"/>
                <a:cs typeface="Times New Roman" panose="02020603050405020304" pitchFamily="18" charset="0"/>
              </a:rPr>
              <a:t>Мета:</a:t>
            </a:r>
            <a:r>
              <a:rPr lang="uk-UA" sz="3200" dirty="0">
                <a:latin typeface="Times New Roman" panose="02020603050405020304" pitchFamily="18" charset="0"/>
                <a:cs typeface="Times New Roman" panose="02020603050405020304" pitchFamily="18" charset="0"/>
              </a:rPr>
              <a:t> полягає в науково-теоретичному </a:t>
            </a:r>
            <a:r>
              <a:rPr lang="uk-UA" sz="3200" dirty="0" err="1">
                <a:latin typeface="Times New Roman" panose="02020603050405020304" pitchFamily="18" charset="0"/>
                <a:cs typeface="Times New Roman" panose="02020603050405020304" pitchFamily="18" charset="0"/>
              </a:rPr>
              <a:t>обгрунтуванні</a:t>
            </a:r>
            <a:r>
              <a:rPr lang="uk-UA" sz="3200" dirty="0">
                <a:latin typeface="Times New Roman" panose="02020603050405020304" pitchFamily="18" charset="0"/>
                <a:cs typeface="Times New Roman" panose="02020603050405020304" pitchFamily="18" charset="0"/>
              </a:rPr>
              <a:t> та експериментальній перевірці ефективності формування </a:t>
            </a:r>
            <a:r>
              <a:rPr lang="uk-UA" sz="3200" dirty="0" err="1">
                <a:latin typeface="Times New Roman" panose="02020603050405020304" pitchFamily="18" charset="0"/>
                <a:cs typeface="Times New Roman" panose="02020603050405020304" pitchFamily="18" charset="0"/>
              </a:rPr>
              <a:t>емоцiйної</a:t>
            </a:r>
            <a:r>
              <a:rPr lang="uk-UA" sz="3200" dirty="0">
                <a:latin typeface="Times New Roman" panose="02020603050405020304" pitchFamily="18" charset="0"/>
                <a:cs typeface="Times New Roman" panose="02020603050405020304" pitchFamily="18" charset="0"/>
              </a:rPr>
              <a:t> </a:t>
            </a:r>
            <a:r>
              <a:rPr lang="uk-UA" sz="3200" dirty="0" err="1">
                <a:latin typeface="Times New Roman" panose="02020603050405020304" pitchFamily="18" charset="0"/>
                <a:cs typeface="Times New Roman" panose="02020603050405020304" pitchFamily="18" charset="0"/>
              </a:rPr>
              <a:t>стiйкостi</a:t>
            </a:r>
            <a:r>
              <a:rPr lang="uk-UA" sz="3200" dirty="0">
                <a:latin typeface="Times New Roman" panose="02020603050405020304" pitchFamily="18" charset="0"/>
                <a:cs typeface="Times New Roman" panose="02020603050405020304" pitchFamily="18" charset="0"/>
              </a:rPr>
              <a:t> у військовослужбовців до інформаційно-психологічного впливу.</a:t>
            </a:r>
          </a:p>
          <a:p>
            <a:endParaRPr lang="uk-UA" dirty="0"/>
          </a:p>
        </p:txBody>
      </p:sp>
    </p:spTree>
    <p:extLst>
      <p:ext uri="{BB962C8B-B14F-4D97-AF65-F5344CB8AC3E}">
        <p14:creationId xmlns:p14="http://schemas.microsoft.com/office/powerpoint/2010/main" val="2142952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a:extLst>
              <a:ext uri="{FF2B5EF4-FFF2-40B4-BE49-F238E27FC236}">
                <a16:creationId xmlns:a16="http://schemas.microsoft.com/office/drawing/2014/main" id="{C8B40B06-EE48-4DC1-8A6E-48FC007EA283}"/>
              </a:ext>
            </a:extLst>
          </p:cNvPr>
          <p:cNvSpPr>
            <a:spLocks noGrp="1"/>
          </p:cNvSpPr>
          <p:nvPr>
            <p:ph idx="1"/>
          </p:nvPr>
        </p:nvSpPr>
        <p:spPr>
          <a:xfrm>
            <a:off x="838200" y="322729"/>
            <a:ext cx="10515600" cy="5854234"/>
          </a:xfrm>
        </p:spPr>
        <p:txBody>
          <a:bodyPr/>
          <a:lstStyle/>
          <a:p>
            <a:r>
              <a:rPr lang="uk-UA" sz="3200" b="1" dirty="0">
                <a:latin typeface="Times New Roman" panose="02020603050405020304" pitchFamily="18" charset="0"/>
                <a:cs typeface="Times New Roman" panose="02020603050405020304" pitchFamily="18" charset="0"/>
              </a:rPr>
              <a:t>Гіпотеза:</a:t>
            </a:r>
            <a:r>
              <a:rPr lang="uk-UA" sz="3200" dirty="0">
                <a:latin typeface="Times New Roman" panose="02020603050405020304" pitchFamily="18" charset="0"/>
                <a:cs typeface="Times New Roman" panose="02020603050405020304" pitchFamily="18" charset="0"/>
              </a:rPr>
              <a:t> </a:t>
            </a:r>
          </a:p>
          <a:p>
            <a:r>
              <a:rPr lang="uk-UA" sz="3200" dirty="0">
                <a:latin typeface="Times New Roman" panose="02020603050405020304" pitchFamily="18" charset="0"/>
                <a:cs typeface="Times New Roman" panose="02020603050405020304" pitchFamily="18" charset="0"/>
              </a:rPr>
              <a:t>У підвищенні емоційної стійкості військовослужбовців важливу роль відіграє активізація їхніх внутрішніх резервів, психічних та особистісних можливостей. Шляхом аналізу прямих та побічних показників динаміки емоційної стійкості під час аналізу інформації можна здійснити ефективну роботу з формування цієї якості у військовослужбовців.</a:t>
            </a:r>
          </a:p>
          <a:p>
            <a:endParaRPr lang="uk-UA" dirty="0"/>
          </a:p>
        </p:txBody>
      </p:sp>
    </p:spTree>
    <p:extLst>
      <p:ext uri="{BB962C8B-B14F-4D97-AF65-F5344CB8AC3E}">
        <p14:creationId xmlns:p14="http://schemas.microsoft.com/office/powerpoint/2010/main" val="556392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7A74A16-6D4F-43A9-9AD0-538998F7E232}"/>
              </a:ext>
            </a:extLst>
          </p:cNvPr>
          <p:cNvSpPr>
            <a:spLocks noGrp="1"/>
          </p:cNvSpPr>
          <p:nvPr>
            <p:ph type="title"/>
          </p:nvPr>
        </p:nvSpPr>
        <p:spPr/>
        <p:txBody>
          <a:bodyPr/>
          <a:lstStyle/>
          <a:p>
            <a:r>
              <a:rPr lang="uk-UA" b="1" dirty="0">
                <a:latin typeface="Times New Roman" panose="02020603050405020304" pitchFamily="18" charset="0"/>
                <a:cs typeface="Times New Roman" panose="02020603050405020304" pitchFamily="18" charset="0"/>
              </a:rPr>
              <a:t>Завдання дослідження</a:t>
            </a:r>
            <a:endParaRPr lang="uk-UA" dirty="0">
              <a:latin typeface="Times New Roman" panose="02020603050405020304" pitchFamily="18" charset="0"/>
              <a:cs typeface="Times New Roman" panose="02020603050405020304" pitchFamily="18" charset="0"/>
            </a:endParaRPr>
          </a:p>
        </p:txBody>
      </p:sp>
      <p:sp>
        <p:nvSpPr>
          <p:cNvPr id="3" name="Місце для вмісту 2">
            <a:extLst>
              <a:ext uri="{FF2B5EF4-FFF2-40B4-BE49-F238E27FC236}">
                <a16:creationId xmlns:a16="http://schemas.microsoft.com/office/drawing/2014/main" id="{2B32C06E-344A-447B-B241-CFB60F3F24D3}"/>
              </a:ext>
            </a:extLst>
          </p:cNvPr>
          <p:cNvSpPr>
            <a:spLocks noGrp="1"/>
          </p:cNvSpPr>
          <p:nvPr>
            <p:ph idx="1"/>
          </p:nvPr>
        </p:nvSpPr>
        <p:spPr>
          <a:xfrm>
            <a:off x="838200" y="1308847"/>
            <a:ext cx="10515600" cy="4868116"/>
          </a:xfrm>
        </p:spPr>
        <p:txBody>
          <a:bodyPr/>
          <a:lstStyle/>
          <a:p>
            <a:pPr marL="0" indent="0">
              <a:buNone/>
            </a:pPr>
            <a:endParaRPr lang="uk-UA" dirty="0"/>
          </a:p>
          <a:p>
            <a:pPr lvl="0"/>
            <a:r>
              <a:rPr lang="uk-UA" sz="3200" dirty="0">
                <a:latin typeface="Times New Roman" panose="02020603050405020304" pitchFamily="18" charset="0"/>
                <a:cs typeface="Times New Roman" panose="02020603050405020304" pitchFamily="18" charset="0"/>
              </a:rPr>
              <a:t>Теоретично обґрунтувати психологічні закономірності інформаційно-психологічного впливу на емоційний стан військовослужбовця.</a:t>
            </a:r>
          </a:p>
          <a:p>
            <a:pPr lvl="0"/>
            <a:r>
              <a:rPr lang="uk-UA" sz="3200" dirty="0">
                <a:latin typeface="Times New Roman" panose="02020603050405020304" pitchFamily="18" charset="0"/>
                <a:cs typeface="Times New Roman" panose="02020603050405020304" pitchFamily="18" charset="0"/>
              </a:rPr>
              <a:t>Емпірично дослідити психологічні закономірності інформаційно-психологічного впливу на емоційний стан військовослужбовця.</a:t>
            </a:r>
          </a:p>
          <a:p>
            <a:pPr lvl="0"/>
            <a:r>
              <a:rPr lang="uk-UA" sz="3200" dirty="0">
                <a:latin typeface="Times New Roman" panose="02020603050405020304" pitchFamily="18" charset="0"/>
                <a:cs typeface="Times New Roman" panose="02020603050405020304" pitchFamily="18" charset="0"/>
              </a:rPr>
              <a:t>Розробити та апробувати програму формування </a:t>
            </a:r>
            <a:r>
              <a:rPr lang="uk-UA" sz="3200" dirty="0" err="1">
                <a:latin typeface="Times New Roman" panose="02020603050405020304" pitchFamily="18" charset="0"/>
                <a:cs typeface="Times New Roman" panose="02020603050405020304" pitchFamily="18" charset="0"/>
              </a:rPr>
              <a:t>емоцiйної</a:t>
            </a:r>
            <a:r>
              <a:rPr lang="uk-UA" sz="3200" dirty="0">
                <a:latin typeface="Times New Roman" panose="02020603050405020304" pitchFamily="18" charset="0"/>
                <a:cs typeface="Times New Roman" panose="02020603050405020304" pitchFamily="18" charset="0"/>
              </a:rPr>
              <a:t> </a:t>
            </a:r>
            <a:r>
              <a:rPr lang="uk-UA" sz="3200" dirty="0" err="1">
                <a:latin typeface="Times New Roman" panose="02020603050405020304" pitchFamily="18" charset="0"/>
                <a:cs typeface="Times New Roman" panose="02020603050405020304" pitchFamily="18" charset="0"/>
              </a:rPr>
              <a:t>стiйкостi</a:t>
            </a:r>
            <a:r>
              <a:rPr lang="uk-UA" sz="3200" dirty="0">
                <a:latin typeface="Times New Roman" panose="02020603050405020304" pitchFamily="18" charset="0"/>
                <a:cs typeface="Times New Roman" panose="02020603050405020304" pitchFamily="18" charset="0"/>
              </a:rPr>
              <a:t> у військовослужбовців до інформаційно-психологічного впливу.</a:t>
            </a:r>
          </a:p>
          <a:p>
            <a:endParaRPr lang="uk-UA" dirty="0"/>
          </a:p>
        </p:txBody>
      </p:sp>
    </p:spTree>
    <p:extLst>
      <p:ext uri="{BB962C8B-B14F-4D97-AF65-F5344CB8AC3E}">
        <p14:creationId xmlns:p14="http://schemas.microsoft.com/office/powerpoint/2010/main" val="636859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8100C03-D8AB-4EA3-AFDC-B4A1A0774F83}"/>
              </a:ext>
            </a:extLst>
          </p:cNvPr>
          <p:cNvSpPr>
            <a:spLocks noGrp="1"/>
          </p:cNvSpPr>
          <p:nvPr>
            <p:ph type="title"/>
          </p:nvPr>
        </p:nvSpPr>
        <p:spPr/>
        <p:txBody>
          <a:bodyPr/>
          <a:lstStyle/>
          <a:p>
            <a:pPr algn="ctr"/>
            <a:r>
              <a:rPr lang="uk-UA" b="1" dirty="0">
                <a:latin typeface="Times New Roman" panose="02020603050405020304" pitchFamily="18" charset="0"/>
                <a:cs typeface="Times New Roman" panose="02020603050405020304" pitchFamily="18" charset="0"/>
              </a:rPr>
              <a:t>Методи дослідження:</a:t>
            </a:r>
            <a:endParaRPr lang="uk-UA" dirty="0">
              <a:latin typeface="Times New Roman" panose="02020603050405020304" pitchFamily="18" charset="0"/>
              <a:cs typeface="Times New Roman" panose="02020603050405020304" pitchFamily="18" charset="0"/>
            </a:endParaRPr>
          </a:p>
        </p:txBody>
      </p:sp>
      <p:sp>
        <p:nvSpPr>
          <p:cNvPr id="3" name="Місце для вмісту 2">
            <a:extLst>
              <a:ext uri="{FF2B5EF4-FFF2-40B4-BE49-F238E27FC236}">
                <a16:creationId xmlns:a16="http://schemas.microsoft.com/office/drawing/2014/main" id="{0FFAA912-C6BB-4852-B7C2-8C0EBB20FD0A}"/>
              </a:ext>
            </a:extLst>
          </p:cNvPr>
          <p:cNvSpPr>
            <a:spLocks noGrp="1"/>
          </p:cNvSpPr>
          <p:nvPr>
            <p:ph idx="1"/>
          </p:nvPr>
        </p:nvSpPr>
        <p:spPr/>
        <p:txBody>
          <a:bodyPr>
            <a:normAutofit fontScale="92500" lnSpcReduction="20000"/>
          </a:bodyPr>
          <a:lstStyle/>
          <a:p>
            <a:r>
              <a:rPr lang="uk-UA" sz="3500" i="1" dirty="0">
                <a:latin typeface="Times New Roman" panose="02020603050405020304" pitchFamily="18" charset="0"/>
                <a:cs typeface="Times New Roman" panose="02020603050405020304" pitchFamily="18" charset="0"/>
              </a:rPr>
              <a:t>теоретичні</a:t>
            </a:r>
            <a:r>
              <a:rPr lang="uk-UA" sz="3500" dirty="0">
                <a:latin typeface="Times New Roman" panose="02020603050405020304" pitchFamily="18" charset="0"/>
                <a:cs typeface="Times New Roman" panose="02020603050405020304" pitchFamily="18" charset="0"/>
              </a:rPr>
              <a:t>: аналіз наукової літератури з питань вивчення психологічних й інформаційних аспектів діяльності людини в особливих та екстремальних умовах; аналіз сучасної наукової літератури.</a:t>
            </a:r>
          </a:p>
          <a:p>
            <a:r>
              <a:rPr lang="uk-UA" sz="3500" i="1" dirty="0">
                <a:latin typeface="Times New Roman" panose="02020603050405020304" pitchFamily="18" charset="0"/>
                <a:cs typeface="Times New Roman" panose="02020603050405020304" pitchFamily="18" charset="0"/>
              </a:rPr>
              <a:t>емпіричні</a:t>
            </a:r>
            <a:r>
              <a:rPr lang="uk-UA" sz="3500" dirty="0">
                <a:latin typeface="Times New Roman" panose="02020603050405020304" pitchFamily="18" charset="0"/>
                <a:cs typeface="Times New Roman" panose="02020603050405020304" pitchFamily="18" charset="0"/>
              </a:rPr>
              <a:t>: спостереження, бесіда, анкета оцінки нервово-психічної стійкості «Прогноз» (</a:t>
            </a:r>
            <a:r>
              <a:rPr lang="uk-UA" sz="3500" dirty="0" err="1">
                <a:latin typeface="Times New Roman" panose="02020603050405020304" pitchFamily="18" charset="0"/>
                <a:cs typeface="Times New Roman" panose="02020603050405020304" pitchFamily="18" charset="0"/>
              </a:rPr>
              <a:t>Бодров</a:t>
            </a:r>
            <a:r>
              <a:rPr lang="uk-UA" sz="3500" dirty="0">
                <a:latin typeface="Times New Roman" panose="02020603050405020304" pitchFamily="18" charset="0"/>
                <a:cs typeface="Times New Roman" panose="02020603050405020304" pitchFamily="18" charset="0"/>
              </a:rPr>
              <a:t> В.А.), методика "</a:t>
            </a:r>
            <a:r>
              <a:rPr lang="uk-UA" sz="3500" dirty="0" err="1">
                <a:latin typeface="Times New Roman" panose="02020603050405020304" pitchFamily="18" charset="0"/>
                <a:cs typeface="Times New Roman" panose="02020603050405020304" pitchFamily="18" charset="0"/>
              </a:rPr>
              <a:t>Копінг</a:t>
            </a:r>
            <a:r>
              <a:rPr lang="uk-UA" sz="3500" dirty="0">
                <a:latin typeface="Times New Roman" panose="02020603050405020304" pitchFamily="18" charset="0"/>
                <a:cs typeface="Times New Roman" panose="02020603050405020304" pitchFamily="18" charset="0"/>
              </a:rPr>
              <a:t>-поведінка у стресових ситуаціях" (</a:t>
            </a:r>
            <a:r>
              <a:rPr lang="uk-UA" sz="3500" dirty="0" err="1">
                <a:latin typeface="Times New Roman" panose="02020603050405020304" pitchFamily="18" charset="0"/>
                <a:cs typeface="Times New Roman" panose="02020603050405020304" pitchFamily="18" charset="0"/>
              </a:rPr>
              <a:t>Coping</a:t>
            </a:r>
            <a:r>
              <a:rPr lang="uk-UA" sz="3500" dirty="0">
                <a:latin typeface="Times New Roman" panose="02020603050405020304" pitchFamily="18" charset="0"/>
                <a:cs typeface="Times New Roman" panose="02020603050405020304" pitchFamily="18" charset="0"/>
              </a:rPr>
              <a:t> </a:t>
            </a:r>
            <a:r>
              <a:rPr lang="uk-UA" sz="3500" dirty="0" err="1">
                <a:latin typeface="Times New Roman" panose="02020603050405020304" pitchFamily="18" charset="0"/>
                <a:cs typeface="Times New Roman" panose="02020603050405020304" pitchFamily="18" charset="0"/>
              </a:rPr>
              <a:t>Behavior</a:t>
            </a:r>
            <a:r>
              <a:rPr lang="uk-UA" sz="3500" dirty="0">
                <a:latin typeface="Times New Roman" panose="02020603050405020304" pitchFamily="18" charset="0"/>
                <a:cs typeface="Times New Roman" panose="02020603050405020304" pitchFamily="18" charset="0"/>
              </a:rPr>
              <a:t> </a:t>
            </a:r>
            <a:r>
              <a:rPr lang="uk-UA" sz="3500" dirty="0" err="1">
                <a:latin typeface="Times New Roman" panose="02020603050405020304" pitchFamily="18" charset="0"/>
                <a:cs typeface="Times New Roman" panose="02020603050405020304" pitchFamily="18" charset="0"/>
              </a:rPr>
              <a:t>Inventory</a:t>
            </a:r>
            <a:r>
              <a:rPr lang="uk-UA" sz="3500" dirty="0">
                <a:latin typeface="Times New Roman" panose="02020603050405020304" pitchFamily="18" charset="0"/>
                <a:cs typeface="Times New Roman" panose="02020603050405020304" pitchFamily="18" charset="0"/>
              </a:rPr>
              <a:t>, CBI).</a:t>
            </a:r>
          </a:p>
          <a:p>
            <a:r>
              <a:rPr lang="uk-UA" sz="3500" i="1" dirty="0">
                <a:latin typeface="Times New Roman" panose="02020603050405020304" pitchFamily="18" charset="0"/>
                <a:cs typeface="Times New Roman" panose="02020603050405020304" pitchFamily="18" charset="0"/>
              </a:rPr>
              <a:t>математичні методи обробки результатів дослідження</a:t>
            </a:r>
            <a:r>
              <a:rPr lang="uk-UA" sz="3500" dirty="0">
                <a:latin typeface="Times New Roman" panose="02020603050405020304" pitchFamily="18" charset="0"/>
                <a:cs typeface="Times New Roman" panose="02020603050405020304" pitchFamily="18" charset="0"/>
              </a:rPr>
              <a:t>: описова статистика; лінійний коефіцієнт кореляції </a:t>
            </a:r>
            <a:r>
              <a:rPr lang="uk-UA" sz="3500" dirty="0" err="1">
                <a:latin typeface="Times New Roman" panose="02020603050405020304" pitchFamily="18" charset="0"/>
                <a:cs typeface="Times New Roman" panose="02020603050405020304" pitchFamily="18" charset="0"/>
              </a:rPr>
              <a:t>Пірсона</a:t>
            </a:r>
            <a:r>
              <a:rPr lang="uk-UA" sz="3500" dirty="0">
                <a:latin typeface="Times New Roman" panose="02020603050405020304" pitchFamily="18" charset="0"/>
                <a:cs typeface="Times New Roman" panose="02020603050405020304" pitchFamily="18" charset="0"/>
              </a:rPr>
              <a:t>; t-критерій </a:t>
            </a:r>
            <a:r>
              <a:rPr lang="uk-UA" sz="3500" dirty="0" err="1">
                <a:latin typeface="Times New Roman" panose="02020603050405020304" pitchFamily="18" charset="0"/>
                <a:cs typeface="Times New Roman" panose="02020603050405020304" pitchFamily="18" charset="0"/>
              </a:rPr>
              <a:t>Стьдента</a:t>
            </a:r>
            <a:r>
              <a:rPr lang="uk-UA" sz="3500" dirty="0">
                <a:latin typeface="Times New Roman" panose="02020603050405020304" pitchFamily="18" charset="0"/>
                <a:cs typeface="Times New Roman" panose="02020603050405020304" pitchFamily="18" charset="0"/>
              </a:rPr>
              <a:t>.</a:t>
            </a:r>
          </a:p>
          <a:p>
            <a:endParaRPr lang="uk-UA" dirty="0"/>
          </a:p>
        </p:txBody>
      </p:sp>
    </p:spTree>
    <p:extLst>
      <p:ext uri="{BB962C8B-B14F-4D97-AF65-F5344CB8AC3E}">
        <p14:creationId xmlns:p14="http://schemas.microsoft.com/office/powerpoint/2010/main" val="22769631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40">
            <a:extLst>
              <a:ext uri="{FF2B5EF4-FFF2-40B4-BE49-F238E27FC236}">
                <a16:creationId xmlns:a16="http://schemas.microsoft.com/office/drawing/2014/main" id="{A72A231D-BB16-48B4-AB77-CCB6F58FC511}"/>
              </a:ext>
            </a:extLst>
          </p:cNvPr>
          <p:cNvGrpSpPr/>
          <p:nvPr/>
        </p:nvGrpSpPr>
        <p:grpSpPr>
          <a:xfrm>
            <a:off x="1488141" y="143435"/>
            <a:ext cx="9843247" cy="6714566"/>
            <a:chOff x="0" y="0"/>
            <a:chExt cx="5277302" cy="7237370"/>
          </a:xfrm>
        </p:grpSpPr>
        <p:grpSp>
          <p:nvGrpSpPr>
            <p:cNvPr id="5" name="Группа 30">
              <a:extLst>
                <a:ext uri="{FF2B5EF4-FFF2-40B4-BE49-F238E27FC236}">
                  <a16:creationId xmlns:a16="http://schemas.microsoft.com/office/drawing/2014/main" id="{8C4291AD-63CF-4549-BBE5-A100B9F31B3A}"/>
                </a:ext>
              </a:extLst>
            </p:cNvPr>
            <p:cNvGrpSpPr/>
            <p:nvPr/>
          </p:nvGrpSpPr>
          <p:grpSpPr>
            <a:xfrm>
              <a:off x="0" y="0"/>
              <a:ext cx="5277302" cy="6572613"/>
              <a:chOff x="0" y="0"/>
              <a:chExt cx="5277302" cy="6572613"/>
            </a:xfrm>
          </p:grpSpPr>
          <p:grpSp>
            <p:nvGrpSpPr>
              <p:cNvPr id="19" name="Группа 25">
                <a:extLst>
                  <a:ext uri="{FF2B5EF4-FFF2-40B4-BE49-F238E27FC236}">
                    <a16:creationId xmlns:a16="http://schemas.microsoft.com/office/drawing/2014/main" id="{7F25391D-707B-49BB-9A8C-1D8B51529635}"/>
                  </a:ext>
                </a:extLst>
              </p:cNvPr>
              <p:cNvGrpSpPr/>
              <p:nvPr/>
            </p:nvGrpSpPr>
            <p:grpSpPr>
              <a:xfrm>
                <a:off x="0" y="0"/>
                <a:ext cx="5043351" cy="4080329"/>
                <a:chOff x="0" y="0"/>
                <a:chExt cx="5043351" cy="4080329"/>
              </a:xfrm>
            </p:grpSpPr>
            <p:grpSp>
              <p:nvGrpSpPr>
                <p:cNvPr id="37" name="Группа 24">
                  <a:extLst>
                    <a:ext uri="{FF2B5EF4-FFF2-40B4-BE49-F238E27FC236}">
                      <a16:creationId xmlns:a16="http://schemas.microsoft.com/office/drawing/2014/main" id="{AA170D4A-B9E2-4F59-9662-7B7B43A9A63F}"/>
                    </a:ext>
                  </a:extLst>
                </p:cNvPr>
                <p:cNvGrpSpPr/>
                <p:nvPr/>
              </p:nvGrpSpPr>
              <p:grpSpPr>
                <a:xfrm>
                  <a:off x="0" y="0"/>
                  <a:ext cx="5043351" cy="3494315"/>
                  <a:chOff x="0" y="0"/>
                  <a:chExt cx="5043351" cy="3494315"/>
                </a:xfrm>
              </p:grpSpPr>
              <p:grpSp>
                <p:nvGrpSpPr>
                  <p:cNvPr id="41" name="Группа 3">
                    <a:extLst>
                      <a:ext uri="{FF2B5EF4-FFF2-40B4-BE49-F238E27FC236}">
                        <a16:creationId xmlns:a16="http://schemas.microsoft.com/office/drawing/2014/main" id="{A3E0F520-E606-4FF2-9C63-709AB566744C}"/>
                      </a:ext>
                    </a:extLst>
                  </p:cNvPr>
                  <p:cNvGrpSpPr/>
                  <p:nvPr/>
                </p:nvGrpSpPr>
                <p:grpSpPr>
                  <a:xfrm>
                    <a:off x="707571" y="2460172"/>
                    <a:ext cx="2133419" cy="1033962"/>
                    <a:chOff x="0" y="0"/>
                    <a:chExt cx="2307771" cy="1033962"/>
                  </a:xfrm>
                </p:grpSpPr>
                <p:sp>
                  <p:nvSpPr>
                    <p:cNvPr id="57" name="Надпись 1">
                      <a:extLst>
                        <a:ext uri="{FF2B5EF4-FFF2-40B4-BE49-F238E27FC236}">
                          <a16:creationId xmlns:a16="http://schemas.microsoft.com/office/drawing/2014/main" id="{E2B230F9-F718-4641-8DF7-7F62F5CC64C4}"/>
                        </a:ext>
                      </a:extLst>
                    </p:cNvPr>
                    <p:cNvSpPr txBox="1"/>
                    <p:nvPr/>
                  </p:nvSpPr>
                  <p:spPr>
                    <a:xfrm>
                      <a:off x="0" y="0"/>
                      <a:ext cx="2307771" cy="326299"/>
                    </a:xfrm>
                    <a:prstGeom prst="rect">
                      <a:avLst/>
                    </a:prstGeom>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uk-UA" sz="1400" b="1" spc="-40">
                          <a:effectLst/>
                          <a:latin typeface="Times New Roman" panose="02020603050405020304" pitchFamily="18" charset="0"/>
                          <a:ea typeface="Times New Roman" panose="02020603050405020304" pitchFamily="18" charset="0"/>
                        </a:rPr>
                        <a:t>переконання</a:t>
                      </a:r>
                      <a:endParaRPr lang="uk-UA" sz="1200">
                        <a:effectLst/>
                        <a:latin typeface="Times New Roman" panose="02020603050405020304" pitchFamily="18" charset="0"/>
                        <a:ea typeface="Times New Roman" panose="02020603050405020304" pitchFamily="18" charset="0"/>
                      </a:endParaRPr>
                    </a:p>
                  </p:txBody>
                </p:sp>
                <p:sp>
                  <p:nvSpPr>
                    <p:cNvPr id="58" name="Надпись 1">
                      <a:extLst>
                        <a:ext uri="{FF2B5EF4-FFF2-40B4-BE49-F238E27FC236}">
                          <a16:creationId xmlns:a16="http://schemas.microsoft.com/office/drawing/2014/main" id="{F106FDAC-7E6D-4F6F-9135-0079C6F05879}"/>
                        </a:ext>
                      </a:extLst>
                    </p:cNvPr>
                    <p:cNvSpPr txBox="1"/>
                    <p:nvPr/>
                  </p:nvSpPr>
                  <p:spPr>
                    <a:xfrm>
                      <a:off x="0" y="326572"/>
                      <a:ext cx="2307590" cy="70739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uk-UA" sz="1200" spc="-40">
                          <a:effectLst/>
                          <a:latin typeface="Times New Roman" panose="02020603050405020304" pitchFamily="18" charset="0"/>
                          <a:ea typeface="Times New Roman" panose="02020603050405020304" pitchFamily="18" charset="0"/>
                        </a:rPr>
                        <a:t>переконання звернене до власного критичного сприйняття дійсності</a:t>
                      </a:r>
                      <a:endParaRPr lang="uk-UA" sz="1200">
                        <a:effectLst/>
                        <a:latin typeface="Times New Roman" panose="02020603050405020304" pitchFamily="18" charset="0"/>
                        <a:ea typeface="Times New Roman" panose="02020603050405020304" pitchFamily="18" charset="0"/>
                      </a:endParaRPr>
                    </a:p>
                  </p:txBody>
                </p:sp>
              </p:grpSp>
              <p:grpSp>
                <p:nvGrpSpPr>
                  <p:cNvPr id="42" name="Группа 4">
                    <a:extLst>
                      <a:ext uri="{FF2B5EF4-FFF2-40B4-BE49-F238E27FC236}">
                        <a16:creationId xmlns:a16="http://schemas.microsoft.com/office/drawing/2014/main" id="{F1C50EB3-473B-442D-B52A-0524B904C416}"/>
                      </a:ext>
                    </a:extLst>
                  </p:cNvPr>
                  <p:cNvGrpSpPr/>
                  <p:nvPr/>
                </p:nvGrpSpPr>
                <p:grpSpPr>
                  <a:xfrm>
                    <a:off x="2928257" y="2460172"/>
                    <a:ext cx="2111466" cy="1034143"/>
                    <a:chOff x="0" y="0"/>
                    <a:chExt cx="2307771" cy="1034143"/>
                  </a:xfrm>
                </p:grpSpPr>
                <p:sp>
                  <p:nvSpPr>
                    <p:cNvPr id="55" name="Надпись 1">
                      <a:extLst>
                        <a:ext uri="{FF2B5EF4-FFF2-40B4-BE49-F238E27FC236}">
                          <a16:creationId xmlns:a16="http://schemas.microsoft.com/office/drawing/2014/main" id="{C60AD658-5240-410B-A7B4-4D7203F017A7}"/>
                        </a:ext>
                      </a:extLst>
                    </p:cNvPr>
                    <p:cNvSpPr txBox="1"/>
                    <p:nvPr/>
                  </p:nvSpPr>
                  <p:spPr>
                    <a:xfrm>
                      <a:off x="0" y="0"/>
                      <a:ext cx="2307771" cy="326299"/>
                    </a:xfrm>
                    <a:prstGeom prst="rect">
                      <a:avLst/>
                    </a:prstGeom>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uk-UA" sz="1400" b="1" spc="-40">
                          <a:effectLst/>
                          <a:latin typeface="Times New Roman" panose="02020603050405020304" pitchFamily="18" charset="0"/>
                          <a:ea typeface="Times New Roman" panose="02020603050405020304" pitchFamily="18" charset="0"/>
                        </a:rPr>
                        <a:t>навіювання</a:t>
                      </a:r>
                      <a:endParaRPr lang="uk-UA" sz="1200">
                        <a:effectLst/>
                        <a:latin typeface="Times New Roman" panose="02020603050405020304" pitchFamily="18" charset="0"/>
                        <a:ea typeface="Times New Roman" panose="02020603050405020304" pitchFamily="18" charset="0"/>
                      </a:endParaRPr>
                    </a:p>
                  </p:txBody>
                </p:sp>
                <p:sp>
                  <p:nvSpPr>
                    <p:cNvPr id="56" name="Надпись 1">
                      <a:extLst>
                        <a:ext uri="{FF2B5EF4-FFF2-40B4-BE49-F238E27FC236}">
                          <a16:creationId xmlns:a16="http://schemas.microsoft.com/office/drawing/2014/main" id="{F11BC007-6DDA-4B0E-AFE2-4099A24F4740}"/>
                        </a:ext>
                      </a:extLst>
                    </p:cNvPr>
                    <p:cNvSpPr txBox="1"/>
                    <p:nvPr/>
                  </p:nvSpPr>
                  <p:spPr>
                    <a:xfrm>
                      <a:off x="0" y="326572"/>
                      <a:ext cx="2307771" cy="707571"/>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uk-UA" sz="1200" spc="-40">
                          <a:effectLst/>
                          <a:latin typeface="Times New Roman" panose="02020603050405020304" pitchFamily="18" charset="0"/>
                          <a:ea typeface="Times New Roman" panose="02020603050405020304" pitchFamily="18" charset="0"/>
                        </a:rPr>
                        <a:t>спрямовано на суб'єктів, що некритично сприймають інформацію</a:t>
                      </a:r>
                      <a:endParaRPr lang="uk-UA" sz="1200">
                        <a:effectLst/>
                        <a:latin typeface="Times New Roman" panose="02020603050405020304" pitchFamily="18" charset="0"/>
                        <a:ea typeface="Times New Roman" panose="02020603050405020304" pitchFamily="18" charset="0"/>
                      </a:endParaRPr>
                    </a:p>
                  </p:txBody>
                </p:sp>
              </p:grpSp>
              <p:grpSp>
                <p:nvGrpSpPr>
                  <p:cNvPr id="43" name="Группа 23">
                    <a:extLst>
                      <a:ext uri="{FF2B5EF4-FFF2-40B4-BE49-F238E27FC236}">
                        <a16:creationId xmlns:a16="http://schemas.microsoft.com/office/drawing/2014/main" id="{0547B845-04FD-471F-A260-F8FF23A03741}"/>
                      </a:ext>
                    </a:extLst>
                  </p:cNvPr>
                  <p:cNvGrpSpPr/>
                  <p:nvPr/>
                </p:nvGrpSpPr>
                <p:grpSpPr>
                  <a:xfrm>
                    <a:off x="0" y="0"/>
                    <a:ext cx="5043351" cy="2272756"/>
                    <a:chOff x="0" y="0"/>
                    <a:chExt cx="5043351" cy="2272756"/>
                  </a:xfrm>
                </p:grpSpPr>
                <p:sp>
                  <p:nvSpPr>
                    <p:cNvPr id="46" name="Надпись 1">
                      <a:extLst>
                        <a:ext uri="{FF2B5EF4-FFF2-40B4-BE49-F238E27FC236}">
                          <a16:creationId xmlns:a16="http://schemas.microsoft.com/office/drawing/2014/main" id="{AFF0E362-61D8-4F02-BC2A-D0A832F65DAF}"/>
                        </a:ext>
                      </a:extLst>
                    </p:cNvPr>
                    <p:cNvSpPr txBox="1"/>
                    <p:nvPr/>
                  </p:nvSpPr>
                  <p:spPr>
                    <a:xfrm>
                      <a:off x="762000" y="0"/>
                      <a:ext cx="3167743" cy="337457"/>
                    </a:xfrm>
                    <a:prstGeom prst="rect">
                      <a:avLst/>
                    </a:prstGeom>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uk-UA" sz="1400" b="1" spc="-40">
                          <a:effectLst/>
                          <a:latin typeface="Times New Roman" panose="02020603050405020304" pitchFamily="18" charset="0"/>
                          <a:ea typeface="Times New Roman" panose="02020603050405020304" pitchFamily="18" charset="0"/>
                        </a:rPr>
                        <a:t>канали розповсюдження інформації</a:t>
                      </a:r>
                      <a:r>
                        <a:rPr lang="uk-UA" sz="1400">
                          <a:solidFill>
                            <a:srgbClr val="FF0000"/>
                          </a:solidFill>
                          <a:effectLst/>
                          <a:latin typeface="Times New Roman" panose="02020603050405020304" pitchFamily="18" charset="0"/>
                          <a:ea typeface="Times New Roman" panose="02020603050405020304" pitchFamily="18" charset="0"/>
                        </a:rPr>
                        <a:t> </a:t>
                      </a:r>
                      <a:endParaRPr lang="uk-UA" sz="1200">
                        <a:effectLst/>
                        <a:latin typeface="Times New Roman" panose="02020603050405020304" pitchFamily="18" charset="0"/>
                        <a:ea typeface="Times New Roman" panose="02020603050405020304" pitchFamily="18" charset="0"/>
                      </a:endParaRPr>
                    </a:p>
                  </p:txBody>
                </p:sp>
                <p:grpSp>
                  <p:nvGrpSpPr>
                    <p:cNvPr id="47" name="Группа 9">
                      <a:extLst>
                        <a:ext uri="{FF2B5EF4-FFF2-40B4-BE49-F238E27FC236}">
                          <a16:creationId xmlns:a16="http://schemas.microsoft.com/office/drawing/2014/main" id="{A89EE98E-F1EA-4973-95B6-CBAB875514A9}"/>
                        </a:ext>
                      </a:extLst>
                    </p:cNvPr>
                    <p:cNvGrpSpPr/>
                    <p:nvPr/>
                  </p:nvGrpSpPr>
                  <p:grpSpPr>
                    <a:xfrm>
                      <a:off x="0" y="587829"/>
                      <a:ext cx="2309585" cy="1684927"/>
                      <a:chOff x="0" y="0"/>
                      <a:chExt cx="2309585" cy="1684927"/>
                    </a:xfrm>
                  </p:grpSpPr>
                  <p:sp>
                    <p:nvSpPr>
                      <p:cNvPr id="53" name="Надпись 1">
                        <a:extLst>
                          <a:ext uri="{FF2B5EF4-FFF2-40B4-BE49-F238E27FC236}">
                            <a16:creationId xmlns:a16="http://schemas.microsoft.com/office/drawing/2014/main" id="{5821BAE4-5E84-49D7-AB13-D38A133A44EF}"/>
                          </a:ext>
                        </a:extLst>
                      </p:cNvPr>
                      <p:cNvSpPr txBox="1"/>
                      <p:nvPr/>
                    </p:nvSpPr>
                    <p:spPr>
                      <a:xfrm>
                        <a:off x="1814" y="0"/>
                        <a:ext cx="2307771" cy="326299"/>
                      </a:xfrm>
                      <a:prstGeom prst="rect">
                        <a:avLst/>
                      </a:prstGeom>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uk-UA" sz="1400" b="1">
                            <a:effectLst/>
                            <a:latin typeface="Times New Roman" panose="02020603050405020304" pitchFamily="18" charset="0"/>
                            <a:ea typeface="Roboto"/>
                          </a:rPr>
                          <a:t>інформаційно-технічний </a:t>
                        </a:r>
                        <a:endParaRPr lang="uk-UA" sz="1200">
                          <a:effectLst/>
                          <a:latin typeface="Times New Roman" panose="02020603050405020304" pitchFamily="18" charset="0"/>
                          <a:ea typeface="Times New Roman" panose="02020603050405020304" pitchFamily="18" charset="0"/>
                        </a:endParaRPr>
                      </a:p>
                    </p:txBody>
                  </p:sp>
                  <p:sp>
                    <p:nvSpPr>
                      <p:cNvPr id="54" name="Надпись 2">
                        <a:extLst>
                          <a:ext uri="{FF2B5EF4-FFF2-40B4-BE49-F238E27FC236}">
                            <a16:creationId xmlns:a16="http://schemas.microsoft.com/office/drawing/2014/main" id="{8A870FA1-895E-4EB8-886C-3DE4A515A685}"/>
                          </a:ext>
                        </a:extLst>
                      </p:cNvPr>
                      <p:cNvSpPr txBox="1"/>
                      <p:nvPr/>
                    </p:nvSpPr>
                    <p:spPr>
                      <a:xfrm>
                        <a:off x="0" y="324757"/>
                        <a:ext cx="2307590" cy="136017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uk-UA" sz="1200">
                            <a:effectLst/>
                            <a:latin typeface="Times New Roman" panose="02020603050405020304" pitchFamily="18" charset="0"/>
                            <a:ea typeface="Roboto"/>
                          </a:rPr>
                          <a:t>вплив на технічні та телекомунікаційні системи, такі як системи зв’язку та радіоелектронні засоби тощо</a:t>
                        </a:r>
                        <a:endParaRPr lang="uk-UA" sz="1200">
                          <a:effectLst/>
                          <a:latin typeface="Times New Roman" panose="02020603050405020304" pitchFamily="18" charset="0"/>
                          <a:ea typeface="Times New Roman" panose="02020603050405020304" pitchFamily="18" charset="0"/>
                        </a:endParaRPr>
                      </a:p>
                    </p:txBody>
                  </p:sp>
                </p:grpSp>
                <p:grpSp>
                  <p:nvGrpSpPr>
                    <p:cNvPr id="48" name="Группа 10">
                      <a:extLst>
                        <a:ext uri="{FF2B5EF4-FFF2-40B4-BE49-F238E27FC236}">
                          <a16:creationId xmlns:a16="http://schemas.microsoft.com/office/drawing/2014/main" id="{923B0ADF-2F24-4AE2-BEEF-5ACE897A8BD1}"/>
                        </a:ext>
                      </a:extLst>
                    </p:cNvPr>
                    <p:cNvGrpSpPr/>
                    <p:nvPr/>
                  </p:nvGrpSpPr>
                  <p:grpSpPr>
                    <a:xfrm>
                      <a:off x="2394857" y="576943"/>
                      <a:ext cx="2648494" cy="1695813"/>
                      <a:chOff x="0" y="0"/>
                      <a:chExt cx="2648494" cy="1695813"/>
                    </a:xfrm>
                  </p:grpSpPr>
                  <p:sp>
                    <p:nvSpPr>
                      <p:cNvPr id="51" name="Надпись 1">
                        <a:extLst>
                          <a:ext uri="{FF2B5EF4-FFF2-40B4-BE49-F238E27FC236}">
                            <a16:creationId xmlns:a16="http://schemas.microsoft.com/office/drawing/2014/main" id="{D94B050E-1777-490D-A65A-40EB5E433E84}"/>
                          </a:ext>
                        </a:extLst>
                      </p:cNvPr>
                      <p:cNvSpPr txBox="1"/>
                      <p:nvPr/>
                    </p:nvSpPr>
                    <p:spPr>
                      <a:xfrm>
                        <a:off x="1814" y="0"/>
                        <a:ext cx="2646680" cy="335643"/>
                      </a:xfrm>
                      <a:prstGeom prst="rect">
                        <a:avLst/>
                      </a:prstGeom>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uk-UA" sz="1400" b="1">
                            <a:effectLst/>
                            <a:latin typeface="Times New Roman" panose="02020603050405020304" pitchFamily="18" charset="0"/>
                            <a:ea typeface="Roboto"/>
                          </a:rPr>
                          <a:t>інформаційно-психологічний</a:t>
                        </a:r>
                        <a:endParaRPr lang="uk-UA" sz="1200">
                          <a:effectLst/>
                          <a:latin typeface="Times New Roman" panose="02020603050405020304" pitchFamily="18" charset="0"/>
                          <a:ea typeface="Times New Roman" panose="02020603050405020304" pitchFamily="18" charset="0"/>
                        </a:endParaRPr>
                      </a:p>
                    </p:txBody>
                  </p:sp>
                  <p:sp>
                    <p:nvSpPr>
                      <p:cNvPr id="52" name="Надпись 2">
                        <a:extLst>
                          <a:ext uri="{FF2B5EF4-FFF2-40B4-BE49-F238E27FC236}">
                            <a16:creationId xmlns:a16="http://schemas.microsoft.com/office/drawing/2014/main" id="{8D490B8B-ED14-4142-A4E1-CCF5467B6876}"/>
                          </a:ext>
                        </a:extLst>
                      </p:cNvPr>
                      <p:cNvSpPr txBox="1"/>
                      <p:nvPr/>
                    </p:nvSpPr>
                    <p:spPr>
                      <a:xfrm>
                        <a:off x="0" y="335643"/>
                        <a:ext cx="2643052" cy="136017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uk-UA" sz="1200">
                            <a:effectLst/>
                            <a:latin typeface="Times New Roman" panose="02020603050405020304" pitchFamily="18" charset="0"/>
                            <a:ea typeface="Roboto"/>
                          </a:rPr>
                          <a:t>вплив на свідомість та психіку населення, особового складу військових, а також на систему формування суспільної думки та ухвалення стратегічних рішень </a:t>
                        </a:r>
                        <a:r>
                          <a:rPr lang="uk-UA" sz="1200" spc="-40">
                            <a:effectLst/>
                            <a:latin typeface="Times New Roman" panose="02020603050405020304" pitchFamily="18" charset="0"/>
                            <a:ea typeface="Times New Roman" panose="02020603050405020304" pitchFamily="18" charset="0"/>
                          </a:rPr>
                          <a:t>з метою внесення змін у їх поведінку та (або) світогляд</a:t>
                        </a:r>
                        <a:endParaRPr lang="uk-UA" sz="1200">
                          <a:effectLst/>
                          <a:latin typeface="Times New Roman" panose="02020603050405020304" pitchFamily="18" charset="0"/>
                          <a:ea typeface="Times New Roman" panose="02020603050405020304" pitchFamily="18" charset="0"/>
                        </a:endParaRPr>
                      </a:p>
                    </p:txBody>
                  </p:sp>
                </p:grpSp>
                <p:cxnSp>
                  <p:nvCxnSpPr>
                    <p:cNvPr id="49" name="Прямая со стрелкой 5">
                      <a:extLst>
                        <a:ext uri="{FF2B5EF4-FFF2-40B4-BE49-F238E27FC236}">
                          <a16:creationId xmlns:a16="http://schemas.microsoft.com/office/drawing/2014/main" id="{937BD708-645B-4F63-92F8-D1724FECDBB2}"/>
                        </a:ext>
                      </a:extLst>
                    </p:cNvPr>
                    <p:cNvCxnSpPr/>
                    <p:nvPr/>
                  </p:nvCxnSpPr>
                  <p:spPr>
                    <a:xfrm>
                      <a:off x="1698171" y="339272"/>
                      <a:ext cx="0" cy="25064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50" name="Прямая со стрелкой 6">
                      <a:extLst>
                        <a:ext uri="{FF2B5EF4-FFF2-40B4-BE49-F238E27FC236}">
                          <a16:creationId xmlns:a16="http://schemas.microsoft.com/office/drawing/2014/main" id="{879ADF62-9FA2-4C87-BE9E-061599849FAF}"/>
                        </a:ext>
                      </a:extLst>
                    </p:cNvPr>
                    <p:cNvCxnSpPr/>
                    <p:nvPr/>
                  </p:nvCxnSpPr>
                  <p:spPr>
                    <a:xfrm>
                      <a:off x="3145971" y="339272"/>
                      <a:ext cx="0" cy="23975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cxnSp>
                <p:nvCxnSpPr>
                  <p:cNvPr id="44" name="Прямая со стрелкой 7">
                    <a:extLst>
                      <a:ext uri="{FF2B5EF4-FFF2-40B4-BE49-F238E27FC236}">
                        <a16:creationId xmlns:a16="http://schemas.microsoft.com/office/drawing/2014/main" id="{25825ADC-D8A7-48D0-AB80-881DB9C10651}"/>
                      </a:ext>
                    </a:extLst>
                  </p:cNvPr>
                  <p:cNvCxnSpPr/>
                  <p:nvPr/>
                </p:nvCxnSpPr>
                <p:spPr>
                  <a:xfrm>
                    <a:off x="3145971" y="2266043"/>
                    <a:ext cx="0" cy="18560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5" name="Прямая со стрелкой 8">
                    <a:extLst>
                      <a:ext uri="{FF2B5EF4-FFF2-40B4-BE49-F238E27FC236}">
                        <a16:creationId xmlns:a16="http://schemas.microsoft.com/office/drawing/2014/main" id="{C9EB6941-4CAF-47C7-BF28-6C99A2542AF7}"/>
                      </a:ext>
                    </a:extLst>
                  </p:cNvPr>
                  <p:cNvCxnSpPr/>
                  <p:nvPr/>
                </p:nvCxnSpPr>
                <p:spPr>
                  <a:xfrm>
                    <a:off x="2677886" y="2276929"/>
                    <a:ext cx="0" cy="18560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sp>
              <p:nvSpPr>
                <p:cNvPr id="38" name="Надпись 11">
                  <a:extLst>
                    <a:ext uri="{FF2B5EF4-FFF2-40B4-BE49-F238E27FC236}">
                      <a16:creationId xmlns:a16="http://schemas.microsoft.com/office/drawing/2014/main" id="{A64ADADC-34B7-44C1-8D3B-87ED873646D8}"/>
                    </a:ext>
                  </a:extLst>
                </p:cNvPr>
                <p:cNvSpPr txBox="1"/>
                <p:nvPr/>
              </p:nvSpPr>
              <p:spPr>
                <a:xfrm>
                  <a:off x="435429" y="3733800"/>
                  <a:ext cx="4604657" cy="346529"/>
                </a:xfrm>
                <a:prstGeom prst="rect">
                  <a:avLst/>
                </a:prstGeom>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uk-UA" sz="1400" b="1">
                      <a:solidFill>
                        <a:srgbClr val="000000"/>
                      </a:solidFill>
                      <a:effectLst/>
                      <a:latin typeface="Times New Roman" panose="02020603050405020304" pitchFamily="18" charset="0"/>
                      <a:ea typeface="Times New Roman" panose="02020603050405020304" pitchFamily="18" charset="0"/>
                    </a:rPr>
                    <a:t>Емоційна стійкість військовослужбовців</a:t>
                  </a:r>
                  <a:endParaRPr lang="uk-UA" sz="1200">
                    <a:effectLst/>
                    <a:latin typeface="Times New Roman" panose="02020603050405020304" pitchFamily="18" charset="0"/>
                    <a:ea typeface="Times New Roman" panose="02020603050405020304" pitchFamily="18" charset="0"/>
                  </a:endParaRPr>
                </a:p>
              </p:txBody>
            </p:sp>
            <p:cxnSp>
              <p:nvCxnSpPr>
                <p:cNvPr id="39" name="Прямая со стрелкой 12">
                  <a:extLst>
                    <a:ext uri="{FF2B5EF4-FFF2-40B4-BE49-F238E27FC236}">
                      <a16:creationId xmlns:a16="http://schemas.microsoft.com/office/drawing/2014/main" id="{236B73DF-06DE-4B90-B7C2-F40FE9DEB0DF}"/>
                    </a:ext>
                  </a:extLst>
                </p:cNvPr>
                <p:cNvCxnSpPr/>
                <p:nvPr/>
              </p:nvCxnSpPr>
              <p:spPr>
                <a:xfrm>
                  <a:off x="2677886" y="3496129"/>
                  <a:ext cx="0" cy="23984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0" name="Прямая со стрелкой 13">
                  <a:extLst>
                    <a:ext uri="{FF2B5EF4-FFF2-40B4-BE49-F238E27FC236}">
                      <a16:creationId xmlns:a16="http://schemas.microsoft.com/office/drawing/2014/main" id="{DB278198-76E4-40A5-8D34-5B135E16728A}"/>
                    </a:ext>
                  </a:extLst>
                </p:cNvPr>
                <p:cNvCxnSpPr/>
                <p:nvPr/>
              </p:nvCxnSpPr>
              <p:spPr>
                <a:xfrm>
                  <a:off x="3145971" y="3496129"/>
                  <a:ext cx="0" cy="23767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grpSp>
            <p:nvGrpSpPr>
              <p:cNvPr id="20" name="Группа 20">
                <a:extLst>
                  <a:ext uri="{FF2B5EF4-FFF2-40B4-BE49-F238E27FC236}">
                    <a16:creationId xmlns:a16="http://schemas.microsoft.com/office/drawing/2014/main" id="{65AED9E5-BCAC-4FB2-8294-E68737E84696}"/>
                  </a:ext>
                </a:extLst>
              </p:cNvPr>
              <p:cNvGrpSpPr/>
              <p:nvPr/>
            </p:nvGrpSpPr>
            <p:grpSpPr>
              <a:xfrm>
                <a:off x="9071" y="4374243"/>
                <a:ext cx="5268231" cy="2198370"/>
                <a:chOff x="0" y="0"/>
                <a:chExt cx="5268231" cy="2198370"/>
              </a:xfrm>
            </p:grpSpPr>
            <p:grpSp>
              <p:nvGrpSpPr>
                <p:cNvPr id="25" name="Группа 16">
                  <a:extLst>
                    <a:ext uri="{FF2B5EF4-FFF2-40B4-BE49-F238E27FC236}">
                      <a16:creationId xmlns:a16="http://schemas.microsoft.com/office/drawing/2014/main" id="{4964285D-99BD-425F-A419-0172C703993F}"/>
                    </a:ext>
                  </a:extLst>
                </p:cNvPr>
                <p:cNvGrpSpPr/>
                <p:nvPr/>
              </p:nvGrpSpPr>
              <p:grpSpPr>
                <a:xfrm>
                  <a:off x="0" y="0"/>
                  <a:ext cx="1247685" cy="2198370"/>
                  <a:chOff x="0" y="0"/>
                  <a:chExt cx="1247685" cy="2198370"/>
                </a:xfrm>
              </p:grpSpPr>
              <p:sp>
                <p:nvSpPr>
                  <p:cNvPr id="35" name="Надпись 15">
                    <a:extLst>
                      <a:ext uri="{FF2B5EF4-FFF2-40B4-BE49-F238E27FC236}">
                        <a16:creationId xmlns:a16="http://schemas.microsoft.com/office/drawing/2014/main" id="{A3392FC7-C685-4FAB-9A38-5631DD4C456D}"/>
                      </a:ext>
                    </a:extLst>
                  </p:cNvPr>
                  <p:cNvSpPr txBox="1"/>
                  <p:nvPr/>
                </p:nvSpPr>
                <p:spPr>
                  <a:xfrm>
                    <a:off x="0" y="0"/>
                    <a:ext cx="1247685" cy="30480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uk-UA" sz="1200" b="1">
                        <a:solidFill>
                          <a:srgbClr val="000000"/>
                        </a:solidFill>
                        <a:effectLst/>
                        <a:latin typeface="Times New Roman" panose="02020603050405020304" pitchFamily="18" charset="0"/>
                        <a:ea typeface="Times New Roman" panose="02020603050405020304" pitchFamily="18" charset="0"/>
                      </a:rPr>
                      <a:t>Емоційний</a:t>
                    </a:r>
                    <a:endParaRPr lang="uk-UA" sz="1200">
                      <a:effectLst/>
                      <a:latin typeface="Times New Roman" panose="02020603050405020304" pitchFamily="18" charset="0"/>
                      <a:ea typeface="Times New Roman" panose="02020603050405020304" pitchFamily="18" charset="0"/>
                    </a:endParaRPr>
                  </a:p>
                </p:txBody>
              </p:sp>
              <p:sp>
                <p:nvSpPr>
                  <p:cNvPr id="36" name="Надпись 15">
                    <a:extLst>
                      <a:ext uri="{FF2B5EF4-FFF2-40B4-BE49-F238E27FC236}">
                        <a16:creationId xmlns:a16="http://schemas.microsoft.com/office/drawing/2014/main" id="{29D4EDC1-4206-4B3E-BA08-032BEEE90E94}"/>
                      </a:ext>
                    </a:extLst>
                  </p:cNvPr>
                  <p:cNvSpPr txBox="1"/>
                  <p:nvPr/>
                </p:nvSpPr>
                <p:spPr>
                  <a:xfrm>
                    <a:off x="0" y="304800"/>
                    <a:ext cx="1247685" cy="189357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342900" lvl="0" indent="-342900">
                      <a:spcAft>
                        <a:spcPts val="0"/>
                      </a:spcAft>
                      <a:buFont typeface="Symbol" panose="05050102010706020507" pitchFamily="18" charset="2"/>
                      <a:buChar char=""/>
                      <a:tabLst>
                        <a:tab pos="270510" algn="l"/>
                      </a:tabLst>
                    </a:pPr>
                    <a:r>
                      <a:rPr lang="uk-UA" sz="1200">
                        <a:solidFill>
                          <a:srgbClr val="000000"/>
                        </a:solidFill>
                        <a:effectLst/>
                        <a:latin typeface="Times New Roman" panose="02020603050405020304" pitchFamily="18" charset="0"/>
                        <a:ea typeface="Times New Roman" panose="02020603050405020304" pitchFamily="18" charset="0"/>
                      </a:rPr>
                      <a:t>Саморегуляція емоцій</a:t>
                    </a:r>
                    <a:endParaRPr lang="uk-UA" sz="1200">
                      <a:effectLst/>
                      <a:latin typeface="Times New Roman" panose="02020603050405020304" pitchFamily="18" charset="0"/>
                      <a:ea typeface="Times New Roman" panose="02020603050405020304" pitchFamily="18" charset="0"/>
                    </a:endParaRPr>
                  </a:p>
                  <a:p>
                    <a:pPr marL="342900" lvl="0" indent="-342900">
                      <a:spcAft>
                        <a:spcPts val="0"/>
                      </a:spcAft>
                      <a:buFont typeface="Symbol" panose="05050102010706020507" pitchFamily="18" charset="2"/>
                      <a:buChar char=""/>
                      <a:tabLst>
                        <a:tab pos="270510" algn="l"/>
                      </a:tabLst>
                    </a:pPr>
                    <a:r>
                      <a:rPr lang="uk-UA" sz="1200">
                        <a:solidFill>
                          <a:srgbClr val="000000"/>
                        </a:solidFill>
                        <a:effectLst/>
                        <a:latin typeface="Times New Roman" panose="02020603050405020304" pitchFamily="18" charset="0"/>
                        <a:ea typeface="Times New Roman" panose="02020603050405020304" pitchFamily="18" charset="0"/>
                      </a:rPr>
                      <a:t>Емоційний дискомфорт</a:t>
                    </a:r>
                    <a:endParaRPr lang="uk-UA" sz="1200">
                      <a:effectLst/>
                      <a:latin typeface="Times New Roman" panose="02020603050405020304" pitchFamily="18" charset="0"/>
                      <a:ea typeface="Times New Roman" panose="02020603050405020304" pitchFamily="18" charset="0"/>
                    </a:endParaRPr>
                  </a:p>
                </p:txBody>
              </p:sp>
            </p:grpSp>
            <p:grpSp>
              <p:nvGrpSpPr>
                <p:cNvPr id="26" name="Группа 17">
                  <a:extLst>
                    <a:ext uri="{FF2B5EF4-FFF2-40B4-BE49-F238E27FC236}">
                      <a16:creationId xmlns:a16="http://schemas.microsoft.com/office/drawing/2014/main" id="{1D8EF0CD-4975-495D-BA4D-B58A687B8129}"/>
                    </a:ext>
                  </a:extLst>
                </p:cNvPr>
                <p:cNvGrpSpPr/>
                <p:nvPr/>
              </p:nvGrpSpPr>
              <p:grpSpPr>
                <a:xfrm>
                  <a:off x="1306285" y="0"/>
                  <a:ext cx="1371600" cy="2198370"/>
                  <a:chOff x="0" y="0"/>
                  <a:chExt cx="1371600" cy="2198370"/>
                </a:xfrm>
              </p:grpSpPr>
              <p:sp>
                <p:nvSpPr>
                  <p:cNvPr id="33" name="Надпись 15">
                    <a:extLst>
                      <a:ext uri="{FF2B5EF4-FFF2-40B4-BE49-F238E27FC236}">
                        <a16:creationId xmlns:a16="http://schemas.microsoft.com/office/drawing/2014/main" id="{CB40B2AB-F1AC-4068-95C9-310CCA8C034A}"/>
                      </a:ext>
                    </a:extLst>
                  </p:cNvPr>
                  <p:cNvSpPr txBox="1"/>
                  <p:nvPr/>
                </p:nvSpPr>
                <p:spPr>
                  <a:xfrm>
                    <a:off x="0" y="0"/>
                    <a:ext cx="1371600" cy="30480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uk-UA" sz="1200" b="1">
                        <a:solidFill>
                          <a:srgbClr val="000000"/>
                        </a:solidFill>
                        <a:effectLst/>
                        <a:latin typeface="Times New Roman" panose="02020603050405020304" pitchFamily="18" charset="0"/>
                        <a:ea typeface="Times New Roman" panose="02020603050405020304" pitchFamily="18" charset="0"/>
                      </a:rPr>
                      <a:t>Когнітивний</a:t>
                    </a:r>
                    <a:endParaRPr lang="uk-UA" sz="1200">
                      <a:effectLst/>
                      <a:latin typeface="Times New Roman" panose="02020603050405020304" pitchFamily="18" charset="0"/>
                      <a:ea typeface="Times New Roman" panose="02020603050405020304" pitchFamily="18" charset="0"/>
                    </a:endParaRPr>
                  </a:p>
                </p:txBody>
              </p:sp>
              <p:sp>
                <p:nvSpPr>
                  <p:cNvPr id="34" name="Надпись 15">
                    <a:extLst>
                      <a:ext uri="{FF2B5EF4-FFF2-40B4-BE49-F238E27FC236}">
                        <a16:creationId xmlns:a16="http://schemas.microsoft.com/office/drawing/2014/main" id="{F9101954-746C-41BF-A83F-48EE0D97C7FB}"/>
                      </a:ext>
                    </a:extLst>
                  </p:cNvPr>
                  <p:cNvSpPr txBox="1"/>
                  <p:nvPr/>
                </p:nvSpPr>
                <p:spPr>
                  <a:xfrm>
                    <a:off x="0" y="304800"/>
                    <a:ext cx="1371600" cy="189357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457200">
                      <a:spcAft>
                        <a:spcPts val="0"/>
                      </a:spcAft>
                      <a:tabLst>
                        <a:tab pos="180340" algn="l"/>
                      </a:tabLst>
                    </a:pPr>
                    <a:r>
                      <a:rPr lang="uk-UA" sz="1200">
                        <a:solidFill>
                          <a:srgbClr val="000000"/>
                        </a:solidFill>
                        <a:effectLst/>
                        <a:latin typeface="Times New Roman" panose="02020603050405020304" pitchFamily="18" charset="0"/>
                        <a:ea typeface="Times New Roman" panose="02020603050405020304" pitchFamily="18" charset="0"/>
                      </a:rPr>
                      <a:t>Виявлення та розуміння емоцій</a:t>
                    </a:r>
                    <a:endParaRPr lang="uk-UA" sz="1200">
                      <a:effectLst/>
                      <a:latin typeface="Times New Roman" panose="02020603050405020304" pitchFamily="18" charset="0"/>
                      <a:ea typeface="Times New Roman" panose="02020603050405020304" pitchFamily="18" charset="0"/>
                    </a:endParaRPr>
                  </a:p>
                  <a:p>
                    <a:pPr marL="457200">
                      <a:spcAft>
                        <a:spcPts val="0"/>
                      </a:spcAft>
                      <a:tabLst>
                        <a:tab pos="180340" algn="l"/>
                      </a:tabLst>
                    </a:pPr>
                    <a:r>
                      <a:rPr lang="uk-UA" sz="1200">
                        <a:solidFill>
                          <a:srgbClr val="000000"/>
                        </a:solidFill>
                        <a:effectLst/>
                        <a:latin typeface="Times New Roman" panose="02020603050405020304" pitchFamily="18" charset="0"/>
                        <a:ea typeface="Times New Roman" panose="02020603050405020304" pitchFamily="18" charset="0"/>
                      </a:rPr>
                      <a:t>Реагування на інформаційний вплив</a:t>
                    </a:r>
                    <a:endParaRPr lang="uk-UA" sz="1200">
                      <a:effectLst/>
                      <a:latin typeface="Times New Roman" panose="02020603050405020304" pitchFamily="18" charset="0"/>
                      <a:ea typeface="Times New Roman" panose="02020603050405020304" pitchFamily="18" charset="0"/>
                    </a:endParaRPr>
                  </a:p>
                  <a:p>
                    <a:pPr marL="457200">
                      <a:spcAft>
                        <a:spcPts val="0"/>
                      </a:spcAft>
                      <a:tabLst>
                        <a:tab pos="180340" algn="l"/>
                      </a:tabLst>
                    </a:pPr>
                    <a:r>
                      <a:rPr lang="uk-UA" sz="1200">
                        <a:solidFill>
                          <a:srgbClr val="000000"/>
                        </a:solidFill>
                        <a:effectLst/>
                        <a:latin typeface="Times New Roman" panose="02020603050405020304" pitchFamily="18" charset="0"/>
                        <a:ea typeface="Times New Roman" panose="02020603050405020304" pitchFamily="18" charset="0"/>
                      </a:rPr>
                      <a:t>Фобічний компонент</a:t>
                    </a:r>
                    <a:endParaRPr lang="uk-UA" sz="1200">
                      <a:effectLst/>
                      <a:latin typeface="Times New Roman" panose="02020603050405020304" pitchFamily="18" charset="0"/>
                      <a:ea typeface="Times New Roman" panose="02020603050405020304" pitchFamily="18" charset="0"/>
                    </a:endParaRPr>
                  </a:p>
                  <a:p>
                    <a:pPr marL="457200">
                      <a:spcAft>
                        <a:spcPts val="0"/>
                      </a:spcAft>
                      <a:tabLst>
                        <a:tab pos="180340" algn="l"/>
                      </a:tabLst>
                    </a:pPr>
                    <a:r>
                      <a:rPr lang="uk-UA" sz="1200">
                        <a:solidFill>
                          <a:srgbClr val="000000"/>
                        </a:solidFill>
                        <a:effectLst/>
                        <a:latin typeface="Times New Roman" panose="02020603050405020304" pitchFamily="18" charset="0"/>
                        <a:ea typeface="Times New Roman" panose="02020603050405020304" pitchFamily="18" charset="0"/>
                      </a:rPr>
                      <a:t>Тривожна оцінка перспективи</a:t>
                    </a:r>
                    <a:endParaRPr lang="uk-UA" sz="1200">
                      <a:effectLst/>
                      <a:latin typeface="Times New Roman" panose="02020603050405020304" pitchFamily="18" charset="0"/>
                      <a:ea typeface="Times New Roman" panose="02020603050405020304" pitchFamily="18" charset="0"/>
                    </a:endParaRPr>
                  </a:p>
                </p:txBody>
              </p:sp>
            </p:grpSp>
            <p:grpSp>
              <p:nvGrpSpPr>
                <p:cNvPr id="27" name="Группа 18">
                  <a:extLst>
                    <a:ext uri="{FF2B5EF4-FFF2-40B4-BE49-F238E27FC236}">
                      <a16:creationId xmlns:a16="http://schemas.microsoft.com/office/drawing/2014/main" id="{3C3FF810-7954-4E8E-BD2F-CA68A29825BE}"/>
                    </a:ext>
                  </a:extLst>
                </p:cNvPr>
                <p:cNvGrpSpPr/>
                <p:nvPr/>
              </p:nvGrpSpPr>
              <p:grpSpPr>
                <a:xfrm>
                  <a:off x="2743200" y="0"/>
                  <a:ext cx="1253309" cy="2198370"/>
                  <a:chOff x="0" y="0"/>
                  <a:chExt cx="1253309" cy="2198370"/>
                </a:xfrm>
              </p:grpSpPr>
              <p:sp>
                <p:nvSpPr>
                  <p:cNvPr id="31" name="Надпись 15">
                    <a:extLst>
                      <a:ext uri="{FF2B5EF4-FFF2-40B4-BE49-F238E27FC236}">
                        <a16:creationId xmlns:a16="http://schemas.microsoft.com/office/drawing/2014/main" id="{40975C8C-DE79-4290-A469-6FCDEB39C61D}"/>
                      </a:ext>
                    </a:extLst>
                  </p:cNvPr>
                  <p:cNvSpPr txBox="1"/>
                  <p:nvPr/>
                </p:nvSpPr>
                <p:spPr>
                  <a:xfrm>
                    <a:off x="0" y="0"/>
                    <a:ext cx="1252855" cy="30480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uk-UA" sz="1200" b="1">
                        <a:solidFill>
                          <a:srgbClr val="000000"/>
                        </a:solidFill>
                        <a:effectLst/>
                        <a:latin typeface="Times New Roman" panose="02020603050405020304" pitchFamily="18" charset="0"/>
                        <a:ea typeface="Times New Roman" panose="02020603050405020304" pitchFamily="18" charset="0"/>
                      </a:rPr>
                      <a:t>Соціальний</a:t>
                    </a:r>
                    <a:endParaRPr lang="uk-UA" sz="1200">
                      <a:effectLst/>
                      <a:latin typeface="Times New Roman" panose="02020603050405020304" pitchFamily="18" charset="0"/>
                      <a:ea typeface="Times New Roman" panose="02020603050405020304" pitchFamily="18" charset="0"/>
                    </a:endParaRPr>
                  </a:p>
                </p:txBody>
              </p:sp>
              <p:sp>
                <p:nvSpPr>
                  <p:cNvPr id="32" name="Надпись 15">
                    <a:extLst>
                      <a:ext uri="{FF2B5EF4-FFF2-40B4-BE49-F238E27FC236}">
                        <a16:creationId xmlns:a16="http://schemas.microsoft.com/office/drawing/2014/main" id="{0AA0EFCD-AAF8-42BA-93DD-775A197C3BA2}"/>
                      </a:ext>
                    </a:extLst>
                  </p:cNvPr>
                  <p:cNvSpPr txBox="1"/>
                  <p:nvPr/>
                </p:nvSpPr>
                <p:spPr>
                  <a:xfrm>
                    <a:off x="0" y="304800"/>
                    <a:ext cx="1253309" cy="189357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457200">
                      <a:spcAft>
                        <a:spcPts val="0"/>
                      </a:spcAft>
                      <a:tabLst>
                        <a:tab pos="180340" algn="l"/>
                      </a:tabLst>
                    </a:pPr>
                    <a:r>
                      <a:rPr lang="uk-UA" sz="1200">
                        <a:solidFill>
                          <a:srgbClr val="000000"/>
                        </a:solidFill>
                        <a:effectLst/>
                        <a:latin typeface="Times New Roman" panose="02020603050405020304" pitchFamily="18" charset="0"/>
                        <a:ea typeface="Times New Roman" panose="02020603050405020304" pitchFamily="18" charset="0"/>
                      </a:rPr>
                      <a:t>Адаптація до стресових ситуацій </a:t>
                    </a:r>
                    <a:endParaRPr lang="uk-UA" sz="1200">
                      <a:effectLst/>
                      <a:latin typeface="Times New Roman" panose="02020603050405020304" pitchFamily="18" charset="0"/>
                      <a:ea typeface="Times New Roman" panose="02020603050405020304" pitchFamily="18" charset="0"/>
                    </a:endParaRPr>
                  </a:p>
                  <a:p>
                    <a:pPr marL="457200">
                      <a:spcAft>
                        <a:spcPts val="0"/>
                      </a:spcAft>
                      <a:tabLst>
                        <a:tab pos="180340" algn="l"/>
                      </a:tabLst>
                    </a:pPr>
                    <a:r>
                      <a:rPr lang="uk-UA" sz="1200">
                        <a:solidFill>
                          <a:srgbClr val="000000"/>
                        </a:solidFill>
                        <a:effectLst/>
                        <a:latin typeface="Times New Roman" panose="02020603050405020304" pitchFamily="18" charset="0"/>
                        <a:ea typeface="Times New Roman" panose="02020603050405020304" pitchFamily="18" charset="0"/>
                      </a:rPr>
                      <a:t>Соціальна підтримка</a:t>
                    </a:r>
                    <a:endParaRPr lang="uk-UA" sz="1200">
                      <a:effectLst/>
                      <a:latin typeface="Times New Roman" panose="02020603050405020304" pitchFamily="18" charset="0"/>
                      <a:ea typeface="Times New Roman" panose="02020603050405020304" pitchFamily="18" charset="0"/>
                    </a:endParaRPr>
                  </a:p>
                  <a:p>
                    <a:pPr marL="457200">
                      <a:spcAft>
                        <a:spcPts val="0"/>
                      </a:spcAft>
                      <a:tabLst>
                        <a:tab pos="180340" algn="l"/>
                      </a:tabLst>
                    </a:pPr>
                    <a:r>
                      <a:rPr lang="uk-UA" sz="1200">
                        <a:solidFill>
                          <a:srgbClr val="000000"/>
                        </a:solidFill>
                        <a:effectLst/>
                        <a:latin typeface="Times New Roman" panose="02020603050405020304" pitchFamily="18" charset="0"/>
                        <a:ea typeface="Times New Roman" panose="02020603050405020304" pitchFamily="18" charset="0"/>
                      </a:rPr>
                      <a:t>Соціальні реакції захисту</a:t>
                    </a:r>
                    <a:endParaRPr lang="uk-UA" sz="1200">
                      <a:effectLst/>
                      <a:latin typeface="Times New Roman" panose="02020603050405020304" pitchFamily="18" charset="0"/>
                      <a:ea typeface="Times New Roman" panose="02020603050405020304" pitchFamily="18" charset="0"/>
                    </a:endParaRPr>
                  </a:p>
                </p:txBody>
              </p:sp>
            </p:grpSp>
            <p:grpSp>
              <p:nvGrpSpPr>
                <p:cNvPr id="28" name="Группа 19">
                  <a:extLst>
                    <a:ext uri="{FF2B5EF4-FFF2-40B4-BE49-F238E27FC236}">
                      <a16:creationId xmlns:a16="http://schemas.microsoft.com/office/drawing/2014/main" id="{C29DEFDC-5BE2-48A1-8272-D5E06BD3774F}"/>
                    </a:ext>
                  </a:extLst>
                </p:cNvPr>
                <p:cNvGrpSpPr/>
                <p:nvPr/>
              </p:nvGrpSpPr>
              <p:grpSpPr>
                <a:xfrm>
                  <a:off x="4060371" y="0"/>
                  <a:ext cx="1207860" cy="2198370"/>
                  <a:chOff x="0" y="0"/>
                  <a:chExt cx="1207860" cy="2198370"/>
                </a:xfrm>
              </p:grpSpPr>
              <p:sp>
                <p:nvSpPr>
                  <p:cNvPr id="29" name="Надпись 15">
                    <a:extLst>
                      <a:ext uri="{FF2B5EF4-FFF2-40B4-BE49-F238E27FC236}">
                        <a16:creationId xmlns:a16="http://schemas.microsoft.com/office/drawing/2014/main" id="{D8095CBC-C182-47D1-8D60-1A57A79402AF}"/>
                      </a:ext>
                    </a:extLst>
                  </p:cNvPr>
                  <p:cNvSpPr txBox="1"/>
                  <p:nvPr/>
                </p:nvSpPr>
                <p:spPr>
                  <a:xfrm>
                    <a:off x="0" y="0"/>
                    <a:ext cx="1207770" cy="304709"/>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uk-UA" sz="1200" b="1">
                        <a:solidFill>
                          <a:srgbClr val="000000"/>
                        </a:solidFill>
                        <a:effectLst/>
                        <a:latin typeface="Times New Roman" panose="02020603050405020304" pitchFamily="18" charset="0"/>
                        <a:ea typeface="Times New Roman" panose="02020603050405020304" pitchFamily="18" charset="0"/>
                      </a:rPr>
                      <a:t>Фізіологічний</a:t>
                    </a:r>
                    <a:endParaRPr lang="uk-UA" sz="1200">
                      <a:effectLst/>
                      <a:latin typeface="Times New Roman" panose="02020603050405020304" pitchFamily="18" charset="0"/>
                      <a:ea typeface="Times New Roman" panose="02020603050405020304" pitchFamily="18" charset="0"/>
                    </a:endParaRPr>
                  </a:p>
                </p:txBody>
              </p:sp>
              <p:sp>
                <p:nvSpPr>
                  <p:cNvPr id="30" name="Надпись 15">
                    <a:extLst>
                      <a:ext uri="{FF2B5EF4-FFF2-40B4-BE49-F238E27FC236}">
                        <a16:creationId xmlns:a16="http://schemas.microsoft.com/office/drawing/2014/main" id="{94929428-CCA8-4ECB-B2F9-15CCD5FBC0C6}"/>
                      </a:ext>
                    </a:extLst>
                  </p:cNvPr>
                  <p:cNvSpPr txBox="1"/>
                  <p:nvPr/>
                </p:nvSpPr>
                <p:spPr>
                  <a:xfrm>
                    <a:off x="0" y="304800"/>
                    <a:ext cx="1207860" cy="189357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457200">
                      <a:spcAft>
                        <a:spcPts val="0"/>
                      </a:spcAft>
                      <a:tabLst>
                        <a:tab pos="180340" algn="l"/>
                      </a:tabLst>
                    </a:pPr>
                    <a:r>
                      <a:rPr lang="uk-UA" sz="1200">
                        <a:solidFill>
                          <a:srgbClr val="000000"/>
                        </a:solidFill>
                        <a:effectLst/>
                        <a:latin typeface="Times New Roman" panose="02020603050405020304" pitchFamily="18" charset="0"/>
                        <a:ea typeface="Times New Roman" panose="02020603050405020304" pitchFamily="18" charset="0"/>
                      </a:rPr>
                      <a:t>Релаксація </a:t>
                    </a:r>
                    <a:endParaRPr lang="uk-UA" sz="1200">
                      <a:effectLst/>
                      <a:latin typeface="Times New Roman" panose="02020603050405020304" pitchFamily="18" charset="0"/>
                      <a:ea typeface="Times New Roman" panose="02020603050405020304" pitchFamily="18" charset="0"/>
                    </a:endParaRPr>
                  </a:p>
                  <a:p>
                    <a:pPr marL="457200">
                      <a:spcAft>
                        <a:spcPts val="0"/>
                      </a:spcAft>
                      <a:tabLst>
                        <a:tab pos="180340" algn="l"/>
                      </a:tabLst>
                    </a:pPr>
                    <a:r>
                      <a:rPr lang="uk-UA" sz="1200">
                        <a:solidFill>
                          <a:srgbClr val="000000"/>
                        </a:solidFill>
                        <a:effectLst/>
                        <a:latin typeface="Times New Roman" panose="02020603050405020304" pitchFamily="18" charset="0"/>
                        <a:ea typeface="Times New Roman" panose="02020603050405020304" pitchFamily="18" charset="0"/>
                      </a:rPr>
                      <a:t>Відновлення </a:t>
                    </a:r>
                    <a:endParaRPr lang="uk-UA" sz="1200">
                      <a:effectLst/>
                      <a:latin typeface="Times New Roman" panose="02020603050405020304" pitchFamily="18" charset="0"/>
                      <a:ea typeface="Times New Roman" panose="02020603050405020304" pitchFamily="18" charset="0"/>
                    </a:endParaRPr>
                  </a:p>
                  <a:p>
                    <a:pPr marL="457200">
                      <a:spcAft>
                        <a:spcPts val="0"/>
                      </a:spcAft>
                      <a:tabLst>
                        <a:tab pos="180340" algn="l"/>
                      </a:tabLst>
                    </a:pPr>
                    <a:r>
                      <a:rPr lang="uk-UA" sz="1200">
                        <a:solidFill>
                          <a:srgbClr val="000000"/>
                        </a:solidFill>
                        <a:effectLst/>
                        <a:latin typeface="Times New Roman" panose="02020603050405020304" pitchFamily="18" charset="0"/>
                        <a:ea typeface="Times New Roman" panose="02020603050405020304" pitchFamily="18" charset="0"/>
                      </a:rPr>
                      <a:t>Астенічний компонент тривожності</a:t>
                    </a:r>
                    <a:endParaRPr lang="uk-UA" sz="1200">
                      <a:effectLst/>
                      <a:latin typeface="Times New Roman" panose="02020603050405020304" pitchFamily="18" charset="0"/>
                      <a:ea typeface="Times New Roman" panose="02020603050405020304" pitchFamily="18" charset="0"/>
                    </a:endParaRPr>
                  </a:p>
                </p:txBody>
              </p:sp>
            </p:grpSp>
          </p:grpSp>
          <p:cxnSp>
            <p:nvCxnSpPr>
              <p:cNvPr id="21" name="Прямая со стрелкой 26">
                <a:extLst>
                  <a:ext uri="{FF2B5EF4-FFF2-40B4-BE49-F238E27FC236}">
                    <a16:creationId xmlns:a16="http://schemas.microsoft.com/office/drawing/2014/main" id="{CDA69236-F66F-4136-A7B4-32235D2B6452}"/>
                  </a:ext>
                </a:extLst>
              </p:cNvPr>
              <p:cNvCxnSpPr/>
              <p:nvPr/>
            </p:nvCxnSpPr>
            <p:spPr>
              <a:xfrm>
                <a:off x="934357" y="4083957"/>
                <a:ext cx="0" cy="294368"/>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cxnSp>
            <p:nvCxnSpPr>
              <p:cNvPr id="22" name="Прямая со стрелкой 27">
                <a:extLst>
                  <a:ext uri="{FF2B5EF4-FFF2-40B4-BE49-F238E27FC236}">
                    <a16:creationId xmlns:a16="http://schemas.microsoft.com/office/drawing/2014/main" id="{A6B919AC-10AE-49DE-B7F0-8E4BD1ADB653}"/>
                  </a:ext>
                </a:extLst>
              </p:cNvPr>
              <p:cNvCxnSpPr/>
              <p:nvPr/>
            </p:nvCxnSpPr>
            <p:spPr>
              <a:xfrm>
                <a:off x="1924957" y="4083957"/>
                <a:ext cx="0" cy="294368"/>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cxnSp>
            <p:nvCxnSpPr>
              <p:cNvPr id="23" name="Прямая со стрелкой 28">
                <a:extLst>
                  <a:ext uri="{FF2B5EF4-FFF2-40B4-BE49-F238E27FC236}">
                    <a16:creationId xmlns:a16="http://schemas.microsoft.com/office/drawing/2014/main" id="{BD128510-54D5-4EF6-94D2-C913B4981176}"/>
                  </a:ext>
                </a:extLst>
              </p:cNvPr>
              <p:cNvCxnSpPr/>
              <p:nvPr/>
            </p:nvCxnSpPr>
            <p:spPr>
              <a:xfrm>
                <a:off x="3568700" y="4083957"/>
                <a:ext cx="0" cy="290286"/>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cxnSp>
            <p:nvCxnSpPr>
              <p:cNvPr id="24" name="Прямая со стрелкой 29">
                <a:extLst>
                  <a:ext uri="{FF2B5EF4-FFF2-40B4-BE49-F238E27FC236}">
                    <a16:creationId xmlns:a16="http://schemas.microsoft.com/office/drawing/2014/main" id="{D4C7FC0D-F366-454C-9995-8DD113210ACA}"/>
                  </a:ext>
                </a:extLst>
              </p:cNvPr>
              <p:cNvCxnSpPr/>
              <p:nvPr/>
            </p:nvCxnSpPr>
            <p:spPr>
              <a:xfrm>
                <a:off x="4374243" y="4083957"/>
                <a:ext cx="0" cy="290195"/>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grpSp>
        <p:grpSp>
          <p:nvGrpSpPr>
            <p:cNvPr id="6" name="Группа 39">
              <a:extLst>
                <a:ext uri="{FF2B5EF4-FFF2-40B4-BE49-F238E27FC236}">
                  <a16:creationId xmlns:a16="http://schemas.microsoft.com/office/drawing/2014/main" id="{073D2BC4-C117-4633-9687-C5BD4445C5DC}"/>
                </a:ext>
              </a:extLst>
            </p:cNvPr>
            <p:cNvGrpSpPr/>
            <p:nvPr/>
          </p:nvGrpSpPr>
          <p:grpSpPr>
            <a:xfrm>
              <a:off x="544286" y="6576786"/>
              <a:ext cx="4374242" cy="660584"/>
              <a:chOff x="0" y="0"/>
              <a:chExt cx="4374242" cy="660584"/>
            </a:xfrm>
          </p:grpSpPr>
          <p:grpSp>
            <p:nvGrpSpPr>
              <p:cNvPr id="7" name="Группа 22">
                <a:extLst>
                  <a:ext uri="{FF2B5EF4-FFF2-40B4-BE49-F238E27FC236}">
                    <a16:creationId xmlns:a16="http://schemas.microsoft.com/office/drawing/2014/main" id="{AFBBDDB0-CD0E-487B-A6B8-3F5AE4949AC4}"/>
                  </a:ext>
                </a:extLst>
              </p:cNvPr>
              <p:cNvGrpSpPr/>
              <p:nvPr/>
            </p:nvGrpSpPr>
            <p:grpSpPr>
              <a:xfrm>
                <a:off x="0" y="302811"/>
                <a:ext cx="4374242" cy="357773"/>
                <a:chOff x="0" y="-175"/>
                <a:chExt cx="4374336" cy="358437"/>
              </a:xfrm>
            </p:grpSpPr>
            <p:sp>
              <p:nvSpPr>
                <p:cNvPr id="16" name="Надпись 21">
                  <a:extLst>
                    <a:ext uri="{FF2B5EF4-FFF2-40B4-BE49-F238E27FC236}">
                      <a16:creationId xmlns:a16="http://schemas.microsoft.com/office/drawing/2014/main" id="{7D5F90A1-2A63-4E98-ABDD-9F6E67BF46F2}"/>
                    </a:ext>
                  </a:extLst>
                </p:cNvPr>
                <p:cNvSpPr txBox="1"/>
                <p:nvPr/>
              </p:nvSpPr>
              <p:spPr>
                <a:xfrm>
                  <a:off x="0" y="-87"/>
                  <a:ext cx="1534886" cy="358258"/>
                </a:xfrm>
                <a:prstGeom prst="rect">
                  <a:avLst/>
                </a:prstGeom>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uk-UA" sz="1400">
                      <a:effectLst/>
                      <a:latin typeface="Times New Roman" panose="02020603050405020304" pitchFamily="18" charset="0"/>
                      <a:ea typeface="Times New Roman" panose="02020603050405020304" pitchFamily="18" charset="0"/>
                    </a:rPr>
                    <a:t>не задовільна</a:t>
                  </a:r>
                  <a:endParaRPr lang="uk-UA" sz="1200">
                    <a:effectLst/>
                    <a:latin typeface="Times New Roman" panose="02020603050405020304" pitchFamily="18" charset="0"/>
                    <a:ea typeface="Times New Roman" panose="02020603050405020304" pitchFamily="18" charset="0"/>
                  </a:endParaRPr>
                </a:p>
              </p:txBody>
            </p:sp>
            <p:sp>
              <p:nvSpPr>
                <p:cNvPr id="17" name="Надпись 21">
                  <a:extLst>
                    <a:ext uri="{FF2B5EF4-FFF2-40B4-BE49-F238E27FC236}">
                      <a16:creationId xmlns:a16="http://schemas.microsoft.com/office/drawing/2014/main" id="{CD9687F1-F0D7-4C5B-9D5F-6692EAF345A5}"/>
                    </a:ext>
                  </a:extLst>
                </p:cNvPr>
                <p:cNvSpPr txBox="1"/>
                <p:nvPr/>
              </p:nvSpPr>
              <p:spPr>
                <a:xfrm>
                  <a:off x="3178309" y="-175"/>
                  <a:ext cx="1196027" cy="358437"/>
                </a:xfrm>
                <a:prstGeom prst="rect">
                  <a:avLst/>
                </a:prstGeom>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uk-UA" sz="1400">
                      <a:effectLst/>
                      <a:latin typeface="Times New Roman" panose="02020603050405020304" pitchFamily="18" charset="0"/>
                      <a:ea typeface="Times New Roman" panose="02020603050405020304" pitchFamily="18" charset="0"/>
                    </a:rPr>
                    <a:t>оптимальна</a:t>
                  </a:r>
                  <a:endParaRPr lang="uk-UA" sz="1200">
                    <a:effectLst/>
                    <a:latin typeface="Times New Roman" panose="02020603050405020304" pitchFamily="18" charset="0"/>
                    <a:ea typeface="Times New Roman" panose="02020603050405020304" pitchFamily="18" charset="0"/>
                  </a:endParaRPr>
                </a:p>
              </p:txBody>
            </p:sp>
            <p:sp>
              <p:nvSpPr>
                <p:cNvPr id="18" name="Надпись 21">
                  <a:extLst>
                    <a:ext uri="{FF2B5EF4-FFF2-40B4-BE49-F238E27FC236}">
                      <a16:creationId xmlns:a16="http://schemas.microsoft.com/office/drawing/2014/main" id="{C2ADBB4D-1DDD-4130-925A-77B807BAEDB7}"/>
                    </a:ext>
                  </a:extLst>
                </p:cNvPr>
                <p:cNvSpPr txBox="1"/>
                <p:nvPr/>
              </p:nvSpPr>
              <p:spPr>
                <a:xfrm>
                  <a:off x="1785257" y="-87"/>
                  <a:ext cx="1099185" cy="358258"/>
                </a:xfrm>
                <a:prstGeom prst="rect">
                  <a:avLst/>
                </a:prstGeom>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uk-UA" sz="1400">
                      <a:effectLst/>
                      <a:latin typeface="Times New Roman" panose="02020603050405020304" pitchFamily="18" charset="0"/>
                      <a:ea typeface="Times New Roman" panose="02020603050405020304" pitchFamily="18" charset="0"/>
                    </a:rPr>
                    <a:t>задовільна</a:t>
                  </a:r>
                  <a:endParaRPr lang="uk-UA" sz="1200">
                    <a:effectLst/>
                    <a:latin typeface="Times New Roman" panose="02020603050405020304" pitchFamily="18" charset="0"/>
                    <a:ea typeface="Times New Roman" panose="02020603050405020304" pitchFamily="18" charset="0"/>
                  </a:endParaRPr>
                </a:p>
              </p:txBody>
            </p:sp>
          </p:grpSp>
          <p:grpSp>
            <p:nvGrpSpPr>
              <p:cNvPr id="8" name="Группа 38">
                <a:extLst>
                  <a:ext uri="{FF2B5EF4-FFF2-40B4-BE49-F238E27FC236}">
                    <a16:creationId xmlns:a16="http://schemas.microsoft.com/office/drawing/2014/main" id="{D483E939-4210-41B7-B16A-F129E07D1375}"/>
                  </a:ext>
                </a:extLst>
              </p:cNvPr>
              <p:cNvGrpSpPr/>
              <p:nvPr/>
            </p:nvGrpSpPr>
            <p:grpSpPr>
              <a:xfrm>
                <a:off x="125185" y="0"/>
                <a:ext cx="3884204" cy="284350"/>
                <a:chOff x="0" y="0"/>
                <a:chExt cx="3884204" cy="538729"/>
              </a:xfrm>
            </p:grpSpPr>
            <p:grpSp>
              <p:nvGrpSpPr>
                <p:cNvPr id="9" name="Группа 34">
                  <a:extLst>
                    <a:ext uri="{FF2B5EF4-FFF2-40B4-BE49-F238E27FC236}">
                      <a16:creationId xmlns:a16="http://schemas.microsoft.com/office/drawing/2014/main" id="{A145D74D-681B-432E-8346-208342B6C1D7}"/>
                    </a:ext>
                  </a:extLst>
                </p:cNvPr>
                <p:cNvGrpSpPr/>
                <p:nvPr/>
              </p:nvGrpSpPr>
              <p:grpSpPr>
                <a:xfrm>
                  <a:off x="0" y="0"/>
                  <a:ext cx="3884204" cy="289378"/>
                  <a:chOff x="0" y="0"/>
                  <a:chExt cx="3884204" cy="289378"/>
                </a:xfrm>
              </p:grpSpPr>
              <p:sp>
                <p:nvSpPr>
                  <p:cNvPr id="13" name="Закрывающая квадратная скобка 31">
                    <a:extLst>
                      <a:ext uri="{FF2B5EF4-FFF2-40B4-BE49-F238E27FC236}">
                        <a16:creationId xmlns:a16="http://schemas.microsoft.com/office/drawing/2014/main" id="{AFD13D93-ECF5-4F80-B02F-499614305862}"/>
                      </a:ext>
                    </a:extLst>
                  </p:cNvPr>
                  <p:cNvSpPr/>
                  <p:nvPr/>
                </p:nvSpPr>
                <p:spPr>
                  <a:xfrm rot="5400000">
                    <a:off x="1799590" y="-1795236"/>
                    <a:ext cx="285024" cy="3884204"/>
                  </a:xfrm>
                  <a:prstGeom prst="rightBracket">
                    <a:avLst/>
                  </a:prstGeom>
                  <a:ln w="12700"/>
                </p:spPr>
                <p:style>
                  <a:lnRef idx="2">
                    <a:schemeClr val="dk1"/>
                  </a:lnRef>
                  <a:fillRef idx="0">
                    <a:schemeClr val="dk1"/>
                  </a:fillRef>
                  <a:effectRef idx="1">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uk-UA"/>
                  </a:p>
                </p:txBody>
              </p:sp>
              <p:cxnSp>
                <p:nvCxnSpPr>
                  <p:cNvPr id="14" name="Прямая соединительная линия 32">
                    <a:extLst>
                      <a:ext uri="{FF2B5EF4-FFF2-40B4-BE49-F238E27FC236}">
                        <a16:creationId xmlns:a16="http://schemas.microsoft.com/office/drawing/2014/main" id="{98F6D6E1-41DD-49CF-BE61-CC6DF8F39213}"/>
                      </a:ext>
                    </a:extLst>
                  </p:cNvPr>
                  <p:cNvCxnSpPr/>
                  <p:nvPr/>
                </p:nvCxnSpPr>
                <p:spPr>
                  <a:xfrm>
                    <a:off x="1256211" y="0"/>
                    <a:ext cx="0" cy="284481"/>
                  </a:xfrm>
                  <a:prstGeom prst="line">
                    <a:avLst/>
                  </a:prstGeom>
                  <a:ln w="12700"/>
                </p:spPr>
                <p:style>
                  <a:lnRef idx="2">
                    <a:schemeClr val="dk1"/>
                  </a:lnRef>
                  <a:fillRef idx="0">
                    <a:schemeClr val="dk1"/>
                  </a:fillRef>
                  <a:effectRef idx="1">
                    <a:schemeClr val="dk1"/>
                  </a:effectRef>
                  <a:fontRef idx="minor">
                    <a:schemeClr val="tx1"/>
                  </a:fontRef>
                </p:style>
              </p:cxnSp>
              <p:cxnSp>
                <p:nvCxnSpPr>
                  <p:cNvPr id="15" name="Прямая соединительная линия 33">
                    <a:extLst>
                      <a:ext uri="{FF2B5EF4-FFF2-40B4-BE49-F238E27FC236}">
                        <a16:creationId xmlns:a16="http://schemas.microsoft.com/office/drawing/2014/main" id="{459B3F53-93AF-41B1-B518-B4127524E0B6}"/>
                      </a:ext>
                    </a:extLst>
                  </p:cNvPr>
                  <p:cNvCxnSpPr/>
                  <p:nvPr/>
                </p:nvCxnSpPr>
                <p:spPr>
                  <a:xfrm>
                    <a:off x="2758439" y="0"/>
                    <a:ext cx="0" cy="284481"/>
                  </a:xfrm>
                  <a:prstGeom prst="line">
                    <a:avLst/>
                  </a:prstGeom>
                  <a:ln w="12700"/>
                </p:spPr>
                <p:style>
                  <a:lnRef idx="2">
                    <a:schemeClr val="dk1"/>
                  </a:lnRef>
                  <a:fillRef idx="0">
                    <a:schemeClr val="dk1"/>
                  </a:fillRef>
                  <a:effectRef idx="1">
                    <a:schemeClr val="dk1"/>
                  </a:effectRef>
                  <a:fontRef idx="minor">
                    <a:schemeClr val="tx1"/>
                  </a:fontRef>
                </p:style>
              </p:cxnSp>
            </p:grpSp>
            <p:cxnSp>
              <p:nvCxnSpPr>
                <p:cNvPr id="10" name="Прямая со стрелкой 35">
                  <a:extLst>
                    <a:ext uri="{FF2B5EF4-FFF2-40B4-BE49-F238E27FC236}">
                      <a16:creationId xmlns:a16="http://schemas.microsoft.com/office/drawing/2014/main" id="{BAA0CC05-7787-447E-A9D5-081FE90CB713}"/>
                    </a:ext>
                  </a:extLst>
                </p:cNvPr>
                <p:cNvCxnSpPr/>
                <p:nvPr/>
              </p:nvCxnSpPr>
              <p:spPr>
                <a:xfrm>
                  <a:off x="863600" y="293914"/>
                  <a:ext cx="0" cy="240642"/>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cxnSp>
              <p:nvCxnSpPr>
                <p:cNvPr id="11" name="Прямая со стрелкой 36">
                  <a:extLst>
                    <a:ext uri="{FF2B5EF4-FFF2-40B4-BE49-F238E27FC236}">
                      <a16:creationId xmlns:a16="http://schemas.microsoft.com/office/drawing/2014/main" id="{2139B204-65A7-456D-8428-61F41E4E36AD}"/>
                    </a:ext>
                  </a:extLst>
                </p:cNvPr>
                <p:cNvCxnSpPr/>
                <p:nvPr/>
              </p:nvCxnSpPr>
              <p:spPr>
                <a:xfrm>
                  <a:off x="2082800" y="293914"/>
                  <a:ext cx="0" cy="244815"/>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cxnSp>
              <p:nvCxnSpPr>
                <p:cNvPr id="12" name="Прямая со стрелкой 37">
                  <a:extLst>
                    <a:ext uri="{FF2B5EF4-FFF2-40B4-BE49-F238E27FC236}">
                      <a16:creationId xmlns:a16="http://schemas.microsoft.com/office/drawing/2014/main" id="{CE1434D7-FBED-47F9-9E8F-B503E161A53D}"/>
                    </a:ext>
                  </a:extLst>
                </p:cNvPr>
                <p:cNvCxnSpPr/>
                <p:nvPr/>
              </p:nvCxnSpPr>
              <p:spPr>
                <a:xfrm>
                  <a:off x="3258458" y="293914"/>
                  <a:ext cx="0" cy="240030"/>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grpSp>
        </p:grpSp>
      </p:grpSp>
    </p:spTree>
    <p:extLst>
      <p:ext uri="{BB962C8B-B14F-4D97-AF65-F5344CB8AC3E}">
        <p14:creationId xmlns:p14="http://schemas.microsoft.com/office/powerpoint/2010/main" val="585305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774ED7-1E54-4831-A37E-834109445642}"/>
              </a:ext>
            </a:extLst>
          </p:cNvPr>
          <p:cNvSpPr>
            <a:spLocks noGrp="1"/>
          </p:cNvSpPr>
          <p:nvPr>
            <p:ph type="title"/>
          </p:nvPr>
        </p:nvSpPr>
        <p:spPr/>
        <p:txBody>
          <a:bodyPr/>
          <a:lstStyle/>
          <a:p>
            <a:r>
              <a:rPr lang="uk-UA" b="1" dirty="0">
                <a:latin typeface="Times New Roman" panose="02020603050405020304" pitchFamily="18" charset="0"/>
                <a:cs typeface="Times New Roman" panose="02020603050405020304" pitchFamily="18" charset="0"/>
              </a:rPr>
              <a:t>Методичний інструментарій</a:t>
            </a:r>
            <a:br>
              <a:rPr lang="uk-UA" dirty="0"/>
            </a:br>
            <a:endParaRPr lang="uk-UA" dirty="0"/>
          </a:p>
        </p:txBody>
      </p:sp>
      <p:sp>
        <p:nvSpPr>
          <p:cNvPr id="3" name="Місце для вмісту 2">
            <a:extLst>
              <a:ext uri="{FF2B5EF4-FFF2-40B4-BE49-F238E27FC236}">
                <a16:creationId xmlns:a16="http://schemas.microsoft.com/office/drawing/2014/main" id="{9F5DA624-989C-4982-B435-0D64537EA1C0}"/>
              </a:ext>
            </a:extLst>
          </p:cNvPr>
          <p:cNvSpPr>
            <a:spLocks noGrp="1"/>
          </p:cNvSpPr>
          <p:nvPr>
            <p:ph idx="1"/>
          </p:nvPr>
        </p:nvSpPr>
        <p:spPr/>
        <p:txBody>
          <a:bodyPr>
            <a:normAutofit lnSpcReduction="10000"/>
          </a:bodyPr>
          <a:lstStyle/>
          <a:p>
            <a:r>
              <a:rPr lang="uk-UA" sz="3200" dirty="0">
                <a:latin typeface="Times New Roman" panose="02020603050405020304" pitchFamily="18" charset="0"/>
                <a:cs typeface="Times New Roman" panose="02020603050405020304" pitchFamily="18" charset="0"/>
              </a:rPr>
              <a:t>Методика "</a:t>
            </a:r>
            <a:r>
              <a:rPr lang="uk-UA" sz="3200" dirty="0" err="1">
                <a:latin typeface="Times New Roman" panose="02020603050405020304" pitchFamily="18" charset="0"/>
                <a:cs typeface="Times New Roman" panose="02020603050405020304" pitchFamily="18" charset="0"/>
              </a:rPr>
              <a:t>Копінг</a:t>
            </a:r>
            <a:r>
              <a:rPr lang="uk-UA" sz="3200" dirty="0">
                <a:latin typeface="Times New Roman" panose="02020603050405020304" pitchFamily="18" charset="0"/>
                <a:cs typeface="Times New Roman" panose="02020603050405020304" pitchFamily="18" charset="0"/>
              </a:rPr>
              <a:t>-поведінка у стресових ситуаціях" (</a:t>
            </a:r>
            <a:r>
              <a:rPr lang="uk-UA" sz="3200" dirty="0" err="1">
                <a:latin typeface="Times New Roman" panose="02020603050405020304" pitchFamily="18" charset="0"/>
                <a:cs typeface="Times New Roman" panose="02020603050405020304" pitchFamily="18" charset="0"/>
              </a:rPr>
              <a:t>Coping</a:t>
            </a:r>
            <a:r>
              <a:rPr lang="uk-UA" sz="3200" dirty="0">
                <a:latin typeface="Times New Roman" panose="02020603050405020304" pitchFamily="18" charset="0"/>
                <a:cs typeface="Times New Roman" panose="02020603050405020304" pitchFamily="18" charset="0"/>
              </a:rPr>
              <a:t> </a:t>
            </a:r>
            <a:r>
              <a:rPr lang="uk-UA" sz="3200" dirty="0" err="1">
                <a:latin typeface="Times New Roman" panose="02020603050405020304" pitchFamily="18" charset="0"/>
                <a:cs typeface="Times New Roman" panose="02020603050405020304" pitchFamily="18" charset="0"/>
              </a:rPr>
              <a:t>Behavior</a:t>
            </a:r>
            <a:r>
              <a:rPr lang="uk-UA" sz="3200" dirty="0">
                <a:latin typeface="Times New Roman" panose="02020603050405020304" pitchFamily="18" charset="0"/>
                <a:cs typeface="Times New Roman" panose="02020603050405020304" pitchFamily="18" charset="0"/>
              </a:rPr>
              <a:t> </a:t>
            </a:r>
            <a:r>
              <a:rPr lang="uk-UA" sz="3200" dirty="0" err="1">
                <a:latin typeface="Times New Roman" panose="02020603050405020304" pitchFamily="18" charset="0"/>
                <a:cs typeface="Times New Roman" panose="02020603050405020304" pitchFamily="18" charset="0"/>
              </a:rPr>
              <a:t>Inventory</a:t>
            </a:r>
            <a:r>
              <a:rPr lang="uk-UA" sz="3200" dirty="0">
                <a:latin typeface="Times New Roman" panose="02020603050405020304" pitchFamily="18" charset="0"/>
                <a:cs typeface="Times New Roman" panose="02020603050405020304" pitchFamily="18" charset="0"/>
              </a:rPr>
              <a:t>, CBI</a:t>
            </a:r>
          </a:p>
          <a:p>
            <a:r>
              <a:rPr lang="uk-UA" sz="3200" dirty="0">
                <a:latin typeface="Times New Roman" panose="02020603050405020304" pitchFamily="18" charset="0"/>
                <a:cs typeface="Times New Roman" panose="02020603050405020304" pitchFamily="18" charset="0"/>
              </a:rPr>
              <a:t>Методика "</a:t>
            </a:r>
            <a:r>
              <a:rPr lang="uk-UA" sz="3200" dirty="0" err="1">
                <a:latin typeface="Times New Roman" panose="02020603050405020304" pitchFamily="18" charset="0"/>
                <a:cs typeface="Times New Roman" panose="02020603050405020304" pitchFamily="18" charset="0"/>
              </a:rPr>
              <a:t>Копінг</a:t>
            </a:r>
            <a:r>
              <a:rPr lang="uk-UA" sz="3200" dirty="0">
                <a:latin typeface="Times New Roman" panose="02020603050405020304" pitchFamily="18" charset="0"/>
                <a:cs typeface="Times New Roman" panose="02020603050405020304" pitchFamily="18" charset="0"/>
              </a:rPr>
              <a:t> тест" (</a:t>
            </a:r>
            <a:r>
              <a:rPr lang="uk-UA" sz="3200" dirty="0" err="1">
                <a:latin typeface="Times New Roman" panose="02020603050405020304" pitchFamily="18" charset="0"/>
                <a:cs typeface="Times New Roman" panose="02020603050405020304" pitchFamily="18" charset="0"/>
              </a:rPr>
              <a:t>Lazarus</a:t>
            </a:r>
            <a:r>
              <a:rPr lang="uk-UA" sz="3200" dirty="0">
                <a:latin typeface="Times New Roman" panose="02020603050405020304" pitchFamily="18" charset="0"/>
                <a:cs typeface="Times New Roman" panose="02020603050405020304" pitchFamily="18" charset="0"/>
              </a:rPr>
              <a:t>)</a:t>
            </a:r>
          </a:p>
          <a:p>
            <a:r>
              <a:rPr lang="uk-UA" sz="3200" dirty="0">
                <a:latin typeface="Times New Roman" panose="02020603050405020304" pitchFamily="18" charset="0"/>
                <a:cs typeface="Times New Roman" panose="02020603050405020304" pitchFamily="18" charset="0"/>
              </a:rPr>
              <a:t>Методика самооцінки емоційних станів А. </a:t>
            </a:r>
            <a:r>
              <a:rPr lang="uk-UA" sz="3200" dirty="0" err="1">
                <a:latin typeface="Times New Roman" panose="02020603050405020304" pitchFamily="18" charset="0"/>
                <a:cs typeface="Times New Roman" panose="02020603050405020304" pitchFamily="18" charset="0"/>
              </a:rPr>
              <a:t>Уессмана</a:t>
            </a:r>
            <a:r>
              <a:rPr lang="uk-UA" sz="3200" dirty="0">
                <a:latin typeface="Times New Roman" panose="02020603050405020304" pitchFamily="18" charset="0"/>
                <a:cs typeface="Times New Roman" panose="02020603050405020304" pitchFamily="18" charset="0"/>
              </a:rPr>
              <a:t> та Д. </a:t>
            </a:r>
            <a:r>
              <a:rPr lang="uk-UA" sz="3200" dirty="0" err="1">
                <a:latin typeface="Times New Roman" panose="02020603050405020304" pitchFamily="18" charset="0"/>
                <a:cs typeface="Times New Roman" panose="02020603050405020304" pitchFamily="18" charset="0"/>
              </a:rPr>
              <a:t>Рікса</a:t>
            </a:r>
            <a:endParaRPr lang="uk-UA" sz="3200" dirty="0">
              <a:latin typeface="Times New Roman" panose="02020603050405020304" pitchFamily="18" charset="0"/>
              <a:cs typeface="Times New Roman" panose="02020603050405020304" pitchFamily="18" charset="0"/>
            </a:endParaRPr>
          </a:p>
          <a:p>
            <a:r>
              <a:rPr lang="uk-UA" sz="3200" dirty="0">
                <a:latin typeface="Times New Roman" panose="02020603050405020304" pitchFamily="18" charset="0"/>
                <a:cs typeface="Times New Roman" panose="02020603050405020304" pitchFamily="18" charset="0"/>
              </a:rPr>
              <a:t>Методика "SACS" (</a:t>
            </a:r>
            <a:r>
              <a:rPr lang="uk-UA" sz="3200" dirty="0" err="1">
                <a:latin typeface="Times New Roman" panose="02020603050405020304" pitchFamily="18" charset="0"/>
                <a:cs typeface="Times New Roman" panose="02020603050405020304" pitchFamily="18" charset="0"/>
              </a:rPr>
              <a:t>Stress-Related</a:t>
            </a:r>
            <a:r>
              <a:rPr lang="uk-UA" sz="3200" dirty="0">
                <a:latin typeface="Times New Roman" panose="02020603050405020304" pitchFamily="18" charset="0"/>
                <a:cs typeface="Times New Roman" panose="02020603050405020304" pitchFamily="18" charset="0"/>
              </a:rPr>
              <a:t> </a:t>
            </a:r>
            <a:r>
              <a:rPr lang="uk-UA" sz="3200" dirty="0" err="1">
                <a:latin typeface="Times New Roman" panose="02020603050405020304" pitchFamily="18" charset="0"/>
                <a:cs typeface="Times New Roman" panose="02020603050405020304" pitchFamily="18" charset="0"/>
              </a:rPr>
              <a:t>Coping</a:t>
            </a:r>
            <a:r>
              <a:rPr lang="uk-UA" sz="3200" dirty="0">
                <a:latin typeface="Times New Roman" panose="02020603050405020304" pitchFamily="18" charset="0"/>
                <a:cs typeface="Times New Roman" panose="02020603050405020304" pitchFamily="18" charset="0"/>
              </a:rPr>
              <a:t> </a:t>
            </a:r>
            <a:r>
              <a:rPr lang="uk-UA" sz="3200" dirty="0" err="1">
                <a:latin typeface="Times New Roman" panose="02020603050405020304" pitchFamily="18" charset="0"/>
                <a:cs typeface="Times New Roman" panose="02020603050405020304" pitchFamily="18" charset="0"/>
              </a:rPr>
              <a:t>Behavior</a:t>
            </a:r>
            <a:r>
              <a:rPr lang="uk-UA" sz="3200" dirty="0">
                <a:latin typeface="Times New Roman" panose="02020603050405020304" pitchFamily="18" charset="0"/>
                <a:cs typeface="Times New Roman" panose="02020603050405020304" pitchFamily="18" charset="0"/>
              </a:rPr>
              <a:t> </a:t>
            </a:r>
            <a:r>
              <a:rPr lang="uk-UA" sz="3200" dirty="0" err="1">
                <a:latin typeface="Times New Roman" panose="02020603050405020304" pitchFamily="18" charset="0"/>
                <a:cs typeface="Times New Roman" panose="02020603050405020304" pitchFamily="18" charset="0"/>
              </a:rPr>
              <a:t>Scale</a:t>
            </a:r>
            <a:r>
              <a:rPr lang="uk-UA" sz="3200" dirty="0">
                <a:latin typeface="Times New Roman" panose="02020603050405020304" pitchFamily="18" charset="0"/>
                <a:cs typeface="Times New Roman" panose="02020603050405020304" pitchFamily="18" charset="0"/>
              </a:rPr>
              <a:t>)</a:t>
            </a:r>
          </a:p>
          <a:p>
            <a:r>
              <a:rPr lang="uk-UA" sz="3200" dirty="0">
                <a:latin typeface="Times New Roman" panose="02020603050405020304" pitchFamily="18" charset="0"/>
                <a:cs typeface="Times New Roman" panose="02020603050405020304" pitchFamily="18" charset="0"/>
              </a:rPr>
              <a:t>Багаторівневий особистісний опитувальник "Адаптивність" (МЛОАМ)</a:t>
            </a:r>
          </a:p>
          <a:p>
            <a:r>
              <a:rPr lang="uk-UA" b="1" dirty="0"/>
              <a:t>Методика "Прогноз" </a:t>
            </a:r>
            <a:endParaRPr lang="uk-UA"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33432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467FD6-4454-4D8F-BCA3-6D95E6818CC6}"/>
              </a:ext>
            </a:extLst>
          </p:cNvPr>
          <p:cNvSpPr>
            <a:spLocks noGrp="1"/>
          </p:cNvSpPr>
          <p:nvPr>
            <p:ph type="title"/>
          </p:nvPr>
        </p:nvSpPr>
        <p:spPr/>
        <p:txBody>
          <a:bodyPr>
            <a:normAutofit fontScale="90000"/>
          </a:bodyPr>
          <a:lstStyle/>
          <a:p>
            <a:r>
              <a:rPr lang="uk-UA" b="1" dirty="0"/>
              <a:t>. </a:t>
            </a:r>
            <a:r>
              <a:rPr lang="uk-UA" sz="4000" b="1" dirty="0">
                <a:latin typeface="Times New Roman" panose="02020603050405020304" pitchFamily="18" charset="0"/>
                <a:cs typeface="Times New Roman" panose="02020603050405020304" pitchFamily="18" charset="0"/>
              </a:rPr>
              <a:t>Результати діагностики нервово-психічної стійкості військовослужбовців за методикою “Прогноз”</a:t>
            </a:r>
            <a:br>
              <a:rPr lang="uk-UA" sz="4000" dirty="0">
                <a:latin typeface="Times New Roman" panose="02020603050405020304" pitchFamily="18" charset="0"/>
                <a:cs typeface="Times New Roman" panose="02020603050405020304" pitchFamily="18" charset="0"/>
              </a:rPr>
            </a:br>
            <a:endParaRPr lang="uk-UA" sz="4000" dirty="0">
              <a:latin typeface="Times New Roman" panose="02020603050405020304" pitchFamily="18" charset="0"/>
              <a:cs typeface="Times New Roman" panose="02020603050405020304" pitchFamily="18" charset="0"/>
            </a:endParaRPr>
          </a:p>
        </p:txBody>
      </p:sp>
      <p:graphicFrame>
        <p:nvGraphicFramePr>
          <p:cNvPr id="4" name="Диаграмма 1">
            <a:extLst>
              <a:ext uri="{FF2B5EF4-FFF2-40B4-BE49-F238E27FC236}">
                <a16:creationId xmlns:a16="http://schemas.microsoft.com/office/drawing/2014/main" id="{8493BE3B-A632-4ACA-BE89-6A827F946499}"/>
              </a:ext>
            </a:extLst>
          </p:cNvPr>
          <p:cNvGraphicFramePr>
            <a:graphicFrameLocks noGrp="1"/>
          </p:cNvGraphicFramePr>
          <p:nvPr>
            <p:ph idx="1"/>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54888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D788205-015C-4C12-B1CA-7E10384A3E6D}"/>
              </a:ext>
            </a:extLst>
          </p:cNvPr>
          <p:cNvSpPr>
            <a:spLocks noGrp="1"/>
          </p:cNvSpPr>
          <p:nvPr>
            <p:ph type="title"/>
          </p:nvPr>
        </p:nvSpPr>
        <p:spPr/>
        <p:txBody>
          <a:bodyPr>
            <a:noAutofit/>
          </a:bodyPr>
          <a:lstStyle/>
          <a:p>
            <a:pPr algn="just"/>
            <a:r>
              <a:rPr lang="ru-RU" sz="3600" b="1" dirty="0" err="1">
                <a:latin typeface="Times New Roman" panose="02020603050405020304" pitchFamily="18" charset="0"/>
                <a:cs typeface="Times New Roman" panose="02020603050405020304" pitchFamily="18" charset="0"/>
              </a:rPr>
              <a:t>Результати</a:t>
            </a:r>
            <a:r>
              <a:rPr lang="ru-RU" sz="3600" b="1" dirty="0">
                <a:latin typeface="Times New Roman" panose="02020603050405020304" pitchFamily="18" charset="0"/>
                <a:cs typeface="Times New Roman" panose="02020603050405020304" pitchFamily="18" charset="0"/>
              </a:rPr>
              <a:t> </a:t>
            </a:r>
            <a:r>
              <a:rPr lang="ru-RU" sz="3600" b="1" dirty="0" err="1">
                <a:latin typeface="Times New Roman" panose="02020603050405020304" pitchFamily="18" charset="0"/>
                <a:cs typeface="Times New Roman" panose="02020603050405020304" pitchFamily="18" charset="0"/>
              </a:rPr>
              <a:t>діагностики</a:t>
            </a:r>
            <a:r>
              <a:rPr lang="ru-RU" sz="3600" b="1" dirty="0">
                <a:latin typeface="Times New Roman" panose="02020603050405020304" pitchFamily="18" charset="0"/>
                <a:cs typeface="Times New Roman" panose="02020603050405020304" pitchFamily="18" charset="0"/>
              </a:rPr>
              <a:t> </a:t>
            </a:r>
            <a:r>
              <a:rPr lang="uk-UA" sz="3600" b="1" dirty="0" err="1">
                <a:latin typeface="Times New Roman" panose="02020603050405020304" pitchFamily="18" charset="0"/>
                <a:cs typeface="Times New Roman" panose="02020603050405020304" pitchFamily="18" charset="0"/>
              </a:rPr>
              <a:t>копінг</a:t>
            </a:r>
            <a:r>
              <a:rPr lang="uk-UA" sz="3600" b="1" dirty="0">
                <a:latin typeface="Times New Roman" panose="02020603050405020304" pitchFamily="18" charset="0"/>
                <a:cs typeface="Times New Roman" panose="02020603050405020304" pitchFamily="18" charset="0"/>
              </a:rPr>
              <a:t>-стратегій військовослужбовців</a:t>
            </a:r>
            <a:r>
              <a:rPr lang="ru-RU" sz="3600" b="1" dirty="0">
                <a:latin typeface="Times New Roman" panose="02020603050405020304" pitchFamily="18" charset="0"/>
                <a:cs typeface="Times New Roman" panose="02020603050405020304" pitchFamily="18" charset="0"/>
              </a:rPr>
              <a:t> за методикою «</a:t>
            </a:r>
            <a:r>
              <a:rPr lang="ru-RU" sz="3600" b="1" dirty="0" err="1">
                <a:latin typeface="Times New Roman" panose="02020603050405020304" pitchFamily="18" charset="0"/>
                <a:cs typeface="Times New Roman" panose="02020603050405020304" pitchFamily="18" charset="0"/>
              </a:rPr>
              <a:t>Копінг-поведінка</a:t>
            </a:r>
            <a:r>
              <a:rPr lang="ru-RU" sz="3600" b="1" dirty="0">
                <a:latin typeface="Times New Roman" panose="02020603050405020304" pitchFamily="18" charset="0"/>
                <a:cs typeface="Times New Roman" panose="02020603050405020304" pitchFamily="18" charset="0"/>
              </a:rPr>
              <a:t> у </a:t>
            </a:r>
            <a:r>
              <a:rPr lang="ru-RU" sz="3600" b="1" dirty="0" err="1">
                <a:latin typeface="Times New Roman" panose="02020603050405020304" pitchFamily="18" charset="0"/>
                <a:cs typeface="Times New Roman" panose="02020603050405020304" pitchFamily="18" charset="0"/>
              </a:rPr>
              <a:t>стресових</a:t>
            </a:r>
            <a:r>
              <a:rPr lang="ru-RU" sz="3600" b="1" dirty="0">
                <a:latin typeface="Times New Roman" panose="02020603050405020304" pitchFamily="18" charset="0"/>
                <a:cs typeface="Times New Roman" panose="02020603050405020304" pitchFamily="18" charset="0"/>
              </a:rPr>
              <a:t> </a:t>
            </a:r>
            <a:r>
              <a:rPr lang="ru-RU" sz="3600" b="1" dirty="0" err="1">
                <a:latin typeface="Times New Roman" panose="02020603050405020304" pitchFamily="18" charset="0"/>
                <a:cs typeface="Times New Roman" panose="02020603050405020304" pitchFamily="18" charset="0"/>
              </a:rPr>
              <a:t>ситуаціях</a:t>
            </a:r>
            <a:r>
              <a:rPr lang="ru-RU" sz="3600" b="1" dirty="0">
                <a:latin typeface="Times New Roman" panose="02020603050405020304" pitchFamily="18" charset="0"/>
                <a:cs typeface="Times New Roman" panose="02020603050405020304" pitchFamily="18" charset="0"/>
              </a:rPr>
              <a:t>»</a:t>
            </a:r>
            <a:br>
              <a:rPr lang="uk-UA" sz="3600" dirty="0">
                <a:latin typeface="Times New Roman" panose="02020603050405020304" pitchFamily="18" charset="0"/>
                <a:cs typeface="Times New Roman" panose="02020603050405020304" pitchFamily="18" charset="0"/>
              </a:rPr>
            </a:br>
            <a:endParaRPr lang="uk-UA" sz="3600" dirty="0">
              <a:latin typeface="Times New Roman" panose="02020603050405020304" pitchFamily="18" charset="0"/>
              <a:cs typeface="Times New Roman" panose="02020603050405020304" pitchFamily="18" charset="0"/>
            </a:endParaRPr>
          </a:p>
        </p:txBody>
      </p:sp>
      <p:graphicFrame>
        <p:nvGraphicFramePr>
          <p:cNvPr id="4" name="Диаграмма 1">
            <a:extLst>
              <a:ext uri="{FF2B5EF4-FFF2-40B4-BE49-F238E27FC236}">
                <a16:creationId xmlns:a16="http://schemas.microsoft.com/office/drawing/2014/main" id="{895B1709-7F5F-7A80-2F80-5D16B1EAF69F}"/>
              </a:ext>
            </a:extLst>
          </p:cNvPr>
          <p:cNvGraphicFramePr>
            <a:graphicFrameLocks noGrp="1"/>
          </p:cNvGraphicFramePr>
          <p:nvPr>
            <p:ph idx="1"/>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2027822"/>
      </p:ext>
    </p:extLst>
  </p:cSld>
  <p:clrMapOvr>
    <a:masterClrMapping/>
  </p:clrMapOvr>
</p:sld>
</file>

<file path=ppt/theme/theme1.xml><?xml version="1.0" encoding="utf-8"?>
<a:theme xmlns:a="http://schemas.openxmlformats.org/drawingml/2006/main" name="Тема Office">
  <a:themeElements>
    <a:clrScheme name="Офіс">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Офіс">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Офіс">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Офіс">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526</Words>
  <Application>Microsoft Office PowerPoint</Application>
  <PresentationFormat>Широкий екран</PresentationFormat>
  <Paragraphs>70</Paragraphs>
  <Slides>14</Slides>
  <Notes>1</Notes>
  <HiddenSlides>0</HiddenSlides>
  <MMClips>0</MMClips>
  <ScaleCrop>false</ScaleCrop>
  <HeadingPairs>
    <vt:vector size="6" baseType="variant">
      <vt:variant>
        <vt:lpstr>Використані шрифти</vt:lpstr>
      </vt:variant>
      <vt:variant>
        <vt:i4>5</vt:i4>
      </vt:variant>
      <vt:variant>
        <vt:lpstr>Тема</vt:lpstr>
      </vt:variant>
      <vt:variant>
        <vt:i4>1</vt:i4>
      </vt:variant>
      <vt:variant>
        <vt:lpstr>Заголовки слайдів</vt:lpstr>
      </vt:variant>
      <vt:variant>
        <vt:i4>14</vt:i4>
      </vt:variant>
    </vt:vector>
  </HeadingPairs>
  <TitlesOfParts>
    <vt:vector size="20" baseType="lpstr">
      <vt:lpstr>Arial</vt:lpstr>
      <vt:lpstr>Calibri</vt:lpstr>
      <vt:lpstr>Calibri Light</vt:lpstr>
      <vt:lpstr>Symbol</vt:lpstr>
      <vt:lpstr>Times New Roman</vt:lpstr>
      <vt:lpstr>Тема Office</vt:lpstr>
      <vt:lpstr>Інформаційно-психологічний вплив на емоційну стійкість військовослужбовців </vt:lpstr>
      <vt:lpstr>Презентація PowerPoint</vt:lpstr>
      <vt:lpstr>Презентація PowerPoint</vt:lpstr>
      <vt:lpstr>Завдання дослідження</vt:lpstr>
      <vt:lpstr>Методи дослідження:</vt:lpstr>
      <vt:lpstr>Презентація PowerPoint</vt:lpstr>
      <vt:lpstr>Методичний інструментарій </vt:lpstr>
      <vt:lpstr>. Результати діагностики нервово-психічної стійкості військовослужбовців за методикою “Прогноз” </vt:lpstr>
      <vt:lpstr>Результати діагностики копінг-стратегій військовослужбовців за методикою «Копінг-поведінка у стресових ситуаціях» </vt:lpstr>
      <vt:lpstr>Програма формування емоційної стійкості військовослужбовців до інформаційно-психологічного впливу </vt:lpstr>
      <vt:lpstr>Результати діагностики нервово-психічної стійкості військовослужбовців за методикою “Прогноз” </vt:lpstr>
      <vt:lpstr>Результати діагностики копінг-стратегій військовослужбовців за методикою «Копінг-поведінка у стресових ситуаціях» </vt:lpstr>
      <vt:lpstr>Практичне значення отриманих результатів</vt:lpstr>
      <vt:lpstr>ДЯКУЮ ЗА УВАГУ!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Інформаційно-психологічний вплив на емоційну стійкість військовослужбовців </dc:title>
  <dc:creator>User</dc:creator>
  <cp:lastModifiedBy>User</cp:lastModifiedBy>
  <cp:revision>1</cp:revision>
  <dcterms:created xsi:type="dcterms:W3CDTF">2024-11-30T05:00:16Z</dcterms:created>
  <dcterms:modified xsi:type="dcterms:W3CDTF">2024-11-30T05:28:27Z</dcterms:modified>
</cp:coreProperties>
</file>